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2" r:id="rId2"/>
    <p:sldId id="257" r:id="rId3"/>
    <p:sldId id="417" r:id="rId4"/>
    <p:sldId id="381" r:id="rId5"/>
    <p:sldId id="387" r:id="rId6"/>
    <p:sldId id="386" r:id="rId7"/>
    <p:sldId id="389" r:id="rId8"/>
    <p:sldId id="383" r:id="rId9"/>
    <p:sldId id="378" r:id="rId10"/>
    <p:sldId id="390" r:id="rId11"/>
    <p:sldId id="265" r:id="rId12"/>
    <p:sldId id="266" r:id="rId13"/>
    <p:sldId id="267" r:id="rId14"/>
    <p:sldId id="388" r:id="rId15"/>
    <p:sldId id="407" r:id="rId16"/>
    <p:sldId id="399" r:id="rId17"/>
    <p:sldId id="395" r:id="rId18"/>
    <p:sldId id="396" r:id="rId19"/>
    <p:sldId id="408" r:id="rId20"/>
    <p:sldId id="404" r:id="rId21"/>
    <p:sldId id="409" r:id="rId22"/>
    <p:sldId id="402" r:id="rId23"/>
    <p:sldId id="406" r:id="rId24"/>
    <p:sldId id="410" r:id="rId25"/>
    <p:sldId id="411" r:id="rId26"/>
    <p:sldId id="309" r:id="rId27"/>
    <p:sldId id="310" r:id="rId28"/>
    <p:sldId id="412" r:id="rId29"/>
    <p:sldId id="418" r:id="rId30"/>
    <p:sldId id="320" r:id="rId31"/>
    <p:sldId id="321" r:id="rId32"/>
    <p:sldId id="416" r:id="rId33"/>
    <p:sldId id="4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44993-ED41-4489-A7EA-203538F9C392}">
          <p14:sldIdLst>
            <p14:sldId id="342"/>
            <p14:sldId id="257"/>
            <p14:sldId id="417"/>
            <p14:sldId id="381"/>
            <p14:sldId id="387"/>
            <p14:sldId id="386"/>
            <p14:sldId id="389"/>
            <p14:sldId id="383"/>
            <p14:sldId id="378"/>
            <p14:sldId id="390"/>
            <p14:sldId id="265"/>
            <p14:sldId id="266"/>
            <p14:sldId id="267"/>
            <p14:sldId id="388"/>
            <p14:sldId id="407"/>
            <p14:sldId id="399"/>
            <p14:sldId id="395"/>
            <p14:sldId id="396"/>
            <p14:sldId id="408"/>
            <p14:sldId id="404"/>
            <p14:sldId id="409"/>
            <p14:sldId id="402"/>
            <p14:sldId id="406"/>
            <p14:sldId id="410"/>
            <p14:sldId id="411"/>
            <p14:sldId id="309"/>
            <p14:sldId id="310"/>
            <p14:sldId id="412"/>
            <p14:sldId id="418"/>
            <p14:sldId id="320"/>
            <p14:sldId id="321"/>
            <p14:sldId id="416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6DB5C-4D2F-4646-B895-A719135EA073}" v="71" dt="2024-11-11T15:45:30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4" autoAdjust="0"/>
    <p:restoredTop sz="79548" autoAdjust="0"/>
  </p:normalViewPr>
  <p:slideViewPr>
    <p:cSldViewPr snapToGrid="0">
      <p:cViewPr varScale="1">
        <p:scale>
          <a:sx n="52" d="100"/>
          <a:sy n="52" d="100"/>
        </p:scale>
        <p:origin x="85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Wand" userId="de9b44c55c049659" providerId="LiveId" clId="{2913B28E-C0EB-4613-A2AF-9269D383FC52}"/>
    <pc:docChg chg="custSel modSld delMainMaster">
      <pc:chgData name="Mitchell Wand" userId="de9b44c55c049659" providerId="LiveId" clId="{2913B28E-C0EB-4613-A2AF-9269D383FC52}" dt="2023-11-10T15:09:37.534" v="198" actId="20577"/>
      <pc:docMkLst>
        <pc:docMk/>
      </pc:docMkLst>
      <pc:sldChg chg="addSp modSp mod modNotesTx">
        <pc:chgData name="Mitchell Wand" userId="de9b44c55c049659" providerId="LiveId" clId="{2913B28E-C0EB-4613-A2AF-9269D383FC52}" dt="2023-11-10T15:09:37.534" v="198" actId="20577"/>
        <pc:sldMkLst>
          <pc:docMk/>
          <pc:sldMk cId="2343335372" sldId="314"/>
        </pc:sldMkLst>
        <pc:spChg chg="mod">
          <ac:chgData name="Mitchell Wand" userId="de9b44c55c049659" providerId="LiveId" clId="{2913B28E-C0EB-4613-A2AF-9269D383FC52}" dt="2023-11-10T15:07:52.182" v="101" actId="14100"/>
          <ac:spMkLst>
            <pc:docMk/>
            <pc:sldMk cId="2343335372" sldId="314"/>
            <ac:spMk id="4" creationId="{C7537FBD-FAC6-EB42-B286-483FD564DAFD}"/>
          </ac:spMkLst>
        </pc:spChg>
        <pc:picChg chg="add mod ord">
          <ac:chgData name="Mitchell Wand" userId="de9b44c55c049659" providerId="LiveId" clId="{2913B28E-C0EB-4613-A2AF-9269D383FC52}" dt="2023-11-10T15:08:02.495" v="102" actId="688"/>
          <ac:picMkLst>
            <pc:docMk/>
            <pc:sldMk cId="2343335372" sldId="314"/>
            <ac:picMk id="5" creationId="{CA2FAC82-6405-6798-35BF-78643879E7CF}"/>
          </ac:picMkLst>
        </pc:picChg>
      </pc:sldChg>
      <pc:sldChg chg="modSp mod chgLayout">
        <pc:chgData name="Mitchell Wand" userId="de9b44c55c049659" providerId="LiveId" clId="{2913B28E-C0EB-4613-A2AF-9269D383FC52}" dt="2023-11-06T03:37:00.902" v="11" actId="700"/>
        <pc:sldMkLst>
          <pc:docMk/>
          <pc:sldMk cId="4052030747" sldId="328"/>
        </pc:sldMkLst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2" creationId="{1872C8CD-23B7-5412-516C-4B524F773B0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3" creationId="{764C95E4-FBC6-62BB-036A-779145EF56E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4" creationId="{27CA173F-4D30-BA7B-DFA6-2DFB88D2AE55}"/>
          </ac:spMkLst>
        </pc:spChg>
      </pc:sldChg>
      <pc:sldChg chg="modSp mod">
        <pc:chgData name="Mitchell Wand" userId="de9b44c55c049659" providerId="LiveId" clId="{2913B28E-C0EB-4613-A2AF-9269D383FC52}" dt="2023-11-06T03:35:04.094" v="1" actId="20577"/>
        <pc:sldMkLst>
          <pc:docMk/>
          <pc:sldMk cId="860465039" sldId="343"/>
        </pc:sldMkLst>
        <pc:spChg chg="mod">
          <ac:chgData name="Mitchell Wand" userId="de9b44c55c049659" providerId="LiveId" clId="{2913B28E-C0EB-4613-A2AF-9269D383FC52}" dt="2023-11-06T03:35:04.094" v="1" actId="20577"/>
          <ac:spMkLst>
            <pc:docMk/>
            <pc:sldMk cId="860465039" sldId="343"/>
            <ac:spMk id="131" creationId="{00000000-0000-0000-0000-000000000000}"/>
          </ac:spMkLst>
        </pc:spChg>
      </pc:sldChg>
      <pc:sldChg chg="addSp delSp modSp mod modClrScheme chgLayout">
        <pc:chgData name="Mitchell Wand" userId="de9b44c55c049659" providerId="LiveId" clId="{2913B28E-C0EB-4613-A2AF-9269D383FC52}" dt="2023-11-06T03:36:30.622" v="9" actId="700"/>
        <pc:sldMkLst>
          <pc:docMk/>
          <pc:sldMk cId="0" sldId="350"/>
        </pc:sldMkLst>
        <pc:spChg chg="add del 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2" creationId="{19A32556-6749-A6B1-5705-DD32963EE3C6}"/>
          </ac:spMkLst>
        </pc:spChg>
        <pc:spChg chg="add del mod ord">
          <ac:chgData name="Mitchell Wand" userId="de9b44c55c049659" providerId="LiveId" clId="{2913B28E-C0EB-4613-A2AF-9269D383FC52}" dt="2023-11-06T03:36:12.689" v="8" actId="478"/>
          <ac:spMkLst>
            <pc:docMk/>
            <pc:sldMk cId="0" sldId="350"/>
            <ac:spMk id="3" creationId="{C7EF0CC8-6223-6AB5-3398-9A4DC9AD0E9D}"/>
          </ac:spMkLst>
        </pc:spChg>
        <pc:spChg chg="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309" creationId="{00000000-0000-0000-0000-000000000000}"/>
          </ac:spMkLst>
        </pc:spChg>
        <pc:spChg chg="del">
          <ac:chgData name="Mitchell Wand" userId="de9b44c55c049659" providerId="LiveId" clId="{2913B28E-C0EB-4613-A2AF-9269D383FC52}" dt="2023-11-06T03:36:07.960" v="6" actId="700"/>
          <ac:spMkLst>
            <pc:docMk/>
            <pc:sldMk cId="0" sldId="350"/>
            <ac:spMk id="310" creationId="{00000000-0000-0000-0000-000000000000}"/>
          </ac:spMkLst>
        </pc:spChg>
      </pc:sldChg>
      <pc:sldMasterChg chg="del delSldLayout">
        <pc:chgData name="Mitchell Wand" userId="de9b44c55c049659" providerId="LiveId" clId="{2913B28E-C0EB-4613-A2AF-9269D383FC52}" dt="2023-11-06T03:36:30.622" v="9" actId="700"/>
        <pc:sldMasterMkLst>
          <pc:docMk/>
          <pc:sldMasterMk cId="3923687486" sldId="2147483666"/>
        </pc:sldMasterMkLst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4236478021" sldId="214748366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647919494" sldId="2147483668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0630115" sldId="2147483669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8606546" sldId="2147483670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60498389" sldId="2147483671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341357696" sldId="2147483672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96119126" sldId="2147483673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964214544" sldId="2147483674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275726452" sldId="2147483675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2557607" sldId="2147483676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05638867" sldId="214748367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58273042" sldId="2147483678"/>
          </pc:sldLayoutMkLst>
        </pc:sldLayoutChg>
      </pc:sldMasterChg>
    </pc:docChg>
  </pc:docChgLst>
  <pc:docChgLst>
    <pc:chgData name="Mitchell Wand" userId="de9b44c55c049659" providerId="LiveId" clId="{16F00C48-6B6C-454A-AB0A-4448491B1589}"/>
    <pc:docChg chg="undo custSel modSld">
      <pc:chgData name="Mitchell Wand" userId="de9b44c55c049659" providerId="LiveId" clId="{16F00C48-6B6C-454A-AB0A-4448491B1589}" dt="2023-10-31T21:23:43.878" v="63" actId="13926"/>
      <pc:docMkLst>
        <pc:docMk/>
      </pc:docMkLst>
      <pc:sldChg chg="modSp mod">
        <pc:chgData name="Mitchell Wand" userId="de9b44c55c049659" providerId="LiveId" clId="{16F00C48-6B6C-454A-AB0A-4448491B1589}" dt="2023-10-31T21:18:06.159" v="32" actId="20577"/>
        <pc:sldMkLst>
          <pc:docMk/>
          <pc:sldMk cId="0" sldId="257"/>
        </pc:sldMkLst>
        <pc:spChg chg="mod">
          <ac:chgData name="Mitchell Wand" userId="de9b44c55c049659" providerId="LiveId" clId="{16F00C48-6B6C-454A-AB0A-4448491B1589}" dt="2023-10-31T21:18:06.159" v="32" actId="20577"/>
          <ac:spMkLst>
            <pc:docMk/>
            <pc:sldMk cId="0" sldId="257"/>
            <ac:spMk id="131" creationId="{00000000-0000-0000-0000-000000000000}"/>
          </ac:spMkLst>
        </pc:spChg>
      </pc:sldChg>
      <pc:sldChg chg="modSp mod">
        <pc:chgData name="Mitchell Wand" userId="de9b44c55c049659" providerId="LiveId" clId="{16F00C48-6B6C-454A-AB0A-4448491B1589}" dt="2023-10-31T21:17:56.790" v="31" actId="20577"/>
        <pc:sldMkLst>
          <pc:docMk/>
          <pc:sldMk cId="40835375" sldId="287"/>
        </pc:sldMkLst>
        <pc:spChg chg="mod">
          <ac:chgData name="Mitchell Wand" userId="de9b44c55c049659" providerId="LiveId" clId="{16F00C48-6B6C-454A-AB0A-4448491B1589}" dt="2023-10-31T21:17:56.790" v="31" actId="20577"/>
          <ac:spMkLst>
            <pc:docMk/>
            <pc:sldMk cId="40835375" sldId="287"/>
            <ac:spMk id="4" creationId="{DFC2F76F-2860-2B4C-9F8B-7BB2DB7CF941}"/>
          </ac:spMkLst>
        </pc:spChg>
      </pc:sldChg>
      <pc:sldChg chg="modSp mod">
        <pc:chgData name="Mitchell Wand" userId="de9b44c55c049659" providerId="LiveId" clId="{16F00C48-6B6C-454A-AB0A-4448491B1589}" dt="2023-10-31T21:16:46.178" v="11" actId="122"/>
        <pc:sldMkLst>
          <pc:docMk/>
          <pc:sldMk cId="1313669991" sldId="291"/>
        </pc:sldMkLst>
        <pc:spChg chg="mod">
          <ac:chgData name="Mitchell Wand" userId="de9b44c55c049659" providerId="LiveId" clId="{16F00C48-6B6C-454A-AB0A-4448491B1589}" dt="2023-10-31T21:15:58.634" v="4" actId="122"/>
          <ac:spMkLst>
            <pc:docMk/>
            <pc:sldMk cId="1313669991" sldId="291"/>
            <ac:spMk id="7" creationId="{D1E1B8A0-3925-C448-8330-AC7A6EAEE4D0}"/>
          </ac:spMkLst>
        </pc:spChg>
        <pc:spChg chg="mod">
          <ac:chgData name="Mitchell Wand" userId="de9b44c55c049659" providerId="LiveId" clId="{16F00C48-6B6C-454A-AB0A-4448491B1589}" dt="2023-10-31T21:15:46.501" v="2" actId="113"/>
          <ac:spMkLst>
            <pc:docMk/>
            <pc:sldMk cId="1313669991" sldId="291"/>
            <ac:spMk id="9" creationId="{477771BA-0037-A54A-B32B-8D506F4C4D90}"/>
          </ac:spMkLst>
        </pc:spChg>
        <pc:spChg chg="mod">
          <ac:chgData name="Mitchell Wand" userId="de9b44c55c049659" providerId="LiveId" clId="{16F00C48-6B6C-454A-AB0A-4448491B1589}" dt="2023-10-31T21:16:19.190" v="6" actId="122"/>
          <ac:spMkLst>
            <pc:docMk/>
            <pc:sldMk cId="1313669991" sldId="291"/>
            <ac:spMk id="10" creationId="{5B4211AD-CD04-C24E-8406-ED7FA2E66A83}"/>
          </ac:spMkLst>
        </pc:spChg>
        <pc:spChg chg="mod">
          <ac:chgData name="Mitchell Wand" userId="de9b44c55c049659" providerId="LiveId" clId="{16F00C48-6B6C-454A-AB0A-4448491B1589}" dt="2023-10-31T21:16:46.178" v="11" actId="122"/>
          <ac:spMkLst>
            <pc:docMk/>
            <pc:sldMk cId="1313669991" sldId="291"/>
            <ac:spMk id="11" creationId="{6424DA7B-2403-B346-892B-0E7281781E3D}"/>
          </ac:spMkLst>
        </pc:spChg>
        <pc:spChg chg="mod">
          <ac:chgData name="Mitchell Wand" userId="de9b44c55c049659" providerId="LiveId" clId="{16F00C48-6B6C-454A-AB0A-4448491B1589}" dt="2023-10-31T21:16:38.306" v="9" actId="122"/>
          <ac:spMkLst>
            <pc:docMk/>
            <pc:sldMk cId="1313669991" sldId="291"/>
            <ac:spMk id="14" creationId="{9C85A987-13DA-4644-955F-64725AF0DDF4}"/>
          </ac:spMkLst>
        </pc:spChg>
      </pc:sldChg>
      <pc:sldChg chg="modSp mod">
        <pc:chgData name="Mitchell Wand" userId="de9b44c55c049659" providerId="LiveId" clId="{16F00C48-6B6C-454A-AB0A-4448491B1589}" dt="2023-10-31T21:23:43.878" v="63" actId="13926"/>
        <pc:sldMkLst>
          <pc:docMk/>
          <pc:sldMk cId="0" sldId="316"/>
        </pc:sldMkLst>
        <pc:spChg chg="mod">
          <ac:chgData name="Mitchell Wand" userId="de9b44c55c049659" providerId="LiveId" clId="{16F00C48-6B6C-454A-AB0A-4448491B1589}" dt="2023-10-31T21:19:33.357" v="35" actId="2711"/>
          <ac:spMkLst>
            <pc:docMk/>
            <pc:sldMk cId="0" sldId="316"/>
            <ac:spMk id="137" creationId="{00000000-0000-0000-0000-000000000000}"/>
          </ac:spMkLst>
        </pc:spChg>
        <pc:spChg chg="mod ord">
          <ac:chgData name="Mitchell Wand" userId="de9b44c55c049659" providerId="LiveId" clId="{16F00C48-6B6C-454A-AB0A-4448491B1589}" dt="2023-10-31T21:23:43.878" v="63" actId="13926"/>
          <ac:spMkLst>
            <pc:docMk/>
            <pc:sldMk cId="0" sldId="316"/>
            <ac:spMk id="139" creationId="{00000000-0000-0000-0000-000000000000}"/>
          </ac:spMkLst>
        </pc:spChg>
        <pc:graphicFrameChg chg="modGraphic">
          <ac:chgData name="Mitchell Wand" userId="de9b44c55c049659" providerId="LiveId" clId="{16F00C48-6B6C-454A-AB0A-4448491B1589}" dt="2023-10-31T21:20:05.549" v="37" actId="2711"/>
          <ac:graphicFrameMkLst>
            <pc:docMk/>
            <pc:sldMk cId="0" sldId="316"/>
            <ac:graphicFrameMk id="138" creationId="{00000000-0000-0000-0000-000000000000}"/>
          </ac:graphicFrameMkLst>
        </pc:graphicFrameChg>
      </pc:sldChg>
      <pc:sldChg chg="modSp">
        <pc:chgData name="Mitchell Wand" userId="de9b44c55c049659" providerId="LiveId" clId="{16F00C48-6B6C-454A-AB0A-4448491B1589}" dt="2023-10-31T21:12:00.135" v="0" actId="2711"/>
        <pc:sldMkLst>
          <pc:docMk/>
          <pc:sldMk cId="3151719411" sldId="345"/>
        </pc:sldMkLst>
        <pc:spChg chg="mod">
          <ac:chgData name="Mitchell Wand" userId="de9b44c55c049659" providerId="LiveId" clId="{16F00C48-6B6C-454A-AB0A-4448491B1589}" dt="2023-10-31T21:12:00.135" v="0" actId="2711"/>
          <ac:spMkLst>
            <pc:docMk/>
            <pc:sldMk cId="3151719411" sldId="345"/>
            <ac:spMk id="8" creationId="{06BA9E79-D987-67E0-6597-5F502DAA0F31}"/>
          </ac:spMkLst>
        </pc:spChg>
      </pc:sldChg>
    </pc:docChg>
  </pc:docChgLst>
  <pc:docChgLst>
    <pc:chgData name="Mitchell Wand" userId="de9b44c55c049659" providerId="LiveId" clId="{6033B8A2-E243-4B0E-BAD3-960CC7C8BDF9}"/>
    <pc:docChg chg="undo custSel addSld delSld modSld sldOrd">
      <pc:chgData name="Mitchell Wand" userId="de9b44c55c049659" providerId="LiveId" clId="{6033B8A2-E243-4B0E-BAD3-960CC7C8BDF9}" dt="2024-03-19T20:05:51.700" v="2586" actId="20577"/>
      <pc:docMkLst>
        <pc:docMk/>
      </pc:docMkLst>
      <pc:sldChg chg="modSp mod">
        <pc:chgData name="Mitchell Wand" userId="de9b44c55c049659" providerId="LiveId" clId="{6033B8A2-E243-4B0E-BAD3-960CC7C8BDF9}" dt="2024-03-19T20:05:09.262" v="2520" actId="20577"/>
        <pc:sldMkLst>
          <pc:docMk/>
          <pc:sldMk cId="217861666" sldId="323"/>
        </pc:sldMkLst>
        <pc:spChg chg="mod">
          <ac:chgData name="Mitchell Wand" userId="de9b44c55c049659" providerId="LiveId" clId="{6033B8A2-E243-4B0E-BAD3-960CC7C8BDF9}" dt="2024-03-19T20:05:09.262" v="2520" actId="20577"/>
          <ac:spMkLst>
            <pc:docMk/>
            <pc:sldMk cId="217861666" sldId="323"/>
            <ac:spMk id="2" creationId="{A8CBC4F2-39A4-896C-6051-E89693F78F42}"/>
          </ac:spMkLst>
        </pc:spChg>
      </pc:sldChg>
      <pc:sldChg chg="modSp add mod modNotesTx">
        <pc:chgData name="Mitchell Wand" userId="de9b44c55c049659" providerId="LiveId" clId="{6033B8A2-E243-4B0E-BAD3-960CC7C8BDF9}" dt="2024-03-19T19:53:39.928" v="1473"/>
        <pc:sldMkLst>
          <pc:docMk/>
          <pc:sldMk cId="3838296255" sldId="325"/>
        </pc:sldMkLst>
        <pc:spChg chg="mod">
          <ac:chgData name="Mitchell Wand" userId="de9b44c55c049659" providerId="LiveId" clId="{6033B8A2-E243-4B0E-BAD3-960CC7C8BDF9}" dt="2024-03-19T18:56:02.300" v="607" actId="20577"/>
          <ac:spMkLst>
            <pc:docMk/>
            <pc:sldMk cId="3838296255" sldId="325"/>
            <ac:spMk id="3" creationId="{2597ABB4-F004-0A30-F785-60B74E3C41DB}"/>
          </ac:spMkLst>
        </pc:spChg>
      </pc:sldChg>
      <pc:sldChg chg="delSp mod delAnim">
        <pc:chgData name="Mitchell Wand" userId="de9b44c55c049659" providerId="LiveId" clId="{6033B8A2-E243-4B0E-BAD3-960CC7C8BDF9}" dt="2024-03-19T19:48:27.139" v="1352" actId="478"/>
        <pc:sldMkLst>
          <pc:docMk/>
          <pc:sldMk cId="3712692370" sldId="329"/>
        </pc:sldMkLst>
        <pc:spChg chg="del">
          <ac:chgData name="Mitchell Wand" userId="de9b44c55c049659" providerId="LiveId" clId="{6033B8A2-E243-4B0E-BAD3-960CC7C8BDF9}" dt="2024-03-19T19:48:27.139" v="1352" actId="478"/>
          <ac:spMkLst>
            <pc:docMk/>
            <pc:sldMk cId="3712692370" sldId="329"/>
            <ac:spMk id="5" creationId="{B3035C4C-6EBD-2880-E2B5-45DE4DB48C9D}"/>
          </ac:spMkLst>
        </pc:spChg>
      </pc:sldChg>
      <pc:sldChg chg="modSp mod">
        <pc:chgData name="Mitchell Wand" userId="de9b44c55c049659" providerId="LiveId" clId="{6033B8A2-E243-4B0E-BAD3-960CC7C8BDF9}" dt="2024-03-13T19:23:09.478" v="0" actId="20577"/>
        <pc:sldMkLst>
          <pc:docMk/>
          <pc:sldMk cId="0" sldId="342"/>
        </pc:sldMkLst>
        <pc:spChg chg="mod">
          <ac:chgData name="Mitchell Wand" userId="de9b44c55c049659" providerId="LiveId" clId="{6033B8A2-E243-4B0E-BAD3-960CC7C8BDF9}" dt="2024-03-13T19:23:09.478" v="0" actId="20577"/>
          <ac:spMkLst>
            <pc:docMk/>
            <pc:sldMk cId="0" sldId="342"/>
            <ac:spMk id="60" creationId="{00000000-0000-0000-0000-000000000000}"/>
          </ac:spMkLst>
        </pc:spChg>
      </pc:sldChg>
      <pc:sldChg chg="addSp delSp modSp mod ord addAnim delAnim modAnim modNotesTx">
        <pc:chgData name="Mitchell Wand" userId="de9b44c55c049659" providerId="LiveId" clId="{6033B8A2-E243-4B0E-BAD3-960CC7C8BDF9}" dt="2024-03-19T19:57:57.598" v="1740" actId="20577"/>
        <pc:sldMkLst>
          <pc:docMk/>
          <pc:sldMk cId="0" sldId="353"/>
        </pc:sldMkLst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5" creationId="{DC1BE921-90FA-C947-D6F0-303946107DD1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6" creationId="{411F91D3-DA14-8D43-3AE2-66EF85439CC5}"/>
          </ac:spMkLst>
        </pc:spChg>
        <pc:spChg chg="mod ord">
          <ac:chgData name="Mitchell Wand" userId="de9b44c55c049659" providerId="LiveId" clId="{6033B8A2-E243-4B0E-BAD3-960CC7C8BDF9}" dt="2024-03-19T19:32:59.615" v="1031" actId="167"/>
          <ac:spMkLst>
            <pc:docMk/>
            <pc:sldMk cId="0" sldId="353"/>
            <ac:spMk id="9" creationId="{957BE3B1-8AF0-B764-639C-F6988A7868DD}"/>
          </ac:spMkLst>
        </pc:spChg>
        <pc:spChg chg="mo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0" creationId="{CBA4D3F8-D465-7FFA-A13E-F2135167C871}"/>
          </ac:spMkLst>
        </pc:spChg>
        <pc:spChg chg="add mod or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4" creationId="{080D6E3A-31A6-BF7E-6B2A-A8A51A8AE909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5" creationId="{11D0FF99-C09F-9C6E-B3C8-70324EF445A4}"/>
          </ac:spMkLst>
        </pc:spChg>
        <pc:spChg chg="add del mod">
          <ac:chgData name="Mitchell Wand" userId="de9b44c55c049659" providerId="LiveId" clId="{6033B8A2-E243-4B0E-BAD3-960CC7C8BDF9}" dt="2024-03-19T19:21:17.187" v="972" actId="478"/>
          <ac:spMkLst>
            <pc:docMk/>
            <pc:sldMk cId="0" sldId="353"/>
            <ac:spMk id="17" creationId="{A6F72A63-4F1E-1BA5-9B70-3A219E487618}"/>
          </ac:spMkLst>
        </pc:spChg>
        <pc:spChg chg="add del">
          <ac:chgData name="Mitchell Wand" userId="de9b44c55c049659" providerId="LiveId" clId="{6033B8A2-E243-4B0E-BAD3-960CC7C8BDF9}" dt="2024-03-19T19:21:15.608" v="971" actId="478"/>
          <ac:spMkLst>
            <pc:docMk/>
            <pc:sldMk cId="0" sldId="353"/>
            <ac:spMk id="19" creationId="{54FCB12A-7349-28FB-6128-EF86341ED68B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0" creationId="{DDDBB5E9-E72F-628E-4701-265BB398A3A2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1" creationId="{B45414F5-C9FA-C150-C5A4-01C217C69348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2" creationId="{52CFC4BB-CF02-0FE6-D689-BBFBEE429B26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3" creationId="{C05ABEA6-088A-ADB3-D4A3-4B4BCAE25297}"/>
          </ac:spMkLst>
        </pc:spChg>
        <pc:spChg chg="add mod">
          <ac:chgData name="Mitchell Wand" userId="de9b44c55c049659" providerId="LiveId" clId="{6033B8A2-E243-4B0E-BAD3-960CC7C8BDF9}" dt="2024-03-19T19:34:29.777" v="1069" actId="14100"/>
          <ac:spMkLst>
            <pc:docMk/>
            <pc:sldMk cId="0" sldId="353"/>
            <ac:spMk id="24" creationId="{DBCE68F6-AB54-7037-3244-A9811415F509}"/>
          </ac:spMkLst>
        </pc:spChg>
        <pc:spChg chg="add mod">
          <ac:chgData name="Mitchell Wand" userId="de9b44c55c049659" providerId="LiveId" clId="{6033B8A2-E243-4B0E-BAD3-960CC7C8BDF9}" dt="2024-03-19T19:37:58.365" v="1135" actId="255"/>
          <ac:spMkLst>
            <pc:docMk/>
            <pc:sldMk cId="0" sldId="353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2:32.487" v="1246" actId="20577"/>
          <ac:spMkLst>
            <pc:docMk/>
            <pc:sldMk cId="0" sldId="353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26.816" v="1230" actId="113"/>
          <ac:spMkLst>
            <pc:docMk/>
            <pc:sldMk cId="0" sldId="353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2:39.966" v="1247" actId="207"/>
          <ac:spMkLst>
            <pc:docMk/>
            <pc:sldMk cId="0" sldId="353"/>
            <ac:spMk id="318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19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0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1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4" creationId="{B6235EC4-F1D8-49C6-DAD7-90E3F7744747}"/>
          </ac:grpSpMkLst>
        </pc:grpChg>
        <pc:grpChg chg="add mo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8" creationId="{FA75B241-A503-99A1-16F8-FB4D757B11A4}"/>
          </ac:grpSpMkLst>
        </pc:grpChg>
        <pc:grpChg chg="add del mod or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12" creationId="{A64AD00A-F5AD-912D-A307-BEB51F3B04BF}"/>
          </ac:grpSpMkLst>
        </pc:gr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13" creationId="{3B3F58EB-F32B-A69B-FD9A-228FA6BCD4EE}"/>
          </ac:grpSpMkLst>
        </pc:grpChg>
        <pc:picChg chg="add del mod">
          <ac:chgData name="Mitchell Wand" userId="de9b44c55c049659" providerId="LiveId" clId="{6033B8A2-E243-4B0E-BAD3-960CC7C8BDF9}" dt="2024-03-19T19:24:34.269" v="989" actId="478"/>
          <ac:picMkLst>
            <pc:docMk/>
            <pc:sldMk cId="0" sldId="353"/>
            <ac:picMk id="3" creationId="{10EEE29A-27FF-BA12-B76C-8EBDA87D6E2C}"/>
          </ac:picMkLst>
        </pc:picChg>
        <pc:picChg chg="add del mod">
          <ac:chgData name="Mitchell Wand" userId="de9b44c55c049659" providerId="LiveId" clId="{6033B8A2-E243-4B0E-BAD3-960CC7C8BDF9}" dt="2024-03-19T19:30:38.467" v="1016" actId="478"/>
          <ac:picMkLst>
            <pc:docMk/>
            <pc:sldMk cId="0" sldId="353"/>
            <ac:picMk id="7" creationId="{FDB29159-F6A0-AED1-DC83-6FE1D7482C8A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16" creationId="{0BF74599-0D3C-B525-679C-E73E82F21659}"/>
          </ac:picMkLst>
        </pc:picChg>
        <pc:picChg chg="add mod">
          <ac:chgData name="Mitchell Wand" userId="de9b44c55c049659" providerId="LiveId" clId="{6033B8A2-E243-4B0E-BAD3-960CC7C8BDF9}" dt="2024-03-19T19:20:58.759" v="969"/>
          <ac:picMkLst>
            <pc:docMk/>
            <pc:sldMk cId="0" sldId="353"/>
            <ac:picMk id="18" creationId="{4C0E7866-B36B-2DB7-E385-6789677E4728}"/>
          </ac:picMkLst>
        </pc:picChg>
        <pc:picChg chg="add del mod">
          <ac:chgData name="Mitchell Wand" userId="de9b44c55c049659" providerId="LiveId" clId="{6033B8A2-E243-4B0E-BAD3-960CC7C8BDF9}" dt="2024-03-19T19:05:53.154" v="836" actId="478"/>
          <ac:picMkLst>
            <pc:docMk/>
            <pc:sldMk cId="0" sldId="353"/>
            <ac:picMk id="2050" creationId="{2CF2B612-205B-D592-E740-76CC697A3136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2052" creationId="{DE336DE2-B88D-274E-557B-03CF18AE693E}"/>
          </ac:picMkLst>
        </pc:picChg>
      </pc:sldChg>
      <pc:sldChg chg="modSp del mod ord modAnim modNotesTx">
        <pc:chgData name="Mitchell Wand" userId="de9b44c55c049659" providerId="LiveId" clId="{6033B8A2-E243-4B0E-BAD3-960CC7C8BDF9}" dt="2024-03-19T19:47:48.143" v="1351" actId="2696"/>
        <pc:sldMkLst>
          <pc:docMk/>
          <pc:sldMk cId="0" sldId="354"/>
        </pc:sldMkLst>
        <pc:spChg chg="mod">
          <ac:chgData name="Mitchell Wand" userId="de9b44c55c049659" providerId="LiveId" clId="{6033B8A2-E243-4B0E-BAD3-960CC7C8BDF9}" dt="2024-03-17T02:18:38.449" v="44" actId="20577"/>
          <ac:spMkLst>
            <pc:docMk/>
            <pc:sldMk cId="0" sldId="354"/>
            <ac:spMk id="324" creationId="{00000000-0000-0000-0000-000000000000}"/>
          </ac:spMkLst>
        </pc:spChg>
      </pc:sldChg>
      <pc:sldChg chg="delSp modSp mod delAnim modNotesTx">
        <pc:chgData name="Mitchell Wand" userId="de9b44c55c049659" providerId="LiveId" clId="{6033B8A2-E243-4B0E-BAD3-960CC7C8BDF9}" dt="2024-03-19T20:05:01.583" v="2514" actId="20577"/>
        <pc:sldMkLst>
          <pc:docMk/>
          <pc:sldMk cId="3738641298" sldId="356"/>
        </pc:sldMkLst>
        <pc:spChg chg="mod">
          <ac:chgData name="Mitchell Wand" userId="de9b44c55c049659" providerId="LiveId" clId="{6033B8A2-E243-4B0E-BAD3-960CC7C8BDF9}" dt="2024-03-19T20:05:01.583" v="2514" actId="20577"/>
          <ac:spMkLst>
            <pc:docMk/>
            <pc:sldMk cId="3738641298" sldId="356"/>
            <ac:spMk id="2" creationId="{E06EFB83-8809-2F5D-EB2A-1C32786220BC}"/>
          </ac:spMkLst>
        </pc:spChg>
        <pc:spChg chg="mod">
          <ac:chgData name="Mitchell Wand" userId="de9b44c55c049659" providerId="LiveId" clId="{6033B8A2-E243-4B0E-BAD3-960CC7C8BDF9}" dt="2024-03-19T19:54:33.393" v="1633" actId="20577"/>
          <ac:spMkLst>
            <pc:docMk/>
            <pc:sldMk cId="3738641298" sldId="356"/>
            <ac:spMk id="3" creationId="{1F76954A-0E38-1180-C63A-3FD7F887A28B}"/>
          </ac:spMkLst>
        </pc:spChg>
        <pc:grpChg chg="del">
          <ac:chgData name="Mitchell Wand" userId="de9b44c55c049659" providerId="LiveId" clId="{6033B8A2-E243-4B0E-BAD3-960CC7C8BDF9}" dt="2024-03-19T19:51:58.269" v="1356" actId="478"/>
          <ac:grpSpMkLst>
            <pc:docMk/>
            <pc:sldMk cId="3738641298" sldId="356"/>
            <ac:grpSpMk id="32" creationId="{036BDF17-31EC-368E-CE48-58780F31D9E4}"/>
          </ac:grpSpMkLst>
        </pc:grpChg>
        <pc:grpChg chg="del">
          <ac:chgData name="Mitchell Wand" userId="de9b44c55c049659" providerId="LiveId" clId="{6033B8A2-E243-4B0E-BAD3-960CC7C8BDF9}" dt="2024-03-19T19:51:59.624" v="1357" actId="478"/>
          <ac:grpSpMkLst>
            <pc:docMk/>
            <pc:sldMk cId="3738641298" sldId="356"/>
            <ac:grpSpMk id="35" creationId="{C2253AB0-AB59-A716-6992-5BD5E9EFB1CD}"/>
          </ac:grpSpMkLst>
        </pc:grpChg>
        <pc:grpChg chg="del">
          <ac:chgData name="Mitchell Wand" userId="de9b44c55c049659" providerId="LiveId" clId="{6033B8A2-E243-4B0E-BAD3-960CC7C8BDF9}" dt="2024-03-19T19:52:00.654" v="1358" actId="478"/>
          <ac:grpSpMkLst>
            <pc:docMk/>
            <pc:sldMk cId="3738641298" sldId="356"/>
            <ac:grpSpMk id="38" creationId="{5B0D57B0-7EBC-6422-C68A-8DA7F1A19CEB}"/>
          </ac:grpSpMkLst>
        </pc:grpChg>
      </pc:sldChg>
      <pc:sldChg chg="add modNotesTx">
        <pc:chgData name="Mitchell Wand" userId="de9b44c55c049659" providerId="LiveId" clId="{6033B8A2-E243-4B0E-BAD3-960CC7C8BDF9}" dt="2024-03-19T20:05:51.700" v="2586" actId="20577"/>
        <pc:sldMkLst>
          <pc:docMk/>
          <pc:sldMk cId="1669032529" sldId="357"/>
        </pc:sldMkLst>
      </pc:sldChg>
      <pc:sldChg chg="addSp delSp modSp add mod modNotesTx">
        <pc:chgData name="Mitchell Wand" userId="de9b44c55c049659" providerId="LiveId" clId="{6033B8A2-E243-4B0E-BAD3-960CC7C8BDF9}" dt="2024-03-19T19:56:26.598" v="1739" actId="20577"/>
        <pc:sldMkLst>
          <pc:docMk/>
          <pc:sldMk cId="681746844" sldId="358"/>
        </pc:sldMkLst>
        <pc:spChg chg="mod">
          <ac:chgData name="Mitchell Wand" userId="de9b44c55c049659" providerId="LiveId" clId="{6033B8A2-E243-4B0E-BAD3-960CC7C8BDF9}" dt="2024-03-19T18:48:23.314" v="499" actId="20577"/>
          <ac:spMkLst>
            <pc:docMk/>
            <pc:sldMk cId="681746844" sldId="358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4:40.469" v="591" actId="14100"/>
          <ac:spMkLst>
            <pc:docMk/>
            <pc:sldMk cId="681746844" sldId="358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44:10.913" v="221"/>
          <ac:spMkLst>
            <pc:docMk/>
            <pc:sldMk cId="681746844" sldId="358"/>
            <ac:spMk id="13" creationId="{A386E2AF-0F5E-9C05-D3EA-35EA0A33F8A7}"/>
          </ac:spMkLst>
        </pc:spChg>
        <pc:spChg chg="mod">
          <ac:chgData name="Mitchell Wand" userId="de9b44c55c049659" providerId="LiveId" clId="{6033B8A2-E243-4B0E-BAD3-960CC7C8BDF9}" dt="2024-03-19T18:44:23.440" v="235" actId="20577"/>
          <ac:spMkLst>
            <pc:docMk/>
            <pc:sldMk cId="681746844" sldId="358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46:26.500" v="389"/>
          <ac:spMkLst>
            <pc:docMk/>
            <pc:sldMk cId="681746844" sldId="358"/>
            <ac:spMk id="16" creationId="{556A1552-3DE1-8FB5-D072-BB06E69A6BE1}"/>
          </ac:spMkLst>
        </pc:spChg>
        <pc:spChg chg="mod">
          <ac:chgData name="Mitchell Wand" userId="de9b44c55c049659" providerId="LiveId" clId="{6033B8A2-E243-4B0E-BAD3-960CC7C8BDF9}" dt="2024-03-19T18:47:39.147" v="488" actId="20577"/>
          <ac:spMkLst>
            <pc:docMk/>
            <pc:sldMk cId="681746844" sldId="358"/>
            <ac:spMk id="17" creationId="{C6F01042-9FA2-EA3A-C209-1A031CDD0166}"/>
          </ac:spMkLst>
        </pc:spChg>
        <pc:spChg chg="add mod">
          <ac:chgData name="Mitchell Wand" userId="de9b44c55c049659" providerId="LiveId" clId="{6033B8A2-E243-4B0E-BAD3-960CC7C8BDF9}" dt="2024-03-19T19:55:54.067" v="1669" actId="122"/>
          <ac:spMkLst>
            <pc:docMk/>
            <pc:sldMk cId="681746844" sldId="358"/>
            <ac:spMk id="20" creationId="{1012D76C-309C-03B4-1B33-7B0F29D084AF}"/>
          </ac:spMkLst>
        </pc:spChg>
        <pc:grpChg chg="del mod">
          <ac:chgData name="Mitchell Wand" userId="de9b44c55c049659" providerId="LiveId" clId="{6033B8A2-E243-4B0E-BAD3-960CC7C8BDF9}" dt="2024-03-19T18:47:29.667" v="483" actId="478"/>
          <ac:grpSpMkLst>
            <pc:docMk/>
            <pc:sldMk cId="681746844" sldId="358"/>
            <ac:grpSpMk id="11" creationId="{0E5EA3A1-D017-FE9E-6086-E90BA71E9E13}"/>
          </ac:grpSpMkLst>
        </pc:grpChg>
        <pc:grpChg chg="add mod">
          <ac:chgData name="Mitchell Wand" userId="de9b44c55c049659" providerId="LiveId" clId="{6033B8A2-E243-4B0E-BAD3-960CC7C8BDF9}" dt="2024-03-19T18:47:53.233" v="491" actId="1076"/>
          <ac:grpSpMkLst>
            <pc:docMk/>
            <pc:sldMk cId="681746844" sldId="358"/>
            <ac:grpSpMk id="12" creationId="{8C8EEAFC-4689-31D6-A81D-C406BBCBCB9A}"/>
          </ac:grpSpMkLst>
        </pc:grpChg>
        <pc:grpChg chg="add mod ord">
          <ac:chgData name="Mitchell Wand" userId="de9b44c55c049659" providerId="LiveId" clId="{6033B8A2-E243-4B0E-BAD3-960CC7C8BDF9}" dt="2024-03-19T18:59:31.753" v="654" actId="1076"/>
          <ac:grpSpMkLst>
            <pc:docMk/>
            <pc:sldMk cId="681746844" sldId="358"/>
            <ac:grpSpMk id="15" creationId="{E541ADDC-7D95-48D2-B4A1-0E1E1E323DB8}"/>
          </ac:grpSpMkLst>
        </pc:grpChg>
        <pc:picChg chg="mod">
          <ac:chgData name="Mitchell Wand" userId="de9b44c55c049659" providerId="LiveId" clId="{6033B8A2-E243-4B0E-BAD3-960CC7C8BDF9}" dt="2024-03-19T18:47:24.972" v="482" actId="14100"/>
          <ac:picMkLst>
            <pc:docMk/>
            <pc:sldMk cId="681746844" sldId="358"/>
            <ac:picMk id="5" creationId="{7656F334-F4D0-5081-1E5A-8AAC22A03FD7}"/>
          </ac:picMkLst>
        </pc:picChg>
        <pc:picChg chg="add mod">
          <ac:chgData name="Mitchell Wand" userId="de9b44c55c049659" providerId="LiveId" clId="{6033B8A2-E243-4B0E-BAD3-960CC7C8BDF9}" dt="2024-03-19T18:54:36.301" v="590" actId="1076"/>
          <ac:picMkLst>
            <pc:docMk/>
            <pc:sldMk cId="681746844" sldId="358"/>
            <ac:picMk id="19" creationId="{539B815A-B2BD-3CCC-48B5-3A04B26C52D2}"/>
          </ac:picMkLst>
        </pc:picChg>
      </pc:sldChg>
      <pc:sldChg chg="addSp delSp modSp add mod modNotesTx">
        <pc:chgData name="Mitchell Wand" userId="de9b44c55c049659" providerId="LiveId" clId="{6033B8A2-E243-4B0E-BAD3-960CC7C8BDF9}" dt="2024-03-19T19:55:48.057" v="1668" actId="122"/>
        <pc:sldMkLst>
          <pc:docMk/>
          <pc:sldMk cId="1982798368" sldId="359"/>
        </pc:sldMkLst>
        <pc:spChg chg="mod">
          <ac:chgData name="Mitchell Wand" userId="de9b44c55c049659" providerId="LiveId" clId="{6033B8A2-E243-4B0E-BAD3-960CC7C8BDF9}" dt="2024-03-19T18:53:51.331" v="561" actId="20577"/>
          <ac:spMkLst>
            <pc:docMk/>
            <pc:sldMk cId="1982798368" sldId="359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8:58.776" v="642" actId="14100"/>
          <ac:spMkLst>
            <pc:docMk/>
            <pc:sldMk cId="1982798368" sldId="359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55:09.026" v="597" actId="20577"/>
          <ac:spMkLst>
            <pc:docMk/>
            <pc:sldMk cId="1982798368" sldId="359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59:20.349" v="652" actId="20577"/>
          <ac:spMkLst>
            <pc:docMk/>
            <pc:sldMk cId="1982798368" sldId="359"/>
            <ac:spMk id="17" creationId="{C6F01042-9FA2-EA3A-C209-1A031CDD0166}"/>
          </ac:spMkLst>
        </pc:spChg>
        <pc:spChg chg="mod">
          <ac:chgData name="Mitchell Wand" userId="de9b44c55c049659" providerId="LiveId" clId="{6033B8A2-E243-4B0E-BAD3-960CC7C8BDF9}" dt="2024-03-19T19:55:48.057" v="1668" actId="122"/>
          <ac:spMkLst>
            <pc:docMk/>
            <pc:sldMk cId="1982798368" sldId="359"/>
            <ac:spMk id="20" creationId="{1012D76C-309C-03B4-1B33-7B0F29D084AF}"/>
          </ac:spMkLst>
        </pc:spChg>
        <pc:grpChg chg="mod">
          <ac:chgData name="Mitchell Wand" userId="de9b44c55c049659" providerId="LiveId" clId="{6033B8A2-E243-4B0E-BAD3-960CC7C8BDF9}" dt="2024-03-19T18:58:34.367" v="623" actId="1076"/>
          <ac:grpSpMkLst>
            <pc:docMk/>
            <pc:sldMk cId="1982798368" sldId="359"/>
            <ac:grpSpMk id="12" creationId="{8C8EEAFC-4689-31D6-A81D-C406BBCBCB9A}"/>
          </ac:grpSpMkLst>
        </pc:grpChg>
        <pc:grpChg chg="mod">
          <ac:chgData name="Mitchell Wand" userId="de9b44c55c049659" providerId="LiveId" clId="{6033B8A2-E243-4B0E-BAD3-960CC7C8BDF9}" dt="2024-03-19T18:59:25.520" v="653" actId="1076"/>
          <ac:grpSpMkLst>
            <pc:docMk/>
            <pc:sldMk cId="1982798368" sldId="359"/>
            <ac:grpSpMk id="15" creationId="{E541ADDC-7D95-48D2-B4A1-0E1E1E323DB8}"/>
          </ac:grpSpMkLst>
        </pc:grpChg>
        <pc:picChg chg="del">
          <ac:chgData name="Mitchell Wand" userId="de9b44c55c049659" providerId="LiveId" clId="{6033B8A2-E243-4B0E-BAD3-960CC7C8BDF9}" dt="2024-03-19T18:55:05.501" v="592" actId="478"/>
          <ac:picMkLst>
            <pc:docMk/>
            <pc:sldMk cId="1982798368" sldId="359"/>
            <ac:picMk id="5" creationId="{7656F334-F4D0-5081-1E5A-8AAC22A03FD7}"/>
          </ac:picMkLst>
        </pc:picChg>
        <pc:picChg chg="add mod modCrop">
          <ac:chgData name="Mitchell Wand" userId="de9b44c55c049659" providerId="LiveId" clId="{6033B8A2-E243-4B0E-BAD3-960CC7C8BDF9}" dt="2024-03-19T18:58:28.910" v="622" actId="1076"/>
          <ac:picMkLst>
            <pc:docMk/>
            <pc:sldMk cId="1982798368" sldId="359"/>
            <ac:picMk id="7" creationId="{5945C514-9E0D-B0F2-9E78-CBF724301EF6}"/>
          </ac:picMkLst>
        </pc:picChg>
      </pc:sldChg>
      <pc:sldChg chg="addSp delSp modSp new del mod">
        <pc:chgData name="Mitchell Wand" userId="de9b44c55c049659" providerId="LiveId" clId="{6033B8A2-E243-4B0E-BAD3-960CC7C8BDF9}" dt="2024-03-19T19:34:40.929" v="1070" actId="47"/>
        <pc:sldMkLst>
          <pc:docMk/>
          <pc:sldMk cId="3738888215" sldId="360"/>
        </pc:sldMkLst>
        <pc:spChg chg="mod">
          <ac:chgData name="Mitchell Wand" userId="de9b44c55c049659" providerId="LiveId" clId="{6033B8A2-E243-4B0E-BAD3-960CC7C8BDF9}" dt="2024-03-19T19:00:57.283" v="823" actId="20577"/>
          <ac:spMkLst>
            <pc:docMk/>
            <pc:sldMk cId="3738888215" sldId="360"/>
            <ac:spMk id="2" creationId="{9EF3452A-CB21-387B-035C-AF80ACFF25F4}"/>
          </ac:spMkLst>
        </pc:spChg>
        <pc:spChg chg="del">
          <ac:chgData name="Mitchell Wand" userId="de9b44c55c049659" providerId="LiveId" clId="{6033B8A2-E243-4B0E-BAD3-960CC7C8BDF9}" dt="2024-03-19T19:01:03.239" v="824" actId="478"/>
          <ac:spMkLst>
            <pc:docMk/>
            <pc:sldMk cId="3738888215" sldId="360"/>
            <ac:spMk id="3" creationId="{45A54280-E037-18C1-2BFF-682D1B162C9A}"/>
          </ac:spMkLst>
        </pc:spChg>
        <pc:picChg chg="add mod">
          <ac:chgData name="Mitchell Wand" userId="de9b44c55c049659" providerId="LiveId" clId="{6033B8A2-E243-4B0E-BAD3-960CC7C8BDF9}" dt="2024-03-19T19:03:10.604" v="825"/>
          <ac:picMkLst>
            <pc:docMk/>
            <pc:sldMk cId="3738888215" sldId="360"/>
            <ac:picMk id="1026" creationId="{6C52395C-B129-3511-8930-50E5835FDF32}"/>
          </ac:picMkLst>
        </pc:picChg>
      </pc:sldChg>
      <pc:sldChg chg="addSp delSp modSp add mod delAnim modAnim modNotesTx">
        <pc:chgData name="Mitchell Wand" userId="de9b44c55c049659" providerId="LiveId" clId="{6033B8A2-E243-4B0E-BAD3-960CC7C8BDF9}" dt="2024-03-19T20:02:33.360" v="2235" actId="20577"/>
        <pc:sldMkLst>
          <pc:docMk/>
          <pc:sldMk cId="4141522674" sldId="360"/>
        </pc:sldMkLst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7" creationId="{5468A504-E07F-F986-56A9-2A79C85057FB}"/>
          </ac:spMkLst>
        </pc:spChg>
        <pc:spChg chg="del">
          <ac:chgData name="Mitchell Wand" userId="de9b44c55c049659" providerId="LiveId" clId="{6033B8A2-E243-4B0E-BAD3-960CC7C8BDF9}" dt="2024-03-19T19:45:25.481" v="1253" actId="478"/>
          <ac:spMkLst>
            <pc:docMk/>
            <pc:sldMk cId="4141522674" sldId="360"/>
            <ac:spMk id="9" creationId="{957BE3B1-8AF0-B764-639C-F6988A7868DD}"/>
          </ac:spMkLst>
        </pc:spChg>
        <pc:spChg chg="del 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0" creationId="{CBA4D3F8-D465-7FFA-A13E-F2135167C871}"/>
          </ac:spMkLst>
        </pc:spChg>
        <pc:spChg chg="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17" creationId="{1359AC21-5B68-BA42-F083-A89464D9DFAC}"/>
          </ac:spMkLst>
        </pc:spChg>
        <pc:spChg chg="mod">
          <ac:chgData name="Mitchell Wand" userId="de9b44c55c049659" providerId="LiveId" clId="{6033B8A2-E243-4B0E-BAD3-960CC7C8BDF9}" dt="2024-03-19T19:46:39.429" v="1306" actId="20577"/>
          <ac:spMkLst>
            <pc:docMk/>
            <pc:sldMk cId="4141522674" sldId="360"/>
            <ac:spMk id="24" creationId="{DBCE68F6-AB54-7037-3244-A9811415F509}"/>
          </ac:spMkLst>
        </pc:spChg>
        <pc:spChg chg="mod">
          <ac:chgData name="Mitchell Wand" userId="de9b44c55c049659" providerId="LiveId" clId="{6033B8A2-E243-4B0E-BAD3-960CC7C8BDF9}" dt="2024-03-19T19:47:16.593" v="1350" actId="20577"/>
          <ac:spMkLst>
            <pc:docMk/>
            <pc:sldMk cId="4141522674" sldId="360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0:34.192" v="1211" actId="207"/>
          <ac:spMkLst>
            <pc:docMk/>
            <pc:sldMk cId="4141522674" sldId="360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0:49.759" v="1219" actId="207"/>
          <ac:spMkLst>
            <pc:docMk/>
            <pc:sldMk cId="4141522674" sldId="360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12.863" v="1227" actId="207"/>
          <ac:spMkLst>
            <pc:docMk/>
            <pc:sldMk cId="4141522674" sldId="360"/>
            <ac:spMk id="318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46:02.784" v="1257" actId="1076"/>
          <ac:grpSpMkLst>
            <pc:docMk/>
            <pc:sldMk cId="4141522674" sldId="360"/>
            <ac:grpSpMk id="3" creationId="{74F69308-0FA9-A2D4-BC20-BE4986B8E6DA}"/>
          </ac:grpSpMkLst>
        </pc:grpChg>
        <pc:grpChg chg="mod">
          <ac:chgData name="Mitchell Wand" userId="de9b44c55c049659" providerId="LiveId" clId="{6033B8A2-E243-4B0E-BAD3-960CC7C8BDF9}" dt="2024-03-19T19:45:17.166" v="1252" actId="1076"/>
          <ac:grpSpMkLst>
            <pc:docMk/>
            <pc:sldMk cId="4141522674" sldId="360"/>
            <ac:grpSpMk id="4" creationId="{B6235EC4-F1D8-49C6-DAD7-90E3F7744747}"/>
          </ac:grpSpMkLst>
        </pc:grpChg>
        <pc:grpChg chg="del">
          <ac:chgData name="Mitchell Wand" userId="de9b44c55c049659" providerId="LiveId" clId="{6033B8A2-E243-4B0E-BAD3-960CC7C8BDF9}" dt="2024-03-19T19:45:25.481" v="1253" actId="478"/>
          <ac:grpSpMkLst>
            <pc:docMk/>
            <pc:sldMk cId="4141522674" sldId="360"/>
            <ac:grpSpMk id="8" creationId="{FA75B241-A503-99A1-16F8-FB4D757B11A4}"/>
          </ac:grpSpMkLst>
        </pc:grpChg>
        <pc:grpChg chg="del">
          <ac:chgData name="Mitchell Wand" userId="de9b44c55c049659" providerId="LiveId" clId="{6033B8A2-E243-4B0E-BAD3-960CC7C8BDF9}" dt="2024-03-19T19:45:54.261" v="1256" actId="478"/>
          <ac:grpSpMkLst>
            <pc:docMk/>
            <pc:sldMk cId="4141522674" sldId="360"/>
            <ac:grpSpMk id="12" creationId="{A64AD00A-F5AD-912D-A307-BEB51F3B04BF}"/>
          </ac:grpSpMkLst>
        </pc:grpChg>
        <pc:grpChg chg="mod">
          <ac:chgData name="Mitchell Wand" userId="de9b44c55c049659" providerId="LiveId" clId="{6033B8A2-E243-4B0E-BAD3-960CC7C8BDF9}" dt="2024-03-19T19:45:09.567" v="1251" actId="1076"/>
          <ac:grpSpMkLst>
            <pc:docMk/>
            <pc:sldMk cId="4141522674" sldId="360"/>
            <ac:grpSpMk id="13" creationId="{3B3F58EB-F32B-A69B-FD9A-228FA6BCD4EE}"/>
          </ac:grpSpMkLst>
        </pc:grpChg>
        <pc:picChg chg="mod">
          <ac:chgData name="Mitchell Wand" userId="de9b44c55c049659" providerId="LiveId" clId="{6033B8A2-E243-4B0E-BAD3-960CC7C8BDF9}" dt="2024-03-19T19:41:15.020" v="1228" actId="1076"/>
          <ac:picMkLst>
            <pc:docMk/>
            <pc:sldMk cId="4141522674" sldId="360"/>
            <ac:picMk id="2052" creationId="{DE336DE2-B88D-274E-557B-03CF18AE693E}"/>
          </ac:picMkLst>
        </pc:picChg>
      </pc:sldChg>
    </pc:docChg>
  </pc:docChgLst>
  <pc:docChgLst>
    <pc:chgData name="Mitchell Wand" userId="de9b44c55c049659" providerId="LiveId" clId="{257CC226-928C-4D8B-BBBC-4CA9C9955B38}"/>
    <pc:docChg chg="undo custSel addSld delSld modSld sldOrd modMainMaster">
      <pc:chgData name="Mitchell Wand" userId="de9b44c55c049659" providerId="LiveId" clId="{257CC226-928C-4D8B-BBBC-4CA9C9955B38}" dt="2024-11-09T21:11:58.549" v="5612" actId="6014"/>
      <pc:docMkLst>
        <pc:docMk/>
      </pc:docMkLst>
      <pc:sldChg chg="modSp mod">
        <pc:chgData name="Mitchell Wand" userId="de9b44c55c049659" providerId="LiveId" clId="{257CC226-928C-4D8B-BBBC-4CA9C9955B38}" dt="2024-10-24T19:35:30.894" v="4114" actId="20577"/>
        <pc:sldMkLst>
          <pc:docMk/>
          <pc:sldMk cId="0" sldId="274"/>
        </pc:sldMkLst>
        <pc:spChg chg="mod">
          <ac:chgData name="Mitchell Wand" userId="de9b44c55c049659" providerId="LiveId" clId="{257CC226-928C-4D8B-BBBC-4CA9C9955B38}" dt="2024-10-24T19:35:30.894" v="4114" actId="20577"/>
          <ac:spMkLst>
            <pc:docMk/>
            <pc:sldMk cId="0" sldId="274"/>
            <ac:spMk id="343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46:33.008" v="4542" actId="729"/>
        <pc:sldMkLst>
          <pc:docMk/>
          <pc:sldMk cId="0" sldId="282"/>
        </pc:sldMkLst>
      </pc:sldChg>
      <pc:sldChg chg="mod modShow">
        <pc:chgData name="Mitchell Wand" userId="de9b44c55c049659" providerId="LiveId" clId="{257CC226-928C-4D8B-BBBC-4CA9C9955B38}" dt="2024-10-24T19:46:43.012" v="4543" actId="729"/>
        <pc:sldMkLst>
          <pc:docMk/>
          <pc:sldMk cId="0" sldId="284"/>
        </pc:sldMkLst>
      </pc:sldChg>
      <pc:sldChg chg="mod modShow">
        <pc:chgData name="Mitchell Wand" userId="de9b44c55c049659" providerId="LiveId" clId="{257CC226-928C-4D8B-BBBC-4CA9C9955B38}" dt="2024-10-24T19:46:49.089" v="4544" actId="729"/>
        <pc:sldMkLst>
          <pc:docMk/>
          <pc:sldMk cId="1655130811" sldId="317"/>
        </pc:sldMkLst>
      </pc:sldChg>
      <pc:sldChg chg="modSp mod">
        <pc:chgData name="Mitchell Wand" userId="de9b44c55c049659" providerId="LiveId" clId="{257CC226-928C-4D8B-BBBC-4CA9C9955B38}" dt="2024-10-24T19:50:16.309" v="4740" actId="20577"/>
        <pc:sldMkLst>
          <pc:docMk/>
          <pc:sldMk cId="217861666" sldId="323"/>
        </pc:sldMkLst>
        <pc:spChg chg="mod">
          <ac:chgData name="Mitchell Wand" userId="de9b44c55c049659" providerId="LiveId" clId="{257CC226-928C-4D8B-BBBC-4CA9C9955B38}" dt="2024-10-24T19:50:16.309" v="4740" actId="20577"/>
          <ac:spMkLst>
            <pc:docMk/>
            <pc:sldMk cId="217861666" sldId="323"/>
            <ac:spMk id="3" creationId="{B09E1F54-DBF3-200F-69DF-0BE2A312C787}"/>
          </ac:spMkLst>
        </pc:spChg>
      </pc:sldChg>
      <pc:sldChg chg="addSp modSp del mod modShow">
        <pc:chgData name="Mitchell Wand" userId="de9b44c55c049659" providerId="LiveId" clId="{257CC226-928C-4D8B-BBBC-4CA9C9955B38}" dt="2024-10-24T19:45:29.576" v="4541" actId="2696"/>
        <pc:sldMkLst>
          <pc:docMk/>
          <pc:sldMk cId="3712692370" sldId="329"/>
        </pc:sldMkLst>
        <pc:spChg chg="mod">
          <ac:chgData name="Mitchell Wand" userId="de9b44c55c049659" providerId="LiveId" clId="{257CC226-928C-4D8B-BBBC-4CA9C9955B38}" dt="2024-10-24T19:28:00.084" v="3922" actId="27636"/>
          <ac:spMkLst>
            <pc:docMk/>
            <pc:sldMk cId="3712692370" sldId="329"/>
            <ac:spMk id="3" creationId="{54FF7AE1-3BB4-31A9-CFCC-5B35D112A044}"/>
          </ac:spMkLst>
        </pc:spChg>
        <pc:spChg chg="add mod">
          <ac:chgData name="Mitchell Wand" userId="de9b44c55c049659" providerId="LiveId" clId="{257CC226-928C-4D8B-BBBC-4CA9C9955B38}" dt="2024-10-24T19:27:50.372" v="3920"/>
          <ac:spMkLst>
            <pc:docMk/>
            <pc:sldMk cId="3712692370" sldId="329"/>
            <ac:spMk id="5" creationId="{35925885-E59B-7E08-43B0-0679CA44B716}"/>
          </ac:spMkLst>
        </pc:spChg>
      </pc:sldChg>
      <pc:sldChg chg="modSp mod">
        <pc:chgData name="Mitchell Wand" userId="de9b44c55c049659" providerId="LiveId" clId="{257CC226-928C-4D8B-BBBC-4CA9C9955B38}" dt="2024-10-31T15:16:30.905" v="5312" actId="20577"/>
        <pc:sldMkLst>
          <pc:docMk/>
          <pc:sldMk cId="0" sldId="342"/>
        </pc:sldMkLst>
        <pc:spChg chg="mod">
          <ac:chgData name="Mitchell Wand" userId="de9b44c55c049659" providerId="LiveId" clId="{257CC226-928C-4D8B-BBBC-4CA9C9955B38}" dt="2024-10-31T15:16:30.905" v="5312" actId="20577"/>
          <ac:spMkLst>
            <pc:docMk/>
            <pc:sldMk cId="0" sldId="342"/>
            <ac:spMk id="60" creationId="{00000000-0000-0000-0000-000000000000}"/>
          </ac:spMkLst>
        </pc:spChg>
      </pc:sldChg>
      <pc:sldChg chg="modSp mod modAnim chgLayout">
        <pc:chgData name="Mitchell Wand" userId="de9b44c55c049659" providerId="LiveId" clId="{257CC226-928C-4D8B-BBBC-4CA9C9955B38}" dt="2024-10-31T15:17:04.605" v="5314" actId="700"/>
        <pc:sldMkLst>
          <pc:docMk/>
          <pc:sldMk cId="0" sldId="349"/>
        </pc:sldMkLst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39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41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26:06.768" v="3915" actId="729"/>
        <pc:sldMkLst>
          <pc:docMk/>
          <pc:sldMk cId="0" sldId="352"/>
        </pc:sldMkLst>
      </pc:sldChg>
      <pc:sldChg chg="modSp add del mod modClrScheme chgLayout">
        <pc:chgData name="Mitchell Wand" userId="de9b44c55c049659" providerId="LiveId" clId="{257CC226-928C-4D8B-BBBC-4CA9C9955B38}" dt="2024-10-31T15:36:30.821" v="5610" actId="700"/>
        <pc:sldMkLst>
          <pc:docMk/>
          <pc:sldMk cId="0" sldId="353"/>
        </pc:sldMkLst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6" creationId="{00000000-0000-0000-0000-000000000000}"/>
          </ac:spMkLst>
        </pc:spChg>
      </pc:sldChg>
      <pc:sldChg chg="mod ord modShow">
        <pc:chgData name="Mitchell Wand" userId="de9b44c55c049659" providerId="LiveId" clId="{257CC226-928C-4D8B-BBBC-4CA9C9955B38}" dt="2024-10-24T19:29:33.936" v="3925"/>
        <pc:sldMkLst>
          <pc:docMk/>
          <pc:sldMk cId="1669032529" sldId="357"/>
        </pc:sldMkLst>
      </pc:sldChg>
      <pc:sldChg chg="modSp mod">
        <pc:chgData name="Mitchell Wand" userId="de9b44c55c049659" providerId="LiveId" clId="{257CC226-928C-4D8B-BBBC-4CA9C9955B38}" dt="2024-10-24T19:22:45.717" v="3736" actId="20577"/>
        <pc:sldMkLst>
          <pc:docMk/>
          <pc:sldMk cId="1982798368" sldId="359"/>
        </pc:sldMkLst>
        <pc:spChg chg="mod">
          <ac:chgData name="Mitchell Wand" userId="de9b44c55c049659" providerId="LiveId" clId="{257CC226-928C-4D8B-BBBC-4CA9C9955B38}" dt="2024-10-24T19:22:45.717" v="3736" actId="20577"/>
          <ac:spMkLst>
            <pc:docMk/>
            <pc:sldMk cId="1982798368" sldId="359"/>
            <ac:spMk id="3" creationId="{2597ABB4-F004-0A30-F785-60B74E3C41DB}"/>
          </ac:spMkLst>
        </pc:spChg>
      </pc:sldChg>
      <pc:sldChg chg="modSp add del mod modClrScheme chgLayout">
        <pc:chgData name="Mitchell Wand" userId="de9b44c55c049659" providerId="LiveId" clId="{257CC226-928C-4D8B-BBBC-4CA9C9955B38}" dt="2024-10-31T15:36:54.039" v="5611" actId="700"/>
        <pc:sldMkLst>
          <pc:docMk/>
          <pc:sldMk cId="4141522674" sldId="360"/>
        </pc:sldMkLst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6" creationId="{00000000-0000-0000-0000-000000000000}"/>
          </ac:spMkLst>
        </pc:spChg>
      </pc:sldChg>
      <pc:sldChg chg="add del ord">
        <pc:chgData name="Mitchell Wand" userId="de9b44c55c049659" providerId="LiveId" clId="{257CC226-928C-4D8B-BBBC-4CA9C9955B38}" dt="2024-10-24T18:13:41.868" v="803" actId="2696"/>
        <pc:sldMkLst>
          <pc:docMk/>
          <pc:sldMk cId="3058738856" sldId="361"/>
        </pc:sldMkLst>
      </pc:sldChg>
      <pc:sldChg chg="addSp delSp modSp add mod modClrScheme chgLayout modNotesTx">
        <pc:chgData name="Mitchell Wand" userId="de9b44c55c049659" providerId="LiveId" clId="{257CC226-928C-4D8B-BBBC-4CA9C9955B38}" dt="2024-10-31T15:16:53.130" v="5313" actId="700"/>
        <pc:sldMkLst>
          <pc:docMk/>
          <pc:sldMk cId="415063438" sldId="362"/>
        </pc:sldMkLst>
        <pc:spChg chg="add del mod">
          <ac:chgData name="Mitchell Wand" userId="de9b44c55c049659" providerId="LiveId" clId="{257CC226-928C-4D8B-BBBC-4CA9C9955B38}" dt="2024-10-24T18:11:43.381" v="751" actId="700"/>
          <ac:spMkLst>
            <pc:docMk/>
            <pc:sldMk cId="415063438" sldId="362"/>
            <ac:spMk id="4" creationId="{EEC0A713-7733-8DC7-A346-6617A6F4DB97}"/>
          </ac:spMkLst>
        </pc:spChg>
        <pc:spChg chg="mod ord">
          <ac:chgData name="Mitchell Wand" userId="de9b44c55c049659" providerId="LiveId" clId="{257CC226-928C-4D8B-BBBC-4CA9C9955B38}" dt="2024-10-31T15:16:53.130" v="5313" actId="700"/>
          <ac:spMkLst>
            <pc:docMk/>
            <pc:sldMk cId="415063438" sldId="362"/>
            <ac:spMk id="139" creationId="{951A5BBD-5F10-7357-F803-8C521C116E7D}"/>
          </ac:spMkLst>
        </pc:spChg>
        <pc:spChg chg="del mod">
          <ac:chgData name="Mitchell Wand" userId="de9b44c55c049659" providerId="LiveId" clId="{257CC226-928C-4D8B-BBBC-4CA9C9955B38}" dt="2024-10-24T18:11:37.547" v="750" actId="478"/>
          <ac:spMkLst>
            <pc:docMk/>
            <pc:sldMk cId="415063438" sldId="362"/>
            <ac:spMk id="141" creationId="{7091880D-B4B4-8373-36D8-DEC3DF9B8427}"/>
          </ac:spMkLst>
        </pc:spChg>
        <pc:graphicFrameChg chg="add mod modGraphic">
          <ac:chgData name="Mitchell Wand" userId="de9b44c55c049659" providerId="LiveId" clId="{257CC226-928C-4D8B-BBBC-4CA9C9955B38}" dt="2024-10-24T18:12:56.157" v="799" actId="20577"/>
          <ac:graphicFrameMkLst>
            <pc:docMk/>
            <pc:sldMk cId="415063438" sldId="362"/>
            <ac:graphicFrameMk id="2" creationId="{8C6CECCB-3F2D-DEBD-D3FE-EACA76F88CCA}"/>
          </ac:graphicFrameMkLst>
        </pc:graphicFrameChg>
        <pc:picChg chg="del">
          <ac:chgData name="Mitchell Wand" userId="de9b44c55c049659" providerId="LiveId" clId="{257CC226-928C-4D8B-BBBC-4CA9C9955B38}" dt="2024-10-24T18:05:17.635" v="398" actId="478"/>
          <ac:picMkLst>
            <pc:docMk/>
            <pc:sldMk cId="415063438" sldId="362"/>
            <ac:picMk id="1026" creationId="{9A04115B-FE10-D977-1E41-D763B7B5F085}"/>
          </ac:picMkLst>
        </pc:picChg>
      </pc:sldChg>
      <pc:sldChg chg="modSp new mod">
        <pc:chgData name="Mitchell Wand" userId="de9b44c55c049659" providerId="LiveId" clId="{257CC226-928C-4D8B-BBBC-4CA9C9955B38}" dt="2024-10-24T18:55:14.871" v="2326" actId="20577"/>
        <pc:sldMkLst>
          <pc:docMk/>
          <pc:sldMk cId="2202802711" sldId="363"/>
        </pc:sldMkLst>
        <pc:spChg chg="mod">
          <ac:chgData name="Mitchell Wand" userId="de9b44c55c049659" providerId="LiveId" clId="{257CC226-928C-4D8B-BBBC-4CA9C9955B38}" dt="2024-10-24T18:21:59.280" v="905" actId="20577"/>
          <ac:spMkLst>
            <pc:docMk/>
            <pc:sldMk cId="2202802711" sldId="363"/>
            <ac:spMk id="2" creationId="{6AAB8114-5DB0-7B4D-63FF-F57804B3D53A}"/>
          </ac:spMkLst>
        </pc:spChg>
        <pc:spChg chg="mod">
          <ac:chgData name="Mitchell Wand" userId="de9b44c55c049659" providerId="LiveId" clId="{257CC226-928C-4D8B-BBBC-4CA9C9955B38}" dt="2024-10-24T18:55:14.871" v="2326" actId="20577"/>
          <ac:spMkLst>
            <pc:docMk/>
            <pc:sldMk cId="2202802711" sldId="363"/>
            <ac:spMk id="3" creationId="{813781CA-3EEA-4B43-A2A2-332ECC046462}"/>
          </ac:spMkLst>
        </pc:spChg>
      </pc:sldChg>
      <pc:sldChg chg="addSp delSp modSp new mod modClrScheme chgLayout">
        <pc:chgData name="Mitchell Wand" userId="de9b44c55c049659" providerId="LiveId" clId="{257CC226-928C-4D8B-BBBC-4CA9C9955B38}" dt="2024-10-24T19:13:40.932" v="3244" actId="20577"/>
        <pc:sldMkLst>
          <pc:docMk/>
          <pc:sldMk cId="1604821741" sldId="364"/>
        </pc:sldMkLst>
        <pc:spChg chg="del mod ord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2" creationId="{38D42695-0034-2DE4-6701-B56B013FE8AA}"/>
          </ac:spMkLst>
        </pc:spChg>
        <pc:spChg chg="del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3" creationId="{BD0E3134-39BA-9578-C37F-A32D041CE95B}"/>
          </ac:spMkLst>
        </pc:spChg>
        <pc:spChg chg="mod ord">
          <ac:chgData name="Mitchell Wand" userId="de9b44c55c049659" providerId="LiveId" clId="{257CC226-928C-4D8B-BBBC-4CA9C9955B38}" dt="2024-10-24T18:27:39.368" v="1243" actId="255"/>
          <ac:spMkLst>
            <pc:docMk/>
            <pc:sldMk cId="1604821741" sldId="364"/>
            <ac:spMk id="4" creationId="{2F81E286-D3B4-AA60-DDE1-E71FE831D259}"/>
          </ac:spMkLst>
        </pc:spChg>
        <pc:spChg chg="add mod ord">
          <ac:chgData name="Mitchell Wand" userId="de9b44c55c049659" providerId="LiveId" clId="{257CC226-928C-4D8B-BBBC-4CA9C9955B38}" dt="2024-10-24T18:30:35.816" v="1520" actId="5793"/>
          <ac:spMkLst>
            <pc:docMk/>
            <pc:sldMk cId="1604821741" sldId="364"/>
            <ac:spMk id="5" creationId="{063FFEF9-CC86-019E-6406-00D19A22D98E}"/>
          </ac:spMkLst>
        </pc:spChg>
        <pc:graphicFrameChg chg="add mod modGraphic">
          <ac:chgData name="Mitchell Wand" userId="de9b44c55c049659" providerId="LiveId" clId="{257CC226-928C-4D8B-BBBC-4CA9C9955B38}" dt="2024-10-24T19:13:40.932" v="3244" actId="20577"/>
          <ac:graphicFrameMkLst>
            <pc:docMk/>
            <pc:sldMk cId="1604821741" sldId="364"/>
            <ac:graphicFrameMk id="6" creationId="{0B398B86-854A-8AB2-3583-112D9458378C}"/>
          </ac:graphicFrameMkLst>
        </pc:graphicFrameChg>
      </pc:sldChg>
      <pc:sldChg chg="addSp modSp new mod modClrScheme modAnim chgLayout">
        <pc:chgData name="Mitchell Wand" userId="de9b44c55c049659" providerId="LiveId" clId="{257CC226-928C-4D8B-BBBC-4CA9C9955B38}" dt="2024-10-24T18:34:37.052" v="1699" actId="14100"/>
        <pc:sldMkLst>
          <pc:docMk/>
          <pc:sldMk cId="411331478" sldId="365"/>
        </pc:sldMkLst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2" creationId="{D1A561C9-0B8F-94D9-266C-0236332E088F}"/>
          </ac:spMkLst>
        </pc:spChg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3" creationId="{9AAD2863-61A3-BFAF-F6D5-967ECA1C2FF9}"/>
          </ac:spMkLst>
        </pc:spChg>
        <pc:spChg chg="add mod ord">
          <ac:chgData name="Mitchell Wand" userId="de9b44c55c049659" providerId="LiveId" clId="{257CC226-928C-4D8B-BBBC-4CA9C9955B38}" dt="2024-10-24T18:33:19.302" v="1689" actId="20577"/>
          <ac:spMkLst>
            <pc:docMk/>
            <pc:sldMk cId="411331478" sldId="365"/>
            <ac:spMk id="4" creationId="{85897A41-2056-4CBE-42FB-F6CBC4426AA2}"/>
          </ac:spMkLst>
        </pc:spChg>
        <pc:spChg chg="add mod">
          <ac:chgData name="Mitchell Wand" userId="de9b44c55c049659" providerId="LiveId" clId="{257CC226-928C-4D8B-BBBC-4CA9C9955B38}" dt="2024-10-24T18:34:00.432" v="1693" actId="1076"/>
          <ac:spMkLst>
            <pc:docMk/>
            <pc:sldMk cId="411331478" sldId="365"/>
            <ac:spMk id="5" creationId="{87511FE2-EE49-48B2-0737-68C91E3B914D}"/>
          </ac:spMkLst>
        </pc:spChg>
        <pc:spChg chg="add mod">
          <ac:chgData name="Mitchell Wand" userId="de9b44c55c049659" providerId="LiveId" clId="{257CC226-928C-4D8B-BBBC-4CA9C9955B38}" dt="2024-10-24T18:34:10.820" v="1694"/>
          <ac:spMkLst>
            <pc:docMk/>
            <pc:sldMk cId="411331478" sldId="365"/>
            <ac:spMk id="6" creationId="{6C7F2503-3809-A73C-6C91-760962BE8C9C}"/>
          </ac:spMkLst>
        </pc:spChg>
        <pc:spChg chg="add mod">
          <ac:chgData name="Mitchell Wand" userId="de9b44c55c049659" providerId="LiveId" clId="{257CC226-928C-4D8B-BBBC-4CA9C9955B38}" dt="2024-10-24T18:34:37.052" v="1699" actId="14100"/>
          <ac:spMkLst>
            <pc:docMk/>
            <pc:sldMk cId="411331478" sldId="365"/>
            <ac:spMk id="7" creationId="{E64BC432-52C4-27C7-E7B4-27421353C2A3}"/>
          </ac:spMkLst>
        </pc:spChg>
      </pc:sldChg>
      <pc:sldChg chg="addSp delSp modSp add del mod addAnim delAnim modAnim">
        <pc:chgData name="Mitchell Wand" userId="de9b44c55c049659" providerId="LiveId" clId="{257CC226-928C-4D8B-BBBC-4CA9C9955B38}" dt="2024-10-31T15:25:03.140" v="5607" actId="2696"/>
        <pc:sldMkLst>
          <pc:docMk/>
          <pc:sldMk cId="3841906793" sldId="366"/>
        </pc:sldMkLst>
        <pc:spChg chg="mod">
          <ac:chgData name="Mitchell Wand" userId="de9b44c55c049659" providerId="LiveId" clId="{257CC226-928C-4D8B-BBBC-4CA9C9955B38}" dt="2024-10-24T18:49:06.612" v="2099" actId="20577"/>
          <ac:spMkLst>
            <pc:docMk/>
            <pc:sldMk cId="3841906793" sldId="366"/>
            <ac:spMk id="2" creationId="{087D09D8-E7E0-30D3-6E82-9D265EF2448E}"/>
          </ac:spMkLst>
        </pc:spChg>
        <pc:spChg chg="mod">
          <ac:chgData name="Mitchell Wand" userId="de9b44c55c049659" providerId="LiveId" clId="{257CC226-928C-4D8B-BBBC-4CA9C9955B38}" dt="2024-10-24T18:57:30.398" v="2512" actId="20577"/>
          <ac:spMkLst>
            <pc:docMk/>
            <pc:sldMk cId="3841906793" sldId="366"/>
            <ac:spMk id="4" creationId="{0A802C89-1877-537F-B4D2-298E7AE381E5}"/>
          </ac:spMkLst>
        </pc:spChg>
        <pc:spChg chg="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5" creationId="{3BDAEFDF-AEEF-EA0A-C57C-A1F679FE4542}"/>
          </ac:spMkLst>
        </pc:spChg>
        <pc:spChg chg="add mod">
          <ac:chgData name="Mitchell Wand" userId="de9b44c55c049659" providerId="LiveId" clId="{257CC226-928C-4D8B-BBBC-4CA9C9955B38}" dt="2024-10-24T18:37:40.695" v="1933"/>
          <ac:spMkLst>
            <pc:docMk/>
            <pc:sldMk cId="3841906793" sldId="366"/>
            <ac:spMk id="6" creationId="{85A981BA-FC65-69C8-8C00-236E8C35957B}"/>
          </ac:spMkLst>
        </pc:spChg>
        <pc:spChg chg="add del 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7" creationId="{6A1E6EA1-870E-AF43-FBE4-D898B5A8559F}"/>
          </ac:spMkLst>
        </pc:spChg>
        <pc:grpChg chg="add mod">
          <ac:chgData name="Mitchell Wand" userId="de9b44c55c049659" providerId="LiveId" clId="{257CC226-928C-4D8B-BBBC-4CA9C9955B38}" dt="2024-10-24T18:57:36.291" v="2513" actId="1076"/>
          <ac:grpSpMkLst>
            <pc:docMk/>
            <pc:sldMk cId="3841906793" sldId="366"/>
            <ac:grpSpMk id="8" creationId="{B0C0B7BC-3F00-8640-AF46-82B13115296B}"/>
          </ac:grpSpMkLst>
        </pc:grpChg>
      </pc:sldChg>
      <pc:sldChg chg="modSp add del mod">
        <pc:chgData name="Mitchell Wand" userId="de9b44c55c049659" providerId="LiveId" clId="{257CC226-928C-4D8B-BBBC-4CA9C9955B38}" dt="2024-10-24T18:41:03.522" v="2023" actId="2696"/>
        <pc:sldMkLst>
          <pc:docMk/>
          <pc:sldMk cId="1369457643" sldId="367"/>
        </pc:sldMkLst>
        <pc:spChg chg="mod">
          <ac:chgData name="Mitchell Wand" userId="de9b44c55c049659" providerId="LiveId" clId="{257CC226-928C-4D8B-BBBC-4CA9C9955B38}" dt="2024-10-24T18:39:15.752" v="1958" actId="20577"/>
          <ac:spMkLst>
            <pc:docMk/>
            <pc:sldMk cId="1369457643" sldId="367"/>
            <ac:spMk id="2" creationId="{84691496-CF8C-C070-9983-4A1C710FF168}"/>
          </ac:spMkLst>
        </pc:spChg>
        <pc:spChg chg="mod">
          <ac:chgData name="Mitchell Wand" userId="de9b44c55c049659" providerId="LiveId" clId="{257CC226-928C-4D8B-BBBC-4CA9C9955B38}" dt="2024-10-24T18:40:46.724" v="2022" actId="20577"/>
          <ac:spMkLst>
            <pc:docMk/>
            <pc:sldMk cId="1369457643" sldId="367"/>
            <ac:spMk id="4" creationId="{4C83A084-502D-B756-BCE3-C270E4F0D6BC}"/>
          </ac:spMkLst>
        </pc:spChg>
        <pc:spChg chg="mod">
          <ac:chgData name="Mitchell Wand" userId="de9b44c55c049659" providerId="LiveId" clId="{257CC226-928C-4D8B-BBBC-4CA9C9955B38}" dt="2024-10-24T18:40:34.607" v="1995" actId="1076"/>
          <ac:spMkLst>
            <pc:docMk/>
            <pc:sldMk cId="1369457643" sldId="367"/>
            <ac:spMk id="5" creationId="{8ECC52A2-B0CF-12F6-3997-9F09F6E72AF5}"/>
          </ac:spMkLst>
        </pc:spChg>
        <pc:spChg chg="mod">
          <ac:chgData name="Mitchell Wand" userId="de9b44c55c049659" providerId="LiveId" clId="{257CC226-928C-4D8B-BBBC-4CA9C9955B38}" dt="2024-10-24T18:40:36.810" v="1996" actId="1076"/>
          <ac:spMkLst>
            <pc:docMk/>
            <pc:sldMk cId="1369457643" sldId="367"/>
            <ac:spMk id="7" creationId="{AC5D5ABF-1460-10B5-CCF1-E07A73F42EDE}"/>
          </ac:spMkLst>
        </pc:spChg>
      </pc:sldChg>
      <pc:sldChg chg="modSp add mod ord">
        <pc:chgData name="Mitchell Wand" userId="de9b44c55c049659" providerId="LiveId" clId="{257CC226-928C-4D8B-BBBC-4CA9C9955B38}" dt="2024-10-31T15:24:56.808" v="5606" actId="20577"/>
        <pc:sldMkLst>
          <pc:docMk/>
          <pc:sldMk cId="2598564372" sldId="367"/>
        </pc:sldMkLst>
        <pc:spChg chg="mod">
          <ac:chgData name="Mitchell Wand" userId="de9b44c55c049659" providerId="LiveId" clId="{257CC226-928C-4D8B-BBBC-4CA9C9955B38}" dt="2024-10-31T15:23:47.912" v="5501" actId="20577"/>
          <ac:spMkLst>
            <pc:docMk/>
            <pc:sldMk cId="2598564372" sldId="367"/>
            <ac:spMk id="2" creationId="{E60C0AAE-857E-AA29-D8E9-122DCF67FB2D}"/>
          </ac:spMkLst>
        </pc:spChg>
        <pc:spChg chg="mod">
          <ac:chgData name="Mitchell Wand" userId="de9b44c55c049659" providerId="LiveId" clId="{257CC226-928C-4D8B-BBBC-4CA9C9955B38}" dt="2024-10-31T15:24:50.276" v="5597" actId="20577"/>
          <ac:spMkLst>
            <pc:docMk/>
            <pc:sldMk cId="2598564372" sldId="367"/>
            <ac:spMk id="4" creationId="{6B2EE2C7-A008-C812-FEA8-597E67D2139B}"/>
          </ac:spMkLst>
        </pc:spChg>
        <pc:spChg chg="mod">
          <ac:chgData name="Mitchell Wand" userId="de9b44c55c049659" providerId="LiveId" clId="{257CC226-928C-4D8B-BBBC-4CA9C9955B38}" dt="2024-10-24T18:50:45.240" v="2254" actId="20577"/>
          <ac:spMkLst>
            <pc:docMk/>
            <pc:sldMk cId="2598564372" sldId="367"/>
            <ac:spMk id="5" creationId="{F62E3A43-0F58-B361-097A-9389A74BAFA1}"/>
          </ac:spMkLst>
        </pc:spChg>
        <pc:spChg chg="mod">
          <ac:chgData name="Mitchell Wand" userId="de9b44c55c049659" providerId="LiveId" clId="{257CC226-928C-4D8B-BBBC-4CA9C9955B38}" dt="2024-10-31T15:24:56.808" v="5606" actId="20577"/>
          <ac:spMkLst>
            <pc:docMk/>
            <pc:sldMk cId="2598564372" sldId="367"/>
            <ac:spMk id="7" creationId="{932DD850-DDB7-4D61-15DD-C930755431E1}"/>
          </ac:spMkLst>
        </pc:spChg>
        <pc:grpChg chg="mod">
          <ac:chgData name="Mitchell Wand" userId="de9b44c55c049659" providerId="LiveId" clId="{257CC226-928C-4D8B-BBBC-4CA9C9955B38}" dt="2024-10-31T15:24:27.995" v="5573" actId="1076"/>
          <ac:grpSpMkLst>
            <pc:docMk/>
            <pc:sldMk cId="2598564372" sldId="367"/>
            <ac:grpSpMk id="8" creationId="{14D9F7BE-41D3-31E8-0F66-2F5EF87423B3}"/>
          </ac:grpSpMkLst>
        </pc:grpChg>
      </pc:sldChg>
      <pc:sldChg chg="modSp new mod">
        <pc:chgData name="Mitchell Wand" userId="de9b44c55c049659" providerId="LiveId" clId="{257CC226-928C-4D8B-BBBC-4CA9C9955B38}" dt="2024-10-31T15:21:37.495" v="5492" actId="5793"/>
        <pc:sldMkLst>
          <pc:docMk/>
          <pc:sldMk cId="1183998909" sldId="368"/>
        </pc:sldMkLst>
        <pc:spChg chg="mod">
          <ac:chgData name="Mitchell Wand" userId="de9b44c55c049659" providerId="LiveId" clId="{257CC226-928C-4D8B-BBBC-4CA9C9955B38}" dt="2024-10-24T19:10:21.555" v="2874" actId="20577"/>
          <ac:spMkLst>
            <pc:docMk/>
            <pc:sldMk cId="1183998909" sldId="368"/>
            <ac:spMk id="2" creationId="{686E72A9-791E-9CEA-5F1A-A4513557F3EC}"/>
          </ac:spMkLst>
        </pc:spChg>
        <pc:spChg chg="mod">
          <ac:chgData name="Mitchell Wand" userId="de9b44c55c049659" providerId="LiveId" clId="{257CC226-928C-4D8B-BBBC-4CA9C9955B38}" dt="2024-10-31T15:21:37.495" v="5492" actId="5793"/>
          <ac:spMkLst>
            <pc:docMk/>
            <pc:sldMk cId="1183998909" sldId="368"/>
            <ac:spMk id="3" creationId="{264E1F77-6677-157F-27E7-DF7ABA6ACF73}"/>
          </ac:spMkLst>
        </pc:spChg>
      </pc:sldChg>
      <pc:sldChg chg="modSp new del mod">
        <pc:chgData name="Mitchell Wand" userId="de9b44c55c049659" providerId="LiveId" clId="{257CC226-928C-4D8B-BBBC-4CA9C9955B38}" dt="2024-10-24T19:13:05.461" v="3242" actId="2696"/>
        <pc:sldMkLst>
          <pc:docMk/>
          <pc:sldMk cId="364982857" sldId="369"/>
        </pc:sldMkLst>
        <pc:spChg chg="mod">
          <ac:chgData name="Mitchell Wand" userId="de9b44c55c049659" providerId="LiveId" clId="{257CC226-928C-4D8B-BBBC-4CA9C9955B38}" dt="2024-10-24T19:10:02.139" v="2833" actId="20577"/>
          <ac:spMkLst>
            <pc:docMk/>
            <pc:sldMk cId="364982857" sldId="369"/>
            <ac:spMk id="2" creationId="{47BCC7F2-2E64-1588-96F3-3D9557C071E8}"/>
          </ac:spMkLst>
        </pc:spChg>
      </pc:sldChg>
      <pc:sldChg chg="addSp modSp new mod">
        <pc:chgData name="Mitchell Wand" userId="de9b44c55c049659" providerId="LiveId" clId="{257CC226-928C-4D8B-BBBC-4CA9C9955B38}" dt="2024-10-24T19:41:55.710" v="4524" actId="14100"/>
        <pc:sldMkLst>
          <pc:docMk/>
          <pc:sldMk cId="2832984564" sldId="369"/>
        </pc:sldMkLst>
        <pc:spChg chg="mod">
          <ac:chgData name="Mitchell Wand" userId="de9b44c55c049659" providerId="LiveId" clId="{257CC226-928C-4D8B-BBBC-4CA9C9955B38}" dt="2024-10-24T19:41:55.710" v="4524" actId="14100"/>
          <ac:spMkLst>
            <pc:docMk/>
            <pc:sldMk cId="2832984564" sldId="369"/>
            <ac:spMk id="2" creationId="{0550E4E9-0F10-EFE4-E0EC-55AD7AF9CD35}"/>
          </ac:spMkLst>
        </pc:spChg>
        <pc:spChg chg="mod">
          <ac:chgData name="Mitchell Wand" userId="de9b44c55c049659" providerId="LiveId" clId="{257CC226-928C-4D8B-BBBC-4CA9C9955B38}" dt="2024-10-24T19:25:27.551" v="3914" actId="20577"/>
          <ac:spMkLst>
            <pc:docMk/>
            <pc:sldMk cId="2832984564" sldId="369"/>
            <ac:spMk id="3" creationId="{FB42F7FC-520F-DD9A-9246-56EFD60925E3}"/>
          </ac:spMkLst>
        </pc:spChg>
        <pc:spChg chg="add mod">
          <ac:chgData name="Mitchell Wand" userId="de9b44c55c049659" providerId="LiveId" clId="{257CC226-928C-4D8B-BBBC-4CA9C9955B38}" dt="2024-10-24T19:27:07.029" v="3919" actId="1076"/>
          <ac:spMkLst>
            <pc:docMk/>
            <pc:sldMk cId="2832984564" sldId="369"/>
            <ac:spMk id="8" creationId="{D302A76C-9AD9-5D55-8792-756BB792B935}"/>
          </ac:spMkLst>
        </pc:spChg>
        <pc:picChg chg="add mod">
          <ac:chgData name="Mitchell Wand" userId="de9b44c55c049659" providerId="LiveId" clId="{257CC226-928C-4D8B-BBBC-4CA9C9955B38}" dt="2024-10-24T19:23:56.636" v="3830" actId="1076"/>
          <ac:picMkLst>
            <pc:docMk/>
            <pc:sldMk cId="2832984564" sldId="369"/>
            <ac:picMk id="6" creationId="{C0EDA8CC-3199-66FB-11FD-852C5356993A}"/>
          </ac:picMkLst>
        </pc:picChg>
      </pc:sldChg>
      <pc:sldChg chg="modSp add mod chgLayout">
        <pc:chgData name="Mitchell Wand" userId="de9b44c55c049659" providerId="LiveId" clId="{257CC226-928C-4D8B-BBBC-4CA9C9955B38}" dt="2024-10-24T19:45:13.718" v="4540" actId="207"/>
        <pc:sldMkLst>
          <pc:docMk/>
          <pc:sldMk cId="2320188144" sldId="370"/>
        </pc:sldMkLst>
        <pc:spChg chg="mod ord">
          <ac:chgData name="Mitchell Wand" userId="de9b44c55c049659" providerId="LiveId" clId="{257CC226-928C-4D8B-BBBC-4CA9C9955B38}" dt="2024-10-24T19:44:07.741" v="4531" actId="14100"/>
          <ac:spMkLst>
            <pc:docMk/>
            <pc:sldMk cId="2320188144" sldId="370"/>
            <ac:spMk id="2" creationId="{699C095B-8AD2-463C-3717-6CF9E5173D5A}"/>
          </ac:spMkLst>
        </pc:spChg>
        <pc:spChg chg="mod ord">
          <ac:chgData name="Mitchell Wand" userId="de9b44c55c049659" providerId="LiveId" clId="{257CC226-928C-4D8B-BBBC-4CA9C9955B38}" dt="2024-10-24T19:42:18.618" v="4530" actId="20577"/>
          <ac:spMkLst>
            <pc:docMk/>
            <pc:sldMk cId="2320188144" sldId="370"/>
            <ac:spMk id="3" creationId="{834EC154-4979-8E4A-FE30-1544BE3CC9B4}"/>
          </ac:spMkLst>
        </pc:spChg>
        <pc:spChg chg="mod ord">
          <ac:chgData name="Mitchell Wand" userId="de9b44c55c049659" providerId="LiveId" clId="{257CC226-928C-4D8B-BBBC-4CA9C9955B38}" dt="2024-10-24T19:42:04.200" v="4525" actId="700"/>
          <ac:spMkLst>
            <pc:docMk/>
            <pc:sldMk cId="2320188144" sldId="370"/>
            <ac:spMk id="4" creationId="{F994988A-E66A-B97A-BB5C-5D6EE1990B9F}"/>
          </ac:spMkLst>
        </pc:spChg>
        <pc:spChg chg="mod">
          <ac:chgData name="Mitchell Wand" userId="de9b44c55c049659" providerId="LiveId" clId="{257CC226-928C-4D8B-BBBC-4CA9C9955B38}" dt="2024-10-24T19:45:13.718" v="4540" actId="207"/>
          <ac:spMkLst>
            <pc:docMk/>
            <pc:sldMk cId="2320188144" sldId="370"/>
            <ac:spMk id="8" creationId="{9291A442-27E9-8C03-D44A-2C0DAD1EEA89}"/>
          </ac:spMkLst>
        </pc:spChg>
        <pc:picChg chg="mod">
          <ac:chgData name="Mitchell Wand" userId="de9b44c55c049659" providerId="LiveId" clId="{257CC226-928C-4D8B-BBBC-4CA9C9955B38}" dt="2024-10-24T19:44:29.640" v="4534" actId="1076"/>
          <ac:picMkLst>
            <pc:docMk/>
            <pc:sldMk cId="2320188144" sldId="370"/>
            <ac:picMk id="6" creationId="{9D8AF970-9FB5-F360-E3CE-94F6CA41193D}"/>
          </ac:picMkLst>
        </pc:picChg>
      </pc:sldChg>
      <pc:sldChg chg="modSp add del mod">
        <pc:chgData name="Mitchell Wand" userId="de9b44c55c049659" providerId="LiveId" clId="{257CC226-928C-4D8B-BBBC-4CA9C9955B38}" dt="2024-10-31T15:25:22.087" v="5608" actId="2696"/>
        <pc:sldMkLst>
          <pc:docMk/>
          <pc:sldMk cId="3759572774" sldId="371"/>
        </pc:sldMkLst>
        <pc:spChg chg="mod">
          <ac:chgData name="Mitchell Wand" userId="de9b44c55c049659" providerId="LiveId" clId="{257CC226-928C-4D8B-BBBC-4CA9C9955B38}" dt="2024-10-24T19:38:17.862" v="4169" actId="20577"/>
          <ac:spMkLst>
            <pc:docMk/>
            <pc:sldMk cId="3759572774" sldId="371"/>
            <ac:spMk id="2" creationId="{A3CC7437-7ABC-84BA-2A7D-CCBF88BE3551}"/>
          </ac:spMkLst>
        </pc:spChg>
        <pc:spChg chg="mod">
          <ac:chgData name="Mitchell Wand" userId="de9b44c55c049659" providerId="LiveId" clId="{257CC226-928C-4D8B-BBBC-4CA9C9955B38}" dt="2024-10-24T19:41:02.499" v="4486" actId="20577"/>
          <ac:spMkLst>
            <pc:docMk/>
            <pc:sldMk cId="3759572774" sldId="371"/>
            <ac:spMk id="4" creationId="{751A27E6-16C7-CCE8-BF20-D2C46ACEE8CB}"/>
          </ac:spMkLst>
        </pc:spChg>
        <pc:spChg chg="mod">
          <ac:chgData name="Mitchell Wand" userId="de9b44c55c049659" providerId="LiveId" clId="{257CC226-928C-4D8B-BBBC-4CA9C9955B38}" dt="2024-10-24T19:41:27.332" v="4521" actId="20577"/>
          <ac:spMkLst>
            <pc:docMk/>
            <pc:sldMk cId="3759572774" sldId="371"/>
            <ac:spMk id="5" creationId="{06F98DC6-A9D0-C9D5-2E5F-3056103A5A2D}"/>
          </ac:spMkLst>
        </pc:spChg>
      </pc:sldChg>
      <pc:sldChg chg="addSp delSp modSp new mod modClrScheme modAnim chgLayout modNotesTx">
        <pc:chgData name="Mitchell Wand" userId="de9b44c55c049659" providerId="LiveId" clId="{257CC226-928C-4D8B-BBBC-4CA9C9955B38}" dt="2024-10-27T01:00:14.014" v="5302"/>
        <pc:sldMkLst>
          <pc:docMk/>
          <pc:sldMk cId="2772166277" sldId="372"/>
        </pc:sldMkLst>
        <pc:spChg chg="mod ord">
          <ac:chgData name="Mitchell Wand" userId="de9b44c55c049659" providerId="LiveId" clId="{257CC226-928C-4D8B-BBBC-4CA9C9955B38}" dt="2024-10-27T00:59:55.236" v="5299" actId="20577"/>
          <ac:spMkLst>
            <pc:docMk/>
            <pc:sldMk cId="2772166277" sldId="372"/>
            <ac:spMk id="2" creationId="{27887481-3B23-3A8F-3346-CBCC467E4B1B}"/>
          </ac:spMkLst>
        </pc:spChg>
        <pc:spChg chg="mod ord">
          <ac:chgData name="Mitchell Wand" userId="de9b44c55c049659" providerId="LiveId" clId="{257CC226-928C-4D8B-BBBC-4CA9C9955B38}" dt="2024-10-27T00:21:17.511" v="4825" actId="700"/>
          <ac:spMkLst>
            <pc:docMk/>
            <pc:sldMk cId="2772166277" sldId="372"/>
            <ac:spMk id="3" creationId="{62C9ABA1-B52F-6B1B-24D5-70C67F5CD5BD}"/>
          </ac:spMkLst>
        </pc:spChg>
        <pc:spChg chg="add mod ord">
          <ac:chgData name="Mitchell Wand" userId="de9b44c55c049659" providerId="LiveId" clId="{257CC226-928C-4D8B-BBBC-4CA9C9955B38}" dt="2024-10-27T00:31:01.744" v="5147" actId="20577"/>
          <ac:spMkLst>
            <pc:docMk/>
            <pc:sldMk cId="2772166277" sldId="372"/>
            <ac:spMk id="6" creationId="{DC060260-B5F0-94BA-83F0-139B42495D4D}"/>
          </ac:spMkLst>
        </pc:spChg>
        <pc:spChg chg="add">
          <ac:chgData name="Mitchell Wand" userId="de9b44c55c049659" providerId="LiveId" clId="{257CC226-928C-4D8B-BBBC-4CA9C9955B38}" dt="2024-10-27T00:25:07.066" v="5062"/>
          <ac:spMkLst>
            <pc:docMk/>
            <pc:sldMk cId="2772166277" sldId="372"/>
            <ac:spMk id="7" creationId="{58991B1D-4E88-63D8-3CF0-850773EC86B5}"/>
          </ac:spMkLst>
        </pc:spChg>
        <pc:spChg chg="add">
          <ac:chgData name="Mitchell Wand" userId="de9b44c55c049659" providerId="LiveId" clId="{257CC226-928C-4D8B-BBBC-4CA9C9955B38}" dt="2024-10-27T00:25:13.176" v="5063"/>
          <ac:spMkLst>
            <pc:docMk/>
            <pc:sldMk cId="2772166277" sldId="372"/>
            <ac:spMk id="8" creationId="{C7FCF0B0-3544-922D-E5D5-BCFD132F2A8D}"/>
          </ac:spMkLst>
        </pc:spChg>
        <pc:spChg chg="add">
          <ac:chgData name="Mitchell Wand" userId="de9b44c55c049659" providerId="LiveId" clId="{257CC226-928C-4D8B-BBBC-4CA9C9955B38}" dt="2024-10-27T00:25:27.787" v="5067"/>
          <ac:spMkLst>
            <pc:docMk/>
            <pc:sldMk cId="2772166277" sldId="372"/>
            <ac:spMk id="9" creationId="{2ECF04B7-7D72-642A-116F-254B34761EAC}"/>
          </ac:spMkLst>
        </pc:spChg>
        <pc:spChg chg="add">
          <ac:chgData name="Mitchell Wand" userId="de9b44c55c049659" providerId="LiveId" clId="{257CC226-928C-4D8B-BBBC-4CA9C9955B38}" dt="2024-10-27T00:26:00.815" v="5068"/>
          <ac:spMkLst>
            <pc:docMk/>
            <pc:sldMk cId="2772166277" sldId="372"/>
            <ac:spMk id="10" creationId="{90BBD30A-30F4-21DB-7115-BBC5C466CD9D}"/>
          </ac:spMkLst>
        </pc:spChg>
        <pc:spChg chg="add del mod">
          <ac:chgData name="Mitchell Wand" userId="de9b44c55c049659" providerId="LiveId" clId="{257CC226-928C-4D8B-BBBC-4CA9C9955B38}" dt="2024-10-27T00:28:40.079" v="5114"/>
          <ac:spMkLst>
            <pc:docMk/>
            <pc:sldMk cId="2772166277" sldId="372"/>
            <ac:spMk id="11" creationId="{73D6D4A6-0327-BBEE-0084-EA926D2A1E58}"/>
          </ac:spMkLst>
        </pc:spChg>
        <pc:spChg chg="add">
          <ac:chgData name="Mitchell Wand" userId="de9b44c55c049659" providerId="LiveId" clId="{257CC226-928C-4D8B-BBBC-4CA9C9955B38}" dt="2024-10-27T00:26:58.163" v="5097"/>
          <ac:spMkLst>
            <pc:docMk/>
            <pc:sldMk cId="2772166277" sldId="372"/>
            <ac:spMk id="12" creationId="{35F9376D-6AB9-A46D-571E-80F737B1B47E}"/>
          </ac:spMkLst>
        </pc:spChg>
        <pc:spChg chg="add">
          <ac:chgData name="Mitchell Wand" userId="de9b44c55c049659" providerId="LiveId" clId="{257CC226-928C-4D8B-BBBC-4CA9C9955B38}" dt="2024-10-27T00:27:24.140" v="5107"/>
          <ac:spMkLst>
            <pc:docMk/>
            <pc:sldMk cId="2772166277" sldId="372"/>
            <ac:spMk id="13" creationId="{48168B7F-DEC4-3F6A-FAEF-E62F674E0EFD}"/>
          </ac:spMkLst>
        </pc:spChg>
        <pc:spChg chg="add del">
          <ac:chgData name="Mitchell Wand" userId="de9b44c55c049659" providerId="LiveId" clId="{257CC226-928C-4D8B-BBBC-4CA9C9955B38}" dt="2024-10-27T00:31:12.440" v="5149" actId="22"/>
          <ac:spMkLst>
            <pc:docMk/>
            <pc:sldMk cId="2772166277" sldId="372"/>
            <ac:spMk id="15" creationId="{E88DAF91-50A5-1DCA-4EA6-A66D5A564DE7}"/>
          </ac:spMkLst>
        </pc:spChg>
        <pc:spChg chg="add mod">
          <ac:chgData name="Mitchell Wand" userId="de9b44c55c049659" providerId="LiveId" clId="{257CC226-928C-4D8B-BBBC-4CA9C9955B38}" dt="2024-10-27T00:57:50.662" v="5164" actId="1076"/>
          <ac:spMkLst>
            <pc:docMk/>
            <pc:sldMk cId="2772166277" sldId="372"/>
            <ac:spMk id="17" creationId="{3FC768A9-BAAC-0F97-AF82-89D2AD35F66C}"/>
          </ac:spMkLst>
        </pc:spChg>
        <pc:spChg chg="add del">
          <ac:chgData name="Mitchell Wand" userId="de9b44c55c049659" providerId="LiveId" clId="{257CC226-928C-4D8B-BBBC-4CA9C9955B38}" dt="2024-10-27T00:56:27.185" v="5155" actId="22"/>
          <ac:spMkLst>
            <pc:docMk/>
            <pc:sldMk cId="2772166277" sldId="372"/>
            <ac:spMk id="19" creationId="{1485A220-0F99-807C-D385-AC9BC86335CE}"/>
          </ac:spMkLst>
        </pc:spChg>
        <pc:spChg chg="add mod">
          <ac:chgData name="Mitchell Wand" userId="de9b44c55c049659" providerId="LiveId" clId="{257CC226-928C-4D8B-BBBC-4CA9C9955B38}" dt="2024-10-27T00:57:05.375" v="5159" actId="1076"/>
          <ac:spMkLst>
            <pc:docMk/>
            <pc:sldMk cId="2772166277" sldId="372"/>
            <ac:spMk id="20" creationId="{3FDF1518-31EE-7CDC-460B-1DBAA87CFD4B}"/>
          </ac:spMkLst>
        </pc:spChg>
        <pc:picChg chg="add del mod">
          <ac:chgData name="Mitchell Wand" userId="de9b44c55c049659" providerId="LiveId" clId="{257CC226-928C-4D8B-BBBC-4CA9C9955B38}" dt="2024-10-27T00:24:23.570" v="5059" actId="478"/>
          <ac:picMkLst>
            <pc:docMk/>
            <pc:sldMk cId="2772166277" sldId="372"/>
            <ac:picMk id="5" creationId="{5B2C9FAC-BB40-3CDD-349A-A75C25BF508A}"/>
          </ac:picMkLst>
        </pc:picChg>
        <pc:picChg chg="add mod">
          <ac:chgData name="Mitchell Wand" userId="de9b44c55c049659" providerId="LiveId" clId="{257CC226-928C-4D8B-BBBC-4CA9C9955B38}" dt="2024-10-27T00:57:43.077" v="5163" actId="1076"/>
          <ac:picMkLst>
            <pc:docMk/>
            <pc:sldMk cId="2772166277" sldId="372"/>
            <ac:picMk id="16" creationId="{EEEBA1C6-5F24-4E10-4017-13DFD896C704}"/>
          </ac:picMkLst>
        </pc:picChg>
      </pc:sldChg>
      <pc:sldChg chg="addSp modSp new mod">
        <pc:chgData name="Mitchell Wand" userId="de9b44c55c049659" providerId="LiveId" clId="{257CC226-928C-4D8B-BBBC-4CA9C9955B38}" dt="2024-10-27T00:30:11.799" v="5122" actId="14100"/>
        <pc:sldMkLst>
          <pc:docMk/>
          <pc:sldMk cId="1578663217" sldId="373"/>
        </pc:sldMkLst>
        <pc:spChg chg="mod">
          <ac:chgData name="Mitchell Wand" userId="de9b44c55c049659" providerId="LiveId" clId="{257CC226-928C-4D8B-BBBC-4CA9C9955B38}" dt="2024-10-27T00:28:42.742" v="5115"/>
          <ac:spMkLst>
            <pc:docMk/>
            <pc:sldMk cId="1578663217" sldId="373"/>
            <ac:spMk id="3" creationId="{3281E37E-7463-23A5-BE87-50C837F6A073}"/>
          </ac:spMkLst>
        </pc:spChg>
        <pc:picChg chg="add mod">
          <ac:chgData name="Mitchell Wand" userId="de9b44c55c049659" providerId="LiveId" clId="{257CC226-928C-4D8B-BBBC-4CA9C9955B38}" dt="2024-10-27T00:30:11.799" v="5122" actId="14100"/>
          <ac:picMkLst>
            <pc:docMk/>
            <pc:sldMk cId="1578663217" sldId="373"/>
            <ac:picMk id="6" creationId="{A801A591-9399-8D95-715A-728B853D11CD}"/>
          </ac:picMkLst>
        </pc:picChg>
      </pc:sldChg>
      <pc:sldMasterChg chg="mod delSldLayout modSldLayout">
        <pc:chgData name="Mitchell Wand" userId="de9b44c55c049659" providerId="LiveId" clId="{257CC226-928C-4D8B-BBBC-4CA9C9955B38}" dt="2024-11-09T21:11:58.549" v="5612" actId="6014"/>
        <pc:sldMasterMkLst>
          <pc:docMk/>
          <pc:sldMasterMk cId="2223476908" sldId="2147483648"/>
        </pc:sldMasterMkLst>
        <pc:sldLayoutChg chg="modSp">
          <pc:chgData name="Mitchell Wand" userId="de9b44c55c049659" providerId="LiveId" clId="{257CC226-928C-4D8B-BBBC-4CA9C9955B38}" dt="2024-10-31T15:18:08.701" v="5315" actId="255"/>
          <pc:sldLayoutMkLst>
            <pc:docMk/>
            <pc:sldMasterMk cId="2223476908" sldId="2147483648"/>
            <pc:sldLayoutMk cId="645907308" sldId="2147483654"/>
          </pc:sldLayoutMkLst>
          <pc:spChg chg="mod">
            <ac:chgData name="Mitchell Wand" userId="de9b44c55c049659" providerId="LiveId" clId="{257CC226-928C-4D8B-BBBC-4CA9C9955B38}" dt="2024-10-31T15:18:08.701" v="5315" actId="255"/>
            <ac:spMkLst>
              <pc:docMk/>
              <pc:sldMasterMk cId="2223476908" sldId="2147483648"/>
              <pc:sldLayoutMk cId="645907308" sldId="2147483654"/>
              <ac:spMk id="2" creationId="{22D29689-97C8-4C74-9DA9-41C0380CB9AE}"/>
            </ac:spMkLst>
          </pc:spChg>
        </pc:sldLayoutChg>
        <pc:sldLayoutChg chg="del">
          <pc:chgData name="Mitchell Wand" userId="de9b44c55c049659" providerId="LiveId" clId="{257CC226-928C-4D8B-BBBC-4CA9C9955B38}" dt="2024-10-24T18:57:46.407" v="2515" actId="2696"/>
          <pc:sldLayoutMkLst>
            <pc:docMk/>
            <pc:sldMasterMk cId="2223476908" sldId="2147483648"/>
            <pc:sldLayoutMk cId="704331289" sldId="2147483672"/>
          </pc:sldLayoutMkLst>
        </pc:sldLayoutChg>
      </pc:sldMasterChg>
    </pc:docChg>
  </pc:docChgLst>
  <pc:docChgLst>
    <pc:chgData name="Mitchell Wand" userId="de9b44c55c049659" providerId="LiveId" clId="{5366DB5C-4D2F-4646-B895-A719135EA073}"/>
    <pc:docChg chg="undo custSel addSld delSld modSld sldOrd addSection delSection modSection">
      <pc:chgData name="Mitchell Wand" userId="de9b44c55c049659" providerId="LiveId" clId="{5366DB5C-4D2F-4646-B895-A719135EA073}" dt="2024-11-11T15:59:52.031" v="4476" actId="242"/>
      <pc:docMkLst>
        <pc:docMk/>
      </pc:docMkLst>
      <pc:sldChg chg="modSp mod">
        <pc:chgData name="Mitchell Wand" userId="de9b44c55c049659" providerId="LiveId" clId="{5366DB5C-4D2F-4646-B895-A719135EA073}" dt="2024-11-11T15:53:31.115" v="4421" actId="20577"/>
        <pc:sldMkLst>
          <pc:docMk/>
          <pc:sldMk cId="0" sldId="257"/>
        </pc:sldMkLst>
        <pc:spChg chg="mod">
          <ac:chgData name="Mitchell Wand" userId="de9b44c55c049659" providerId="LiveId" clId="{5366DB5C-4D2F-4646-B895-A719135EA073}" dt="2024-11-11T15:53:31.115" v="4421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 add del mod modTransition modClrScheme chgLayout modNotes">
        <pc:chgData name="Mitchell Wand" userId="de9b44c55c049659" providerId="LiveId" clId="{5366DB5C-4D2F-4646-B895-A719135EA073}" dt="2024-11-10T20:20:29.801" v="381" actId="2696"/>
        <pc:sldMkLst>
          <pc:docMk/>
          <pc:sldMk cId="0" sldId="258"/>
        </pc:sldMkLst>
        <pc:spChg chg="add mod ord">
          <ac:chgData name="Mitchell Wand" userId="de9b44c55c049659" providerId="LiveId" clId="{5366DB5C-4D2F-4646-B895-A719135EA073}" dt="2024-11-10T16:14:20.523" v="152"/>
          <ac:spMkLst>
            <pc:docMk/>
            <pc:sldMk cId="0" sldId="258"/>
            <ac:spMk id="2" creationId="{6920C26E-14FB-96B8-5217-718C73137885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2" creationId="{00000000-0000-0000-0000-000000000000}"/>
          </ac:spMkLst>
        </pc:spChg>
        <pc:spChg chg="del mod ord">
          <ac:chgData name="Mitchell Wand" userId="de9b44c55c049659" providerId="LiveId" clId="{5366DB5C-4D2F-4646-B895-A719135EA073}" dt="2024-11-10T16:13:22.114" v="138" actId="700"/>
          <ac:spMkLst>
            <pc:docMk/>
            <pc:sldMk cId="0" sldId="258"/>
            <ac:spMk id="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0:48.588" v="123" actId="478"/>
          <ac:spMkLst>
            <pc:docMk/>
            <pc:sldMk cId="0" sldId="258"/>
            <ac:spMk id="94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3:11.900" v="137" actId="478"/>
          <ac:spMkLst>
            <pc:docMk/>
            <pc:sldMk cId="0" sldId="258"/>
            <ac:spMk id="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6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47519108" sldId="2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49774884" sldId="2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5683416" sldId="261"/>
        </pc:sldMkLst>
      </pc:sldChg>
      <pc:sldChg chg="modSp del mod">
        <pc:chgData name="Mitchell Wand" userId="de9b44c55c049659" providerId="LiveId" clId="{5366DB5C-4D2F-4646-B895-A719135EA073}" dt="2024-11-11T14:14:24.323" v="2173" actId="2696"/>
        <pc:sldMkLst>
          <pc:docMk/>
          <pc:sldMk cId="1039625965" sldId="262"/>
        </pc:sldMkLst>
        <pc:spChg chg="mod">
          <ac:chgData name="Mitchell Wand" userId="de9b44c55c049659" providerId="LiveId" clId="{5366DB5C-4D2F-4646-B895-A719135EA073}" dt="2024-11-10T16:06:22.629" v="105" actId="20577"/>
          <ac:spMkLst>
            <pc:docMk/>
            <pc:sldMk cId="1039625965" sldId="262"/>
            <ac:spMk id="3" creationId="{8EF9911C-7C41-FC72-C3DB-359B3DDE35C7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7.440" v="1163" actId="2696"/>
        <pc:sldMkLst>
          <pc:docMk/>
          <pc:sldMk cId="0" sldId="263"/>
        </pc:sldMkLst>
        <pc:spChg chg="mod">
          <ac:chgData name="Mitchell Wand" userId="de9b44c55c049659" providerId="LiveId" clId="{5366DB5C-4D2F-4646-B895-A719135EA073}" dt="2024-11-10T16:08:09.975" v="112" actId="27636"/>
          <ac:spMkLst>
            <pc:docMk/>
            <pc:sldMk cId="0" sldId="263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63"/>
            <ac:spMk id="179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64"/>
        </pc:sldMkLst>
      </pc:sldChg>
      <pc:sldChg chg="addSp delSp modSp add mod modTransition modClrScheme chgLayout modNotes">
        <pc:chgData name="Mitchell Wand" userId="de9b44c55c049659" providerId="LiveId" clId="{5366DB5C-4D2F-4646-B895-A719135EA073}" dt="2024-11-11T15:58:22.171" v="4469" actId="207"/>
        <pc:sldMkLst>
          <pc:docMk/>
          <pc:sldMk cId="0" sldId="265"/>
        </pc:sldMkLst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2" creationId="{3A879E23-CA6D-139E-0027-BBD1C22C5FF6}"/>
          </ac:spMkLst>
        </pc:spChg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3" creationId="{8567732A-A112-08C0-242A-5F24871F84AC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4" creationId="{587DBAC8-CC52-3FB4-7041-4DFD0432F5B6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5" creationId="{73D18C1E-1441-6400-9F9C-2699E65EE798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6" creationId="{E1CD15F5-4EB9-9A9D-122C-BEC604D09238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7" creationId="{7C61540D-9844-E787-4E14-3848C352D47A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8" creationId="{684B939F-ED7C-1FFA-78C9-38C356321214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9" creationId="{81082965-4304-F2EE-20E2-3CFCACAE3F58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0:01.856" v="2580" actId="478"/>
          <ac:spMkLst>
            <pc:docMk/>
            <pc:sldMk cId="0" sldId="265"/>
            <ac:spMk id="20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0:07.791" v="2582" actId="478"/>
          <ac:spMkLst>
            <pc:docMk/>
            <pc:sldMk cId="0" sldId="265"/>
            <ac:spMk id="2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1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2.171" v="4469" actId="207"/>
          <ac:picMkLst>
            <pc:docMk/>
            <pc:sldMk cId="0" sldId="265"/>
            <ac:picMk id="212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40.568" v="4471" actId="6264"/>
        <pc:sldMkLst>
          <pc:docMk/>
          <pc:sldMk cId="0" sldId="266"/>
        </pc:sldMkLst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2" creationId="{408122B5-6EE7-528C-AEA8-85F5E483EA29}"/>
          </ac:spMkLst>
        </pc:spChg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3" creationId="{054C01A6-A1D7-D0A2-26C5-56BCD1CCDD77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4" creationId="{F5D7C4DE-018E-F692-4D27-53FAB6202909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5" creationId="{ABB9B3F4-8DF0-F530-C204-BB27DAAA8E7C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6" creationId="{5E678AAF-0F5F-65FE-B70C-A2935ACF8AD7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7" creationId="{C9C5C0D4-4F4B-E527-4EC1-2929678D95A3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8" creationId="{06A037C6-123D-ACCC-73EA-A810FE2D1352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9" creationId="{3E917AA7-F5BB-BC50-E212-9E4B6E37EAD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0" creationId="{C8865C9E-9291-5FA3-6DC3-5D110393FC31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1" creationId="{48CCABA6-D87E-6336-A0FF-EC47D5D5814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2" creationId="{9756F761-DCB7-4445-CFAE-ECA9E991FB77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31.928" v="2592" actId="478"/>
          <ac:spMkLst>
            <pc:docMk/>
            <pc:sldMk cId="0" sldId="266"/>
            <ac:spMk id="224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43.677" v="2593" actId="478"/>
          <ac:spMkLst>
            <pc:docMk/>
            <pc:sldMk cId="0" sldId="266"/>
            <ac:spMk id="22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6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9.026" v="4470" actId="207"/>
          <ac:picMkLst>
            <pc:docMk/>
            <pc:sldMk cId="0" sldId="266"/>
            <ac:picMk id="227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51.815" v="4472" actId="207"/>
        <pc:sldMkLst>
          <pc:docMk/>
          <pc:sldMk cId="0" sldId="267"/>
        </pc:sldMkLst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" creationId="{F7C6A1A8-C338-BAD1-8E08-468B088D25B0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3" creationId="{95EA7C41-C2EF-E429-1880-F0CF56F35807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4" creationId="{96B9586D-0F8E-DFAE-EABC-BAF5C4D7C757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3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00.429" v="3922" actId="20577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3:28.919" v="2613" actId="478"/>
          <ac:spMkLst>
            <pc:docMk/>
            <pc:sldMk cId="0" sldId="267"/>
            <ac:spMk id="23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3:45.557" v="2615" actId="478"/>
          <ac:spMkLst>
            <pc:docMk/>
            <pc:sldMk cId="0" sldId="267"/>
            <ac:spMk id="24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4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51.815" v="4472" actId="207"/>
          <ac:picMkLst>
            <pc:docMk/>
            <pc:sldMk cId="0" sldId="267"/>
            <ac:picMk id="24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61665051" sldId="2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15299908" sldId="269"/>
        </pc:sldMkLst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0"/>
        </pc:sldMkLst>
        <pc:spChg chg="mod">
          <ac:chgData name="Mitchell Wand" userId="de9b44c55c049659" providerId="LiveId" clId="{5366DB5C-4D2F-4646-B895-A719135EA073}" dt="2024-11-10T16:08:10.018" v="116" actId="27636"/>
          <ac:spMkLst>
            <pc:docMk/>
            <pc:sldMk cId="0" sldId="270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0"/>
            <ac:spMk id="29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1"/>
        </pc:sldMkLst>
        <pc:spChg chg="mod">
          <ac:chgData name="Mitchell Wand" userId="de9b44c55c049659" providerId="LiveId" clId="{5366DB5C-4D2F-4646-B895-A719135EA073}" dt="2024-11-10T16:08:10.032" v="117" actId="27636"/>
          <ac:spMkLst>
            <pc:docMk/>
            <pc:sldMk cId="0" sldId="271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1"/>
            <ac:spMk id="307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4890108" sldId="27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52509819" sldId="28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61365394" sldId="28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0835375" sldId="287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8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8"/>
            <ac:spMk id="640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9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9"/>
            <ac:spMk id="651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71772488" sldId="29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13669991" sldId="29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2659804" sldId="292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3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3"/>
            <ac:spMk id="74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4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4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5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5"/>
            <ac:spMk id="772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6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6"/>
            <ac:spMk id="78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7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7"/>
            <ac:spMk id="794" creationId="{00000000-0000-0000-0000-000000000000}"/>
          </ac:spMkLst>
        </pc:spChg>
      </pc:sldChg>
      <pc:sldChg chg="modSp add del mod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8"/>
        </pc:sldMkLst>
        <pc:spChg chg="mod">
          <ac:chgData name="Mitchell Wand" userId="de9b44c55c049659" providerId="LiveId" clId="{5366DB5C-4D2F-4646-B895-A719135EA073}" dt="2024-11-10T21:02:51.018" v="1817" actId="27636"/>
          <ac:spMkLst>
            <pc:docMk/>
            <pc:sldMk cId="0" sldId="298"/>
            <ac:spMk id="80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8"/>
            <ac:spMk id="803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26056709" sldId="30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435113" sldId="308"/>
        </pc:sldMkLst>
      </pc:sldChg>
      <pc:sldChg chg="addSp delSp modSp add mod modClrScheme chgLayout">
        <pc:chgData name="Mitchell Wand" userId="de9b44c55c049659" providerId="LiveId" clId="{5366DB5C-4D2F-4646-B895-A719135EA073}" dt="2024-11-11T15:50:37.292" v="4360" actId="1582"/>
        <pc:sldMkLst>
          <pc:docMk/>
          <pc:sldMk cId="0" sldId="309"/>
        </pc:sldMkLst>
        <pc:spChg chg="add mod">
          <ac:chgData name="Mitchell Wand" userId="de9b44c55c049659" providerId="LiveId" clId="{5366DB5C-4D2F-4646-B895-A719135EA073}" dt="2024-11-11T15:50:37.292" v="4360" actId="1582"/>
          <ac:spMkLst>
            <pc:docMk/>
            <pc:sldMk cId="0" sldId="309"/>
            <ac:spMk id="2" creationId="{9DB2AD9D-7942-C6A1-C837-5A497C631F49}"/>
          </ac:spMkLst>
        </pc:spChg>
        <pc:spChg chg="del">
          <ac:chgData name="Mitchell Wand" userId="de9b44c55c049659" providerId="LiveId" clId="{5366DB5C-4D2F-4646-B895-A719135EA073}" dt="2024-11-11T14:49:06.824" v="2917" actId="478"/>
          <ac:spMkLst>
            <pc:docMk/>
            <pc:sldMk cId="0" sldId="309"/>
            <ac:spMk id="102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9:11.096" v="2919" actId="478"/>
          <ac:spMkLst>
            <pc:docMk/>
            <pc:sldMk cId="0" sldId="309"/>
            <ac:spMk id="10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49:31.684" v="2921" actId="242"/>
          <ac:spMkLst>
            <pc:docMk/>
            <pc:sldMk cId="0" sldId="309"/>
            <ac:spMk id="1023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4:50:54.093" v="2934" actId="1076"/>
        <pc:sldMkLst>
          <pc:docMk/>
          <pc:sldMk cId="0" sldId="310"/>
        </pc:sldMkLst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2" creationId="{D02522F4-CEC6-E221-A6DA-417B89C5A154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3" creationId="{90BC17EC-D968-9F0F-9046-67485D2A436B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4" creationId="{9F2BCF75-A587-2BA1-2B91-9A904C11D3FC}"/>
          </ac:spMkLst>
        </pc:spChg>
        <pc:spChg chg="del">
          <ac:chgData name="Mitchell Wand" userId="de9b44c55c049659" providerId="LiveId" clId="{5366DB5C-4D2F-4646-B895-A719135EA073}" dt="2024-11-11T14:49:42.895" v="2922" actId="478"/>
          <ac:spMkLst>
            <pc:docMk/>
            <pc:sldMk cId="0" sldId="310"/>
            <ac:spMk id="102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9:45.099" v="2923" actId="478"/>
          <ac:spMkLst>
            <pc:docMk/>
            <pc:sldMk cId="0" sldId="310"/>
            <ac:spMk id="103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24.323" v="2930" actId="242"/>
          <ac:spMkLst>
            <pc:docMk/>
            <pc:sldMk cId="0" sldId="310"/>
            <ac:spMk id="103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18.803" v="2929" actId="242"/>
          <ac:spMkLst>
            <pc:docMk/>
            <pc:sldMk cId="0" sldId="310"/>
            <ac:spMk id="103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103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7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8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2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3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4:50:54.093" v="2934" actId="1076"/>
          <ac:grpSpMkLst>
            <pc:docMk/>
            <pc:sldMk cId="0" sldId="310"/>
            <ac:grpSpMk id="5" creationId="{26F7A997-77FE-2205-0F61-B0F46A5C071F}"/>
          </ac:grpSpMkLst>
        </pc:grpChg>
        <pc:grpChg chg="mod">
          <ac:chgData name="Mitchell Wand" userId="de9b44c55c049659" providerId="LiveId" clId="{5366DB5C-4D2F-4646-B895-A719135EA073}" dt="2024-11-11T14:50:39.925" v="2931" actId="164"/>
          <ac:grpSpMkLst>
            <pc:docMk/>
            <pc:sldMk cId="0" sldId="310"/>
            <ac:grpSpMk id="1041" creationId="{00000000-0000-0000-0000-000000000000}"/>
          </ac:grpSpMkLst>
        </pc:grp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7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8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1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4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5" creationId="{00000000-0000-0000-0000-000000000000}"/>
          </ac:cxnSpMkLst>
        </pc:cxn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85583711" sldId="31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26643317" sldId="31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482529099" sldId="313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43335372" sldId="314"/>
        </pc:sldMkLst>
        <pc:spChg chg="mod">
          <ac:chgData name="Mitchell Wand" userId="de9b44c55c049659" providerId="LiveId" clId="{5366DB5C-4D2F-4646-B895-A719135EA073}" dt="2024-11-10T16:08:10.046" v="118" actId="27636"/>
          <ac:spMkLst>
            <pc:docMk/>
            <pc:sldMk cId="2343335372" sldId="314"/>
            <ac:spMk id="4" creationId="{C7537FBD-FAC6-EB42-B286-483FD564DAFD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80035275" sldId="31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1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55130811" sldId="31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18961117" sldId="31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48012384" sldId="319"/>
        </pc:sldMkLst>
      </pc:sldChg>
      <pc:sldChg chg="addSp delSp modSp add mod modClrScheme chgLayout">
        <pc:chgData name="Mitchell Wand" userId="de9b44c55c049659" providerId="LiveId" clId="{5366DB5C-4D2F-4646-B895-A719135EA073}" dt="2024-11-11T15:52:22.469" v="4366" actId="1582"/>
        <pc:sldMkLst>
          <pc:docMk/>
          <pc:sldMk cId="0" sldId="320"/>
        </pc:sldMkLst>
        <pc:spChg chg="add del mod">
          <ac:chgData name="Mitchell Wand" userId="de9b44c55c049659" providerId="LiveId" clId="{5366DB5C-4D2F-4646-B895-A719135EA073}" dt="2024-11-11T15:13:47.210" v="3728" actId="6264"/>
          <ac:spMkLst>
            <pc:docMk/>
            <pc:sldMk cId="0" sldId="320"/>
            <ac:spMk id="2" creationId="{56C161FB-3B4C-C226-0587-64CFFF2B8949}"/>
          </ac:spMkLst>
        </pc:spChg>
        <pc:spChg chg="add mod">
          <ac:chgData name="Mitchell Wand" userId="de9b44c55c049659" providerId="LiveId" clId="{5366DB5C-4D2F-4646-B895-A719135EA073}" dt="2024-11-11T15:52:22.469" v="4366" actId="1582"/>
          <ac:spMkLst>
            <pc:docMk/>
            <pc:sldMk cId="0" sldId="320"/>
            <ac:spMk id="3" creationId="{CBE9BB29-8BFE-1707-084E-761035419644}"/>
          </ac:spMkLst>
        </pc:spChg>
        <pc:spChg chg="del">
          <ac:chgData name="Mitchell Wand" userId="de9b44c55c049659" providerId="LiveId" clId="{5366DB5C-4D2F-4646-B895-A719135EA073}" dt="2024-11-11T15:13:27.734" v="3724" actId="478"/>
          <ac:spMkLst>
            <pc:docMk/>
            <pc:sldMk cId="0" sldId="320"/>
            <ac:spMk id="127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3:32.041" v="3726" actId="478"/>
          <ac:spMkLst>
            <pc:docMk/>
            <pc:sldMk cId="0" sldId="320"/>
            <ac:spMk id="127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4:17.707" v="3765" actId="20577"/>
          <ac:spMkLst>
            <pc:docMk/>
            <pc:sldMk cId="0" sldId="320"/>
            <ac:spMk id="1275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14:28.241" v="3766" actId="1076"/>
          <ac:picMkLst>
            <pc:docMk/>
            <pc:sldMk cId="0" sldId="320"/>
            <ac:picMk id="1280" creationId="{00000000-0000-0000-0000-000000000000}"/>
          </ac:picMkLst>
        </pc:picChg>
      </pc:sldChg>
      <pc:sldChg chg="addSp delSp modSp add mod modClrScheme chgLayout">
        <pc:chgData name="Mitchell Wand" userId="de9b44c55c049659" providerId="LiveId" clId="{5366DB5C-4D2F-4646-B895-A719135EA073}" dt="2024-11-11T15:18:37.663" v="3863" actId="242"/>
        <pc:sldMkLst>
          <pc:docMk/>
          <pc:sldMk cId="0" sldId="321"/>
        </pc:sldMkLst>
        <pc:spChg chg="add del mod">
          <ac:chgData name="Mitchell Wand" userId="de9b44c55c049659" providerId="LiveId" clId="{5366DB5C-4D2F-4646-B895-A719135EA073}" dt="2024-11-11T15:15:46.670" v="3809" actId="6264"/>
          <ac:spMkLst>
            <pc:docMk/>
            <pc:sldMk cId="0" sldId="321"/>
            <ac:spMk id="2" creationId="{F1D36BB9-91E0-ABC7-B958-09FC078C4DE3}"/>
          </ac:spMkLst>
        </pc:spChg>
        <pc:spChg chg="add del mod">
          <ac:chgData name="Mitchell Wand" userId="de9b44c55c049659" providerId="LiveId" clId="{5366DB5C-4D2F-4646-B895-A719135EA073}" dt="2024-11-11T15:18:31.533" v="3861" actId="6264"/>
          <ac:spMkLst>
            <pc:docMk/>
            <pc:sldMk cId="0" sldId="321"/>
            <ac:spMk id="4" creationId="{98BBF9F0-F0DC-A2EA-93FF-E12506F98F89}"/>
          </ac:spMkLst>
        </pc:spChg>
        <pc:spChg chg="add del mod">
          <ac:chgData name="Mitchell Wand" userId="de9b44c55c049659" providerId="LiveId" clId="{5366DB5C-4D2F-4646-B895-A719135EA073}" dt="2024-11-11T15:18:33.112" v="3862" actId="6264"/>
          <ac:spMkLst>
            <pc:docMk/>
            <pc:sldMk cId="0" sldId="321"/>
            <ac:spMk id="5" creationId="{A91F2DA4-0A6C-9CF7-C8CB-8329A331C133}"/>
          </ac:spMkLst>
        </pc:spChg>
        <pc:spChg chg="del">
          <ac:chgData name="Mitchell Wand" userId="de9b44c55c049659" providerId="LiveId" clId="{5366DB5C-4D2F-4646-B895-A719135EA073}" dt="2024-11-11T15:15:23.600" v="3805" actId="478"/>
          <ac:spMkLst>
            <pc:docMk/>
            <pc:sldMk cId="0" sldId="321"/>
            <ac:spMk id="128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5:35.933" v="3807" actId="478"/>
          <ac:spMkLst>
            <pc:docMk/>
            <pc:sldMk cId="0" sldId="321"/>
            <ac:spMk id="1286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8:37.663" v="3863" actId="242"/>
          <ac:spMkLst>
            <pc:docMk/>
            <pc:sldMk cId="0" sldId="321"/>
            <ac:spMk id="12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30.942" v="3850" actId="478"/>
          <ac:spMkLst>
            <pc:docMk/>
            <pc:sldMk cId="0" sldId="321"/>
            <ac:spMk id="1288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43.271" v="3852" actId="478"/>
          <ac:spMkLst>
            <pc:docMk/>
            <pc:sldMk cId="0" sldId="321"/>
            <ac:spMk id="1289" creationId="{00000000-0000-0000-0000-000000000000}"/>
          </ac:spMkLst>
        </pc:spChg>
        <pc:spChg chg="add del">
          <ac:chgData name="Mitchell Wand" userId="de9b44c55c049659" providerId="LiveId" clId="{5366DB5C-4D2F-4646-B895-A719135EA073}" dt="2024-11-11T15:17:52.241" v="3858" actId="478"/>
          <ac:spMkLst>
            <pc:docMk/>
            <pc:sldMk cId="0" sldId="321"/>
            <ac:spMk id="1293" creationId="{00000000-0000-0000-0000-000000000000}"/>
          </ac:spMkLst>
        </pc:spChg>
        <pc:picChg chg="add mod">
          <ac:chgData name="Mitchell Wand" userId="de9b44c55c049659" providerId="LiveId" clId="{5366DB5C-4D2F-4646-B895-A719135EA073}" dt="2024-11-11T15:18:08.903" v="3860" actId="14100"/>
          <ac:picMkLst>
            <pc:docMk/>
            <pc:sldMk cId="0" sldId="321"/>
            <ac:picMk id="3" creationId="{93043A35-F722-84AB-E95E-923CA2CEAFA0}"/>
          </ac:picMkLst>
        </pc:picChg>
        <pc:picChg chg="del mod">
          <ac:chgData name="Mitchell Wand" userId="de9b44c55c049659" providerId="LiveId" clId="{5366DB5C-4D2F-4646-B895-A719135EA073}" dt="2024-11-11T15:17:52.241" v="3858" actId="478"/>
          <ac:picMkLst>
            <pc:docMk/>
            <pc:sldMk cId="0" sldId="321"/>
            <ac:picMk id="1291" creationId="{00000000-0000-0000-0000-000000000000}"/>
          </ac:picMkLst>
        </pc:picChg>
        <pc:picChg chg="del">
          <ac:chgData name="Mitchell Wand" userId="de9b44c55c049659" providerId="LiveId" clId="{5366DB5C-4D2F-4646-B895-A719135EA073}" dt="2024-11-11T15:16:25.464" v="3847" actId="478"/>
          <ac:picMkLst>
            <pc:docMk/>
            <pc:sldMk cId="0" sldId="321"/>
            <ac:picMk id="129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073676826" sldId="32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17861666" sldId="32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838296255" sldId="32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08270370" sldId="33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7552289" sldId="33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50794410" sldId="33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12519216" sldId="33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454466146" sldId="33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69861496" sldId="33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8476830" sldId="33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19378448" sldId="34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390111508" sldId="341"/>
        </pc:sldMkLst>
      </pc:sldChg>
      <pc:sldChg chg="modSp mod">
        <pc:chgData name="Mitchell Wand" userId="de9b44c55c049659" providerId="LiveId" clId="{5366DB5C-4D2F-4646-B895-A719135EA073}" dt="2024-11-11T15:56:37.256" v="4467" actId="6549"/>
        <pc:sldMkLst>
          <pc:docMk/>
          <pc:sldMk cId="0" sldId="342"/>
        </pc:sldMkLst>
        <pc:spChg chg="mod">
          <ac:chgData name="Mitchell Wand" userId="de9b44c55c049659" providerId="LiveId" clId="{5366DB5C-4D2F-4646-B895-A719135EA073}" dt="2024-11-11T15:56:37.256" v="4467" actId="6549"/>
          <ac:spMkLst>
            <pc:docMk/>
            <pc:sldMk cId="0" sldId="342"/>
            <ac:spMk id="59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5:42.254" v="57" actId="20577"/>
          <ac:spMkLst>
            <pc:docMk/>
            <pc:sldMk cId="0" sldId="342"/>
            <ac:spMk id="60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60465039" sldId="34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228097776" sldId="34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151719411" sldId="34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257251093" sldId="34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4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64659895" sldId="35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21844832" sldId="35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38641298" sldId="35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69032529" sldId="35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81746844" sldId="35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82798368" sldId="3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41522674" sldId="3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5063438" sldId="36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02802711" sldId="36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04821741" sldId="36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1331478" sldId="36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8564372" sldId="36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183998909" sldId="3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832984564" sldId="369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20188144" sldId="370"/>
        </pc:sldMkLst>
        <pc:spChg chg="mod">
          <ac:chgData name="Mitchell Wand" userId="de9b44c55c049659" providerId="LiveId" clId="{5366DB5C-4D2F-4646-B895-A719135EA073}" dt="2024-11-10T16:08:10.103" v="119" actId="27636"/>
          <ac:spMkLst>
            <pc:docMk/>
            <pc:sldMk cId="2320188144" sldId="370"/>
            <ac:spMk id="3" creationId="{834EC154-4979-8E4A-FE30-1544BE3CC9B4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72166277" sldId="37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578663217" sldId="373"/>
        </pc:sldMkLst>
      </pc:sldChg>
      <pc:sldChg chg="delSp modSp add del mod modTransition modClrScheme chgLayout modNotes">
        <pc:chgData name="Mitchell Wand" userId="de9b44c55c049659" providerId="LiveId" clId="{5366DB5C-4D2F-4646-B895-A719135EA073}" dt="2024-11-10T20:37:55.978" v="1133" actId="2696"/>
        <pc:sldMkLst>
          <pc:docMk/>
          <pc:sldMk cId="0" sldId="374"/>
        </pc:sldMkLst>
        <pc:spChg chg="mod ord">
          <ac:chgData name="Mitchell Wand" userId="de9b44c55c049659" providerId="LiveId" clId="{5366DB5C-4D2F-4646-B895-A719135EA073}" dt="2024-11-10T16:15:00.984" v="157" actId="242"/>
          <ac:spMkLst>
            <pc:docMk/>
            <pc:sldMk cId="0" sldId="374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318" v="156" actId="27636"/>
          <ac:spMkLst>
            <pc:docMk/>
            <pc:sldMk cId="0" sldId="374"/>
            <ac:spMk id="10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4.701" v="154" actId="478"/>
          <ac:spMkLst>
            <pc:docMk/>
            <pc:sldMk cId="0" sldId="374"/>
            <ac:spMk id="10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2.472" v="153" actId="478"/>
          <ac:spMkLst>
            <pc:docMk/>
            <pc:sldMk cId="0" sldId="374"/>
            <ac:spMk id="10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297" v="155" actId="700"/>
          <ac:spMkLst>
            <pc:docMk/>
            <pc:sldMk cId="0" sldId="374"/>
            <ac:spMk id="105" creationId="{00000000-0000-0000-0000-000000000000}"/>
          </ac:spMkLst>
        </pc:spChg>
      </pc:sldChg>
      <pc:sldChg chg="delSp modSp add del mod modTransition modClrScheme chgLayout modNotes">
        <pc:chgData name="Mitchell Wand" userId="de9b44c55c049659" providerId="LiveId" clId="{5366DB5C-4D2F-4646-B895-A719135EA073}" dt="2024-11-10T20:47:14.557" v="1522" actId="2696"/>
        <pc:sldMkLst>
          <pc:docMk/>
          <pc:sldMk cId="0" sldId="375"/>
        </pc:sldMkLst>
        <pc:spChg chg="mod ord">
          <ac:chgData name="Mitchell Wand" userId="de9b44c55c049659" providerId="LiveId" clId="{5366DB5C-4D2F-4646-B895-A719135EA073}" dt="2024-11-10T20:38:44.738" v="1160" actId="20577"/>
          <ac:spMkLst>
            <pc:docMk/>
            <pc:sldMk cId="0" sldId="375"/>
            <ac:spMk id="1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1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2.816" v="158" actId="478"/>
          <ac:spMkLst>
            <pc:docMk/>
            <pc:sldMk cId="0" sldId="375"/>
            <ac:spMk id="11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4.473" v="159" actId="478"/>
          <ac:spMkLst>
            <pc:docMk/>
            <pc:sldMk cId="0" sldId="375"/>
            <ac:spMk id="11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02.564" v="1161" actId="2696"/>
        <pc:sldMkLst>
          <pc:docMk/>
          <pc:sldMk cId="0" sldId="376"/>
        </pc:sldMkLst>
        <pc:spChg chg="mod">
          <ac:chgData name="Mitchell Wand" userId="de9b44c55c049659" providerId="LiveId" clId="{5366DB5C-4D2F-4646-B895-A719135EA073}" dt="2024-11-10T16:08:09.963" v="110" actId="27636"/>
          <ac:spMkLst>
            <pc:docMk/>
            <pc:sldMk cId="0" sldId="376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6"/>
            <ac:spMk id="1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2.423" v="1162" actId="2696"/>
        <pc:sldMkLst>
          <pc:docMk/>
          <pc:sldMk cId="0" sldId="377"/>
        </pc:sldMkLst>
        <pc:spChg chg="mod">
          <ac:chgData name="Mitchell Wand" userId="de9b44c55c049659" providerId="LiveId" clId="{5366DB5C-4D2F-4646-B895-A719135EA073}" dt="2024-11-10T16:08:09.971" v="111" actId="27636"/>
          <ac:spMkLst>
            <pc:docMk/>
            <pc:sldMk cId="0" sldId="377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7"/>
            <ac:spMk id="165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5:20:32.976" v="3885" actId="6264"/>
        <pc:sldMkLst>
          <pc:docMk/>
          <pc:sldMk cId="0" sldId="378"/>
        </pc:sldMkLst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2" creationId="{44CA2601-25C2-5366-DCAA-3418F4843248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3" creationId="{AF4E500B-B5CB-B0CA-41B6-C3283DCB8D7B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7" creationId="{895102CC-9776-F938-DEB2-D459047A3E3E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8" creationId="{C725F3AC-9215-C84D-8B5B-A1DE893398E5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9" creationId="{0AD468B1-90EE-7F8E-CF79-904B84872F7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0" creationId="{BDE21016-72F1-2C08-32EE-6B2FFEF912AC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2" creationId="{6E55849E-70AC-0B65-6453-AFED687820DB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4" creationId="{1535935D-E5B4-7BBA-ECAA-2947591DBB63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5" creationId="{C6FAF41A-F9F4-98D1-DA7B-22BF921BC36D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8" creationId="{AC177FB6-3554-703D-F383-BAE67779656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9" creationId="{5AFE37D1-D48F-F34B-8608-FB687A8F73B9}"/>
          </ac:spMkLst>
        </pc:spChg>
        <pc:spChg chg="add del mod">
          <ac:chgData name="Mitchell Wand" userId="de9b44c55c049659" providerId="LiveId" clId="{5366DB5C-4D2F-4646-B895-A719135EA073}" dt="2024-11-10T20:49:14.970" v="1526" actId="478"/>
          <ac:spMkLst>
            <pc:docMk/>
            <pc:sldMk cId="0" sldId="378"/>
            <ac:spMk id="20" creationId="{C2DE9EB2-166D-7E10-13BB-D108DCDE3D8B}"/>
          </ac:spMkLst>
        </pc:spChg>
        <pc:spChg chg="add mod">
          <ac:chgData name="Mitchell Wand" userId="de9b44c55c049659" providerId="LiveId" clId="{5366DB5C-4D2F-4646-B895-A719135EA073}" dt="2024-11-11T13:59:44.180" v="2118" actId="21"/>
          <ac:spMkLst>
            <pc:docMk/>
            <pc:sldMk cId="0" sldId="378"/>
            <ac:spMk id="23" creationId="{3391D326-6AAD-3F49-22F4-F7434CD41F85}"/>
          </ac:spMkLst>
        </pc:spChg>
        <pc:spChg chg="add 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25" creationId="{935690B6-7C77-DFD3-C79B-9B28329BC7D1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6" creationId="{CABFAC07-E17E-9068-9BC5-7A2ACD6357A7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7" creationId="{D0E7C63F-1119-CD8A-B608-312237AE7405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8" creationId="{BADBD6DF-393A-B348-C04A-E8790B282410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29" creationId="{7E9AE808-444A-AA37-B836-FE412FDE16C5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0" creationId="{F53C1B85-E28B-5B3C-6701-3BFCAA3BB706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1" creationId="{4522B9DE-CD05-A9B6-55F1-FD70331B4BD3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2" creationId="{0564AC26-CCB6-0B14-090F-5EC8D0A9FA27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3" creationId="{833E1C1B-756C-5D10-6D6D-A5BCA13DC5CA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4" creationId="{3744127B-7B63-8D80-A1E1-F9B34EAF8823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1:16.364" v="1586" actId="700"/>
          <ac:spMkLst>
            <pc:docMk/>
            <pc:sldMk cId="0" sldId="378"/>
            <ac:spMk id="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0:58.175" v="1583" actId="478"/>
          <ac:spMkLst>
            <pc:docMk/>
            <pc:sldMk cId="0" sldId="378"/>
            <ac:spMk id="194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1:05.284" v="1585" actId="478"/>
          <ac:spMkLst>
            <pc:docMk/>
            <pc:sldMk cId="0" sldId="378"/>
            <ac:spMk id="1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6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198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20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5:05.244" v="1730" actId="478"/>
          <ac:spMkLst>
            <pc:docMk/>
            <pc:sldMk cId="0" sldId="378"/>
            <ac:spMk id="202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0T20:49:04.200" v="1524" actId="164"/>
          <ac:grpSpMkLst>
            <pc:docMk/>
            <pc:sldMk cId="0" sldId="378"/>
            <ac:grpSpMk id="13" creationId="{33883DBE-CCE1-3F37-A217-A7D78A5E6D07}"/>
          </ac:grpSpMkLst>
        </pc:grpChg>
        <pc:grpChg chg="add del mod">
          <ac:chgData name="Mitchell Wand" userId="de9b44c55c049659" providerId="LiveId" clId="{5366DB5C-4D2F-4646-B895-A719135EA073}" dt="2024-11-10T20:54:43.946" v="1725" actId="478"/>
          <ac:grpSpMkLst>
            <pc:docMk/>
            <pc:sldMk cId="0" sldId="378"/>
            <ac:grpSpMk id="21" creationId="{16A609AE-42A3-C7C6-1B4A-4C4CCA69F81E}"/>
          </ac:grpSpMkLst>
        </pc:grpChg>
        <pc:picChg chg="add mod">
          <ac:chgData name="Mitchell Wand" userId="de9b44c55c049659" providerId="LiveId" clId="{5366DB5C-4D2F-4646-B895-A719135EA073}" dt="2024-11-10T20:55:54.332" v="1734"/>
          <ac:picMkLst>
            <pc:docMk/>
            <pc:sldMk cId="0" sldId="378"/>
            <ac:picMk id="22" creationId="{3DFBC76D-A0A4-B8A2-9169-A441375229FB}"/>
          </ac:picMkLst>
        </pc:picChg>
        <pc:picChg chg="add del mod">
          <ac:chgData name="Mitchell Wand" userId="de9b44c55c049659" providerId="LiveId" clId="{5366DB5C-4D2F-4646-B895-A719135EA073}" dt="2024-11-10T20:57:42.978" v="1743" actId="478"/>
          <ac:picMkLst>
            <pc:docMk/>
            <pc:sldMk cId="0" sldId="378"/>
            <ac:picMk id="24" creationId="{A6105795-4394-838F-3F76-9EA51A688483}"/>
          </ac:picMkLst>
        </pc:picChg>
        <pc:picChg chg="del">
          <ac:chgData name="Mitchell Wand" userId="de9b44c55c049659" providerId="LiveId" clId="{5366DB5C-4D2F-4646-B895-A719135EA073}" dt="2024-11-10T20:55:06.911" v="1731" actId="478"/>
          <ac:picMkLst>
            <pc:docMk/>
            <pc:sldMk cId="0" sldId="378"/>
            <ac:picMk id="197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4" creationId="{2DD66FF0-127C-01FC-E035-DB8CAE49AA81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5" creationId="{FDED0408-6F8C-7898-B8D9-57BD2C9BEC09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6" creationId="{9A6B9189-8A95-FE21-B582-163925506A43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1" creationId="{001D90A9-CDEA-7847-BC84-34FC6B70551E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6" creationId="{5736F166-FDC5-14F3-781F-FBBC6472D434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7" creationId="{CF613CAA-774B-7F5B-417F-B365279CD70D}"/>
          </ac:cxnSpMkLst>
        </pc:cxnChg>
        <pc:cxnChg chg="del">
          <ac:chgData name="Mitchell Wand" userId="de9b44c55c049659" providerId="LiveId" clId="{5366DB5C-4D2F-4646-B895-A719135EA073}" dt="2024-11-10T20:55:08.125" v="1732" actId="478"/>
          <ac:cxnSpMkLst>
            <pc:docMk/>
            <pc:sldMk cId="0" sldId="378"/>
            <ac:cxnSpMk id="199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0T20:55:00.329" v="1728" actId="478"/>
          <ac:cxnSpMkLst>
            <pc:docMk/>
            <pc:sldMk cId="0" sldId="378"/>
            <ac:cxnSpMk id="200" creationId="{00000000-0000-0000-0000-000000000000}"/>
          </ac:cxnSpMkLst>
        </pc:cxnChg>
      </pc:sldChg>
      <pc:sldChg chg="modSp add del mod modTransition modNotes">
        <pc:chgData name="Mitchell Wand" userId="de9b44c55c049659" providerId="LiveId" clId="{5366DB5C-4D2F-4646-B895-A719135EA073}" dt="2024-11-10T20:52:41.890" v="1592" actId="2696"/>
        <pc:sldMkLst>
          <pc:docMk/>
          <pc:sldMk cId="0" sldId="379"/>
        </pc:sldMkLst>
        <pc:spChg chg="mod">
          <ac:chgData name="Mitchell Wand" userId="de9b44c55c049659" providerId="LiveId" clId="{5366DB5C-4D2F-4646-B895-A719135EA073}" dt="2024-11-10T16:08:09.993" v="114" actId="27636"/>
          <ac:spMkLst>
            <pc:docMk/>
            <pc:sldMk cId="0" sldId="379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9"/>
            <ac:spMk id="256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380"/>
        </pc:sldMkLst>
        <pc:spChg chg="mod">
          <ac:chgData name="Mitchell Wand" userId="de9b44c55c049659" providerId="LiveId" clId="{5366DB5C-4D2F-4646-B895-A719135EA073}" dt="2024-11-10T16:08:10.001" v="115" actId="27636"/>
          <ac:spMkLst>
            <pc:docMk/>
            <pc:sldMk cId="0" sldId="380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80"/>
            <ac:spMk id="273" creationId="{00000000-0000-0000-0000-000000000000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1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1"/>
            <ac:spMk id="9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32:43.278" v="707" actId="20577"/>
        <pc:sldMkLst>
          <pc:docMk/>
          <pc:sldMk cId="3402706873" sldId="381"/>
        </pc:sldMkLst>
        <pc:spChg chg="mod">
          <ac:chgData name="Mitchell Wand" userId="de9b44c55c049659" providerId="LiveId" clId="{5366DB5C-4D2F-4646-B895-A719135EA073}" dt="2024-11-10T16:22:46.661" v="206" actId="20577"/>
          <ac:spMkLst>
            <pc:docMk/>
            <pc:sldMk cId="3402706873" sldId="381"/>
            <ac:spMk id="2" creationId="{A39EF61D-C571-DFE8-0D7A-18AEFE50DEAC}"/>
          </ac:spMkLst>
        </pc:spChg>
        <pc:spChg chg="mod">
          <ac:chgData name="Mitchell Wand" userId="de9b44c55c049659" providerId="LiveId" clId="{5366DB5C-4D2F-4646-B895-A719135EA073}" dt="2024-11-10T20:32:43.278" v="707" actId="20577"/>
          <ac:spMkLst>
            <pc:docMk/>
            <pc:sldMk cId="3402706873" sldId="381"/>
            <ac:spMk id="3" creationId="{91C385AD-6F80-9C2A-0F74-FDBEB09CA1FA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2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2"/>
            <ac:spMk id="10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1T14:17:48.316" v="2569" actId="2696"/>
        <pc:sldMkLst>
          <pc:docMk/>
          <pc:sldMk cId="3405714292" sldId="382"/>
        </pc:sldMkLst>
        <pc:spChg chg="mod">
          <ac:chgData name="Mitchell Wand" userId="de9b44c55c049659" providerId="LiveId" clId="{5366DB5C-4D2F-4646-B895-A719135EA073}" dt="2024-11-10T16:24:48.961" v="320" actId="20577"/>
          <ac:spMkLst>
            <pc:docMk/>
            <pc:sldMk cId="3405714292" sldId="382"/>
            <ac:spMk id="2" creationId="{9C9FCD52-E3C1-8A1D-F30C-787AC8256F4B}"/>
          </ac:spMkLst>
        </pc:spChg>
        <pc:spChg chg="mod">
          <ac:chgData name="Mitchell Wand" userId="de9b44c55c049659" providerId="LiveId" clId="{5366DB5C-4D2F-4646-B895-A719135EA073}" dt="2024-11-10T16:26:48.134" v="365" actId="5793"/>
          <ac:spMkLst>
            <pc:docMk/>
            <pc:sldMk cId="3405714292" sldId="382"/>
            <ac:spMk id="3" creationId="{E21A8C8A-0E94-192A-8C11-491374092F2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3"/>
            <ac:spMk id="11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3"/>
            <ac:spMk id="114" creationId="{00000000-0000-0000-0000-000000000000}"/>
          </ac:spMkLst>
        </pc:spChg>
      </pc:sldChg>
      <pc:sldChg chg="addSp delSp modSp new mod modClrScheme chgLayout">
        <pc:chgData name="Mitchell Wand" userId="de9b44c55c049659" providerId="LiveId" clId="{5366DB5C-4D2F-4646-B895-A719135EA073}" dt="2024-11-10T20:45:03.984" v="1473" actId="20577"/>
        <pc:sldMkLst>
          <pc:docMk/>
          <pc:sldMk cId="4101753820" sldId="383"/>
        </pc:sldMkLst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2" creationId="{1A4AB801-E176-E6F0-ABC7-39417D4F27D6}"/>
          </ac:spMkLst>
        </pc:spChg>
        <pc:spChg chg="del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3" creationId="{65AF206D-7E76-CA4E-0DC7-5A9233FF33FE}"/>
          </ac:spMkLst>
        </pc:spChg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4" creationId="{0546D1DF-646E-419D-2769-A83F92944773}"/>
          </ac:spMkLst>
        </pc:spChg>
        <pc:spChg chg="add mod">
          <ac:chgData name="Mitchell Wand" userId="de9b44c55c049659" providerId="LiveId" clId="{5366DB5C-4D2F-4646-B895-A719135EA073}" dt="2024-11-10T20:45:03.984" v="1473" actId="20577"/>
          <ac:spMkLst>
            <pc:docMk/>
            <pc:sldMk cId="4101753820" sldId="383"/>
            <ac:spMk id="6" creationId="{9B81F379-3E95-DD34-977D-83807C0FE0E6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4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4"/>
            <ac:spMk id="124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03.765" v="1131" actId="2696"/>
        <pc:sldMkLst>
          <pc:docMk/>
          <pc:sldMk cId="3714196950" sldId="384"/>
        </pc:sldMkLst>
        <pc:spChg chg="mod">
          <ac:chgData name="Mitchell Wand" userId="de9b44c55c049659" providerId="LiveId" clId="{5366DB5C-4D2F-4646-B895-A719135EA073}" dt="2024-11-10T20:26:23.015" v="503" actId="20577"/>
          <ac:spMkLst>
            <pc:docMk/>
            <pc:sldMk cId="3714196950" sldId="384"/>
            <ac:spMk id="2" creationId="{70F8A90D-B056-EF47-3F85-99F3DE6B30F3}"/>
          </ac:spMkLst>
        </pc:spChg>
        <pc:spChg chg="mod">
          <ac:chgData name="Mitchell Wand" userId="de9b44c55c049659" providerId="LiveId" clId="{5366DB5C-4D2F-4646-B895-A719135EA073}" dt="2024-11-10T20:26:48.233" v="559" actId="20577"/>
          <ac:spMkLst>
            <pc:docMk/>
            <pc:sldMk cId="3714196950" sldId="384"/>
            <ac:spMk id="3" creationId="{28026784-7929-9218-E7B4-1C43402AB872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5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5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5"/>
            <ac:spMk id="16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12.747" v="1132" actId="2696"/>
        <pc:sldMkLst>
          <pc:docMk/>
          <pc:sldMk cId="269371761" sldId="385"/>
        </pc:sldMkLst>
        <pc:spChg chg="mod">
          <ac:chgData name="Mitchell Wand" userId="de9b44c55c049659" providerId="LiveId" clId="{5366DB5C-4D2F-4646-B895-A719135EA073}" dt="2024-11-10T20:27:28.698" v="583" actId="20577"/>
          <ac:spMkLst>
            <pc:docMk/>
            <pc:sldMk cId="269371761" sldId="385"/>
            <ac:spMk id="2" creationId="{700A78D6-3E1B-8BBA-5DA9-BC10EFCE0D35}"/>
          </ac:spMkLst>
        </pc:spChg>
        <pc:spChg chg="mod">
          <ac:chgData name="Mitchell Wand" userId="de9b44c55c049659" providerId="LiveId" clId="{5366DB5C-4D2F-4646-B895-A719135EA073}" dt="2024-11-10T20:28:16.468" v="591" actId="20577"/>
          <ac:spMkLst>
            <pc:docMk/>
            <pc:sldMk cId="269371761" sldId="385"/>
            <ac:spMk id="3" creationId="{B3EFE6F1-7FBE-2D1B-6B6B-AD7F2F87F83C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6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6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6"/>
            <ac:spMk id="179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5:03.130" v="4437" actId="6264"/>
        <pc:sldMkLst>
          <pc:docMk/>
          <pc:sldMk cId="1129001374" sldId="386"/>
        </pc:sldMkLst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2" creationId="{639169C2-F841-59C8-7DE8-0A829A6A0412}"/>
          </ac:spMkLst>
        </pc:spChg>
        <pc:spChg chg="del mod or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3" creationId="{64A45F16-41CF-E485-5AEB-3502408219A3}"/>
          </ac:spMkLst>
        </pc:spChg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4" creationId="{089F61E8-6AFF-610F-6F35-9C0AD7C1CF9A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5" creationId="{AC005E97-6202-D48C-5585-3DFB49EF5689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6" creationId="{EB854EC6-521C-EF94-D955-CB1757E551BA}"/>
          </ac:spMkLst>
        </pc:spChg>
        <pc:spChg chg="add 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7" creationId="{5DA59F3B-A172-2068-5B28-CD24D832D8E4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8" creationId="{78A7E2F6-1728-A0F0-A16C-BBE7DEE07CA9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9" creationId="{64EF97B0-6981-6847-AFD3-F54E8DF4E15F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10" creationId="{98384AD3-1F54-C38C-3FFF-5BA6A2FC218D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1" creationId="{3AA399B3-FC35-080C-0941-7B8C4FCA1B67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2" creationId="{9279078E-A3DE-2929-89DA-8BED5D1AB2A9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3" creationId="{7D0EB702-F883-65E8-68D3-93169C21D883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4" creationId="{FDD09F88-1B33-538A-FBCD-0059E89F7437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5" creationId="{A5D8BFCD-DB4C-FB67-ADDD-6DD2F965CC6B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6" creationId="{377F2CCA-DE3B-C709-CA83-A1A28DF7CFA6}"/>
          </ac:spMkLst>
        </pc:spChg>
      </pc:sldChg>
      <pc:sldChg chg="modSp add del mod modTransition modClrScheme chgLayout modNotes">
        <pc:chgData name="Mitchell Wand" userId="de9b44c55c049659" providerId="LiveId" clId="{5366DB5C-4D2F-4646-B895-A719135EA073}" dt="2024-11-10T20:31:48.868" v="697" actId="2696"/>
        <pc:sldMkLst>
          <pc:docMk/>
          <pc:sldMk cId="0" sldId="387"/>
        </pc:sldMkLst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28" v="696" actId="27636"/>
          <ac:spMkLst>
            <pc:docMk/>
            <pc:sldMk cId="0" sldId="387"/>
            <ac:spMk id="1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5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7"/>
            <ac:spMk id="196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4:40.884" v="4435" actId="6264"/>
        <pc:sldMkLst>
          <pc:docMk/>
          <pc:sldMk cId="4288949859" sldId="387"/>
        </pc:sldMkLst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2" creationId="{EEEA0A83-2ED8-11ED-80D9-4F88C9760586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3" creationId="{BEEFDB22-19CC-45A2-02B2-9592C5893C84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4" creationId="{016AA5EB-9544-4F4C-E83A-EC8423CE9D1D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5" creationId="{4B07E92E-3B46-CDED-2F7B-926C506E03D3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6" creationId="{5D06C7B0-1FEB-5A0A-D579-74F23153D037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7" creationId="{049D6B27-A64F-6D48-7439-A353F2542CE9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8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8"/>
            <ac:spMk id="211" creationId="{00000000-0000-0000-0000-000000000000}"/>
          </ac:spMkLst>
        </pc:spChg>
      </pc:sldChg>
      <pc:sldChg chg="addSp delSp modSp new mod ord modClrScheme chgLayout">
        <pc:chgData name="Mitchell Wand" userId="de9b44c55c049659" providerId="LiveId" clId="{5366DB5C-4D2F-4646-B895-A719135EA073}" dt="2024-11-11T15:59:13.816" v="4473" actId="255"/>
        <pc:sldMkLst>
          <pc:docMk/>
          <pc:sldMk cId="1490816526" sldId="388"/>
        </pc:sldMkLst>
        <pc:spChg chg="del">
          <ac:chgData name="Mitchell Wand" userId="de9b44c55c049659" providerId="LiveId" clId="{5366DB5C-4D2F-4646-B895-A719135EA073}" dt="2024-11-10T20:53:31.727" v="1668" actId="700"/>
          <ac:spMkLst>
            <pc:docMk/>
            <pc:sldMk cId="1490816526" sldId="388"/>
            <ac:spMk id="2" creationId="{145228AE-1109-0841-5D41-3FF05095688D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3" creationId="{D8412FAC-E2E2-DF54-13BA-91F209F20731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4" creationId="{691B6E5F-BAA0-9E77-0B60-79F6685935A8}"/>
          </ac:spMkLst>
        </pc:spChg>
        <pc:spChg chg="add del mod ord">
          <ac:chgData name="Mitchell Wand" userId="de9b44c55c049659" providerId="LiveId" clId="{5366DB5C-4D2F-4646-B895-A719135EA073}" dt="2024-11-10T20:59:09.437" v="1805" actId="478"/>
          <ac:spMkLst>
            <pc:docMk/>
            <pc:sldMk cId="1490816526" sldId="388"/>
            <ac:spMk id="5" creationId="{5EEFA4A6-724F-013A-80B6-DD8D60450DF9}"/>
          </ac:spMkLst>
        </pc:spChg>
        <pc:spChg chg="add mod ord">
          <ac:chgData name="Mitchell Wand" userId="de9b44c55c049659" providerId="LiveId" clId="{5366DB5C-4D2F-4646-B895-A719135EA073}" dt="2024-11-11T15:59:13.816" v="4473" actId="255"/>
          <ac:spMkLst>
            <pc:docMk/>
            <pc:sldMk cId="1490816526" sldId="388"/>
            <ac:spMk id="7" creationId="{25348741-EB36-23AB-F8D7-BCDB7C2CE28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8" creationId="{CEB2E282-4C6C-4D65-B082-2EFE33BE5546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9" creationId="{3F82221E-FF0A-521C-6606-84E333BC1CD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10" creationId="{6608C63E-2810-744F-6CD4-FCDA730F7C5D}"/>
          </ac:spMkLst>
        </pc:spChg>
        <pc:spChg chg="add mod">
          <ac:chgData name="Mitchell Wand" userId="de9b44c55c049659" providerId="LiveId" clId="{5366DB5C-4D2F-4646-B895-A719135EA073}" dt="2024-11-11T14:28:11.877" v="2639" actId="1076"/>
          <ac:spMkLst>
            <pc:docMk/>
            <pc:sldMk cId="1490816526" sldId="388"/>
            <ac:spMk id="12" creationId="{80D66B6E-7E73-2B6C-E2FE-E663D5844DC8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9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9"/>
            <ac:spMk id="22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42:51.883" v="1464" actId="20577"/>
        <pc:sldMkLst>
          <pc:docMk/>
          <pc:sldMk cId="47079713" sldId="389"/>
        </pc:sldMkLst>
        <pc:spChg chg="mod">
          <ac:chgData name="Mitchell Wand" userId="de9b44c55c049659" providerId="LiveId" clId="{5366DB5C-4D2F-4646-B895-A719135EA073}" dt="2024-11-10T20:41:38.772" v="1317" actId="20577"/>
          <ac:spMkLst>
            <pc:docMk/>
            <pc:sldMk cId="47079713" sldId="389"/>
            <ac:spMk id="2" creationId="{607A4ADF-BB53-E4D0-3CC7-31C198E8EE32}"/>
          </ac:spMkLst>
        </pc:spChg>
        <pc:spChg chg="mod">
          <ac:chgData name="Mitchell Wand" userId="de9b44c55c049659" providerId="LiveId" clId="{5366DB5C-4D2F-4646-B895-A719135EA073}" dt="2024-11-10T20:42:51.883" v="1464" actId="20577"/>
          <ac:spMkLst>
            <pc:docMk/>
            <pc:sldMk cId="47079713" sldId="389"/>
            <ac:spMk id="3" creationId="{39B086C7-4992-257F-3108-C915F9FF255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90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0"/>
            <ac:spMk id="238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0"/>
            <ac:spMk id="241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51:46.815" v="1587" actId="2696"/>
        <pc:sldMkLst>
          <pc:docMk/>
          <pc:sldMk cId="460582968" sldId="390"/>
        </pc:sldMkLst>
        <pc:spChg chg="mod">
          <ac:chgData name="Mitchell Wand" userId="de9b44c55c049659" providerId="LiveId" clId="{5366DB5C-4D2F-4646-B895-A719135EA073}" dt="2024-11-10T20:46:01.905" v="1521" actId="20577"/>
          <ac:spMkLst>
            <pc:docMk/>
            <pc:sldMk cId="460582968" sldId="390"/>
            <ac:spMk id="2" creationId="{052ECB5F-9AE2-4BE1-38A8-A6814585BA95}"/>
          </ac:spMkLst>
        </pc:spChg>
      </pc:sldChg>
      <pc:sldChg chg="addSp delSp modSp add mod chgLayout">
        <pc:chgData name="Mitchell Wand" userId="de9b44c55c049659" providerId="LiveId" clId="{5366DB5C-4D2F-4646-B895-A719135EA073}" dt="2024-11-11T15:58:08.466" v="4468" actId="207"/>
        <pc:sldMkLst>
          <pc:docMk/>
          <pc:sldMk cId="1654592535" sldId="390"/>
        </pc:sldMkLst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0" creationId="{DDEBA6D1-49C6-E6BB-AA48-4293FD1BB46B}"/>
          </ac:spMkLst>
        </pc:spChg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2" creationId="{9249D465-7C39-3EDB-B4CF-8F249EB48503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2" creationId="{03ED1C8E-BEF2-274A-C14B-295B6442D99A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6" creationId="{4F313914-962B-D989-A786-11920C3E3972}"/>
          </ac:spMkLst>
        </pc:spChg>
        <pc:picChg chg="mod">
          <ac:chgData name="Mitchell Wand" userId="de9b44c55c049659" providerId="LiveId" clId="{5366DB5C-4D2F-4646-B895-A719135EA073}" dt="2024-11-11T15:58:08.466" v="4468" actId="207"/>
          <ac:picMkLst>
            <pc:docMk/>
            <pc:sldMk cId="1654592535" sldId="390"/>
            <ac:picMk id="197" creationId="{41940C2B-28E5-7BF1-3778-F65E1493D966}"/>
          </ac:picMkLst>
        </pc:pic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1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1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1"/>
            <ac:spMk id="25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0:55:43.780" v="1733"/>
          <ac:spMkLst>
            <pc:docMk/>
            <pc:sldMk cId="0" sldId="391"/>
            <ac:spMk id="36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1"/>
            <ac:spMk id="6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2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2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2"/>
            <ac:spMk id="27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2"/>
            <ac:spMk id="68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3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3"/>
            <ac:spMk id="29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3"/>
            <ac:spMk id="728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4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4"/>
            <ac:spMk id="30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4"/>
            <ac:spMk id="736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0:59.137" v="2758" actId="6264"/>
        <pc:sldMkLst>
          <pc:docMk/>
          <pc:sldMk cId="0" sldId="395"/>
        </pc:sldMkLst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2" creationId="{126853EB-32E2-9673-CCBF-2D9769F4B765}"/>
          </ac:spMkLst>
        </pc:spChg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3" creationId="{6FEA2079-41DE-A9F9-F2B8-F6230AA2B787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4" creationId="{07DF501C-6446-C48C-2154-4463CA3D0234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5" creationId="{5A8FDA97-2EB1-44EF-6464-0EF162C317F4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0:40.984" v="2754" actId="478"/>
          <ac:spMkLst>
            <pc:docMk/>
            <pc:sldMk cId="0" sldId="395"/>
            <ac:spMk id="62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0:46.837" v="2756" actId="478"/>
          <ac:spMkLst>
            <pc:docMk/>
            <pc:sldMk cId="0" sldId="395"/>
            <ac:spMk id="62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4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1:39.408" v="2760" actId="6264"/>
        <pc:sldMkLst>
          <pc:docMk/>
          <pc:sldMk cId="0" sldId="396"/>
        </pc:sldMkLst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2" creationId="{3251B25E-E6E6-FF93-558C-17917AD74B79}"/>
          </ac:spMkLst>
        </pc:spChg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3" creationId="{6DEAC256-94F8-B0F7-4D02-42F666E02C99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3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40" creationId="{00000000-0000-0000-0000-000000000000}"/>
          </ac:spMkLst>
        </pc:spChg>
      </pc:sldChg>
      <pc:sldChg chg="addSp delSp modSp add del mod modTransition modClrScheme chgLayout">
        <pc:chgData name="Mitchell Wand" userId="de9b44c55c049659" providerId="LiveId" clId="{5366DB5C-4D2F-4646-B895-A719135EA073}" dt="2024-11-11T14:33:24.313" v="2766" actId="2696"/>
        <pc:sldMkLst>
          <pc:docMk/>
          <pc:sldMk cId="0" sldId="397"/>
        </pc:sldMkLst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2" creationId="{14CD2644-E000-16BC-89F9-406E8B25D873}"/>
          </ac:spMkLst>
        </pc:spChg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3" creationId="{46BBDEF7-B3F7-ACAF-0233-D602DD8252A2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4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04.184" v="2763" actId="478"/>
          <ac:spMkLst>
            <pc:docMk/>
            <pc:sldMk cId="0" sldId="397"/>
            <ac:spMk id="64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3:10.115" v="2765" actId="478"/>
          <ac:spMkLst>
            <pc:docMk/>
            <pc:sldMk cId="0" sldId="397"/>
            <ac:spMk id="65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5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3:29.745" v="2767" actId="2696"/>
        <pc:sldMkLst>
          <pc:docMk/>
          <pc:sldMk cId="0" sldId="398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398"/>
            <ac:spMk id="680" creationId="{00000000-0000-0000-0000-000000000000}"/>
          </ac:spMkLst>
        </pc:spChg>
      </pc:sldChg>
      <pc:sldChg chg="addSp delSp modSp add mod ord modTransition modClrScheme chgLayout">
        <pc:chgData name="Mitchell Wand" userId="de9b44c55c049659" providerId="LiveId" clId="{5366DB5C-4D2F-4646-B895-A719135EA073}" dt="2024-11-11T15:59:52.031" v="4476" actId="242"/>
        <pc:sldMkLst>
          <pc:docMk/>
          <pc:sldMk cId="0" sldId="399"/>
        </pc:sldMkLst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2" creationId="{65F01A09-8107-79FA-A940-8088CF885C77}"/>
          </ac:spMkLst>
        </pc:spChg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3" creationId="{32798BE7-38F8-2CB0-7170-6F222E803DE1}"/>
          </ac:spMkLst>
        </pc:spChg>
        <pc:spChg chg="mod ord">
          <ac:chgData name="Mitchell Wand" userId="de9b44c55c049659" providerId="LiveId" clId="{5366DB5C-4D2F-4646-B895-A719135EA073}" dt="2024-11-11T15:59:52.031" v="4476" actId="242"/>
          <ac:spMkLst>
            <pc:docMk/>
            <pc:sldMk cId="0" sldId="399"/>
            <ac:spMk id="707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50.755" v="2769" actId="478"/>
          <ac:spMkLst>
            <pc:docMk/>
            <pc:sldMk cId="0" sldId="399"/>
            <ac:spMk id="7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48.585" v="2768" actId="478"/>
          <ac:spMkLst>
            <pc:docMk/>
            <pc:sldMk cId="0" sldId="399"/>
            <ac:spMk id="70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72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25.080" v="1958" actId="2696"/>
        <pc:sldMkLst>
          <pc:docMk/>
          <pc:sldMk cId="0" sldId="400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0"/>
            <ac:spMk id="736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4:46.446" v="2774" actId="2696"/>
        <pc:sldMkLst>
          <pc:docMk/>
          <pc:sldMk cId="0" sldId="401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1"/>
            <ac:spMk id="748" creationId="{00000000-0000-0000-0000-000000000000}"/>
          </ac:spMkLst>
        </pc:spChg>
      </pc:sldChg>
      <pc:sldChg chg="addSp delSp modSp add mod ord modTransition modClrScheme modShow chgLayout">
        <pc:chgData name="Mitchell Wand" userId="de9b44c55c049659" providerId="LiveId" clId="{5366DB5C-4D2F-4646-B895-A719135EA073}" dt="2024-11-11T15:36:49.812" v="4193" actId="729"/>
        <pc:sldMkLst>
          <pc:docMk/>
          <pc:sldMk cId="0" sldId="402"/>
        </pc:sldMkLst>
        <pc:spChg chg="add del mod">
          <ac:chgData name="Mitchell Wand" userId="de9b44c55c049659" providerId="LiveId" clId="{5366DB5C-4D2F-4646-B895-A719135EA073}" dt="2024-11-11T14:35:01.478" v="2777" actId="6264"/>
          <ac:spMkLst>
            <pc:docMk/>
            <pc:sldMk cId="0" sldId="402"/>
            <ac:spMk id="2" creationId="{26F7A0B4-5E77-450E-8597-9D4574398B8B}"/>
          </ac:spMkLst>
        </pc:spChg>
        <pc:spChg chg="add del 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3" creationId="{F8A492E2-BCC0-BF57-5078-053FF656D0C2}"/>
          </ac:spMkLst>
        </pc:spChg>
        <pc:spChg chg="mod ord">
          <ac:chgData name="Mitchell Wand" userId="de9b44c55c049659" providerId="LiveId" clId="{5366DB5C-4D2F-4646-B895-A719135EA073}" dt="2024-11-11T15:35:44.496" v="4192" actId="20577"/>
          <ac:spMkLst>
            <pc:docMk/>
            <pc:sldMk cId="0" sldId="402"/>
            <ac:spMk id="7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2.857" v="2775" actId="478"/>
          <ac:spMkLst>
            <pc:docMk/>
            <pc:sldMk cId="0" sldId="402"/>
            <ac:spMk id="762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5.878" v="2776" actId="478"/>
          <ac:spMkLst>
            <pc:docMk/>
            <pc:sldMk cId="0" sldId="402"/>
            <ac:spMk id="76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43.702" v="1959" actId="2696"/>
        <pc:sldMkLst>
          <pc:docMk/>
          <pc:sldMk cId="0" sldId="403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3"/>
            <ac:spMk id="772" creationId="{00000000-0000-0000-0000-000000000000}"/>
          </ac:spMkLst>
        </pc:spChg>
      </pc:sldChg>
      <pc:sldChg chg="addSp delSp modSp add mod modTransition modClrScheme chgLayout">
        <pc:chgData name="Mitchell Wand" userId="de9b44c55c049659" providerId="LiveId" clId="{5366DB5C-4D2F-4646-B895-A719135EA073}" dt="2024-11-11T15:34:40.039" v="4130" actId="207"/>
        <pc:sldMkLst>
          <pc:docMk/>
          <pc:sldMk cId="0" sldId="404"/>
        </pc:sldMkLst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2" creationId="{E384F37F-5909-1419-494B-5B5DB4F18073}"/>
          </ac:spMkLst>
        </pc:spChg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3" creationId="{C68672A5-51AE-42A9-7522-8058E826C7AE}"/>
          </ac:spMkLst>
        </pc:spChg>
        <pc:spChg chg="mod">
          <ac:chgData name="Mitchell Wand" userId="de9b44c55c049659" providerId="LiveId" clId="{5366DB5C-4D2F-4646-B895-A719135EA073}" dt="2024-11-11T15:34:40.039" v="4130" actId="207"/>
          <ac:spMkLst>
            <pc:docMk/>
            <pc:sldMk cId="0" sldId="404"/>
            <ac:spMk id="5" creationId="{CC2E0F6D-12D6-3A96-5C74-CFBF19F70A4A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6" creationId="{CBF7475D-9BAC-5BEC-64CB-E43FEBB40D47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7" creationId="{13AA614F-69A6-07BF-A264-90384F440D53}"/>
          </ac:spMkLst>
        </pc:spChg>
        <pc:spChg chg="mod ord">
          <ac:chgData name="Mitchell Wand" userId="de9b44c55c049659" providerId="LiveId" clId="{5366DB5C-4D2F-4646-B895-A719135EA073}" dt="2024-11-11T15:26:28.319" v="4087" actId="20577"/>
          <ac:spMkLst>
            <pc:docMk/>
            <pc:sldMk cId="0" sldId="404"/>
            <ac:spMk id="77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0.733" v="3923" actId="478"/>
          <ac:spMkLst>
            <pc:docMk/>
            <pc:sldMk cId="0" sldId="404"/>
            <ac:spMk id="77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2.366" v="3924" actId="478"/>
          <ac:spMkLst>
            <pc:docMk/>
            <pc:sldMk cId="0" sldId="404"/>
            <ac:spMk id="78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781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34:16.962" v="4128" actId="207"/>
          <ac:grpSpMkLst>
            <pc:docMk/>
            <pc:sldMk cId="0" sldId="404"/>
            <ac:grpSpMk id="4" creationId="{E998ABB5-99E4-B6A6-2690-D6F758DEDD73}"/>
          </ac:grpSpMkLst>
        </pc:grpChg>
      </pc:sldChg>
      <pc:sldChg chg="addSp delSp modSp add del mod modTransition">
        <pc:chgData name="Mitchell Wand" userId="de9b44c55c049659" providerId="LiveId" clId="{5366DB5C-4D2F-4646-B895-A719135EA073}" dt="2024-11-11T15:35:02.792" v="4131" actId="2696"/>
        <pc:sldMkLst>
          <pc:docMk/>
          <pc:sldMk cId="0" sldId="405"/>
        </pc:sldMkLst>
        <pc:spChg chg="mod topLvl">
          <ac:chgData name="Mitchell Wand" userId="de9b44c55c049659" providerId="LiveId" clId="{5366DB5C-4D2F-4646-B895-A719135EA073}" dt="2024-11-11T15:33:10.169" v="4121" actId="1076"/>
          <ac:spMkLst>
            <pc:docMk/>
            <pc:sldMk cId="0" sldId="405"/>
            <ac:spMk id="789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0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1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5"/>
            <ac:spMk id="794" creationId="{00000000-0000-0000-0000-000000000000}"/>
          </ac:spMkLst>
        </pc:spChg>
        <pc:grpChg chg="add del mod">
          <ac:chgData name="Mitchell Wand" userId="de9b44c55c049659" providerId="LiveId" clId="{5366DB5C-4D2F-4646-B895-A719135EA073}" dt="2024-11-11T15:32:59.997" v="4120" actId="165"/>
          <ac:grpSpMkLst>
            <pc:docMk/>
            <pc:sldMk cId="0" sldId="405"/>
            <ac:grpSpMk id="2" creationId="{BF1AE768-0DAA-36B6-19EC-8C8CB8E943DC}"/>
          </ac:grpSpMkLst>
        </pc:grpChg>
        <pc:grpChg chg="add mod">
          <ac:chgData name="Mitchell Wand" userId="de9b44c55c049659" providerId="LiveId" clId="{5366DB5C-4D2F-4646-B895-A719135EA073}" dt="2024-11-11T15:33:36.245" v="4123" actId="207"/>
          <ac:grpSpMkLst>
            <pc:docMk/>
            <pc:sldMk cId="0" sldId="405"/>
            <ac:grpSpMk id="3" creationId="{9A41BC23-C822-E5EE-F49E-C3995D7B68F0}"/>
          </ac:grpSpMkLst>
        </pc:grpChg>
      </pc:sldChg>
      <pc:sldChg chg="addSp delSp modSp add mod modTransition modClrScheme chgLayout">
        <pc:chgData name="Mitchell Wand" userId="de9b44c55c049659" providerId="LiveId" clId="{5366DB5C-4D2F-4646-B895-A719135EA073}" dt="2024-11-11T15:38:32.776" v="4228" actId="20577"/>
        <pc:sldMkLst>
          <pc:docMk/>
          <pc:sldMk cId="0" sldId="406"/>
        </pc:sldMkLst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2" creationId="{F5FD893D-CFD8-44A0-BFF3-4EE2000CD772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3" creationId="{24965EDA-257C-B7E6-1A59-BBAB4B33167A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4" creationId="{69A850FD-67C2-A081-7FDF-B784BF493B22}"/>
          </ac:spMkLst>
        </pc:spChg>
        <pc:spChg chg="mod ord">
          <ac:chgData name="Mitchell Wand" userId="de9b44c55c049659" providerId="LiveId" clId="{5366DB5C-4D2F-4646-B895-A719135EA073}" dt="2024-11-11T14:36:44.845" v="2788" actId="20577"/>
          <ac:spMkLst>
            <pc:docMk/>
            <pc:sldMk cId="0" sldId="406"/>
            <ac:spMk id="7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6.503" v="2783" actId="478"/>
          <ac:spMkLst>
            <pc:docMk/>
            <pc:sldMk cId="0" sldId="406"/>
            <ac:spMk id="80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8.411" v="2784" actId="478"/>
          <ac:spMkLst>
            <pc:docMk/>
            <pc:sldMk cId="0" sldId="406"/>
            <ac:spMk id="8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38:32.776" v="4228" actId="20577"/>
          <ac:spMkLst>
            <pc:docMk/>
            <pc:sldMk cId="0" sldId="406"/>
            <ac:spMk id="8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803" creationId="{00000000-0000-0000-0000-000000000000}"/>
          </ac:spMkLst>
        </pc:spChg>
      </pc:sldChg>
      <pc:sldChg chg="addSp modSp new mod modNotesTx">
        <pc:chgData name="Mitchell Wand" userId="de9b44c55c049659" providerId="LiveId" clId="{5366DB5C-4D2F-4646-B895-A719135EA073}" dt="2024-11-11T14:28:40.843" v="2646" actId="20577"/>
        <pc:sldMkLst>
          <pc:docMk/>
          <pc:sldMk cId="587499727" sldId="407"/>
        </pc:sldMkLst>
        <pc:spChg chg="mod">
          <ac:chgData name="Mitchell Wand" userId="de9b44c55c049659" providerId="LiveId" clId="{5366DB5C-4D2F-4646-B895-A719135EA073}" dt="2024-11-10T21:06:33.934" v="1886" actId="20577"/>
          <ac:spMkLst>
            <pc:docMk/>
            <pc:sldMk cId="587499727" sldId="407"/>
            <ac:spMk id="2" creationId="{99499CB0-22A3-D4D7-6347-0B141177CC28}"/>
          </ac:spMkLst>
        </pc:spChg>
        <pc:spChg chg="mod">
          <ac:chgData name="Mitchell Wand" userId="de9b44c55c049659" providerId="LiveId" clId="{5366DB5C-4D2F-4646-B895-A719135EA073}" dt="2024-11-11T14:28:40.843" v="2646" actId="20577"/>
          <ac:spMkLst>
            <pc:docMk/>
            <pc:sldMk cId="587499727" sldId="407"/>
            <ac:spMk id="3" creationId="{F0D30123-F26A-C726-681B-CED8EE40C3C4}"/>
          </ac:spMkLst>
        </pc:spChg>
        <pc:spChg chg="add mod">
          <ac:chgData name="Mitchell Wand" userId="de9b44c55c049659" providerId="LiveId" clId="{5366DB5C-4D2F-4646-B895-A719135EA073}" dt="2024-11-11T14:28:20.071" v="2641" actId="1076"/>
          <ac:spMkLst>
            <pc:docMk/>
            <pc:sldMk cId="587499727" sldId="407"/>
            <ac:spMk id="5" creationId="{CEE52FE8-010A-CE5A-12CD-BD88293F0EB0}"/>
          </ac:spMkLst>
        </pc:spChg>
      </pc:sldChg>
      <pc:sldChg chg="addSp delSp modSp new mod ord modClrScheme chgLayout modNotesTx">
        <pc:chgData name="Mitchell Wand" userId="de9b44c55c049659" providerId="LiveId" clId="{5366DB5C-4D2F-4646-B895-A719135EA073}" dt="2024-11-11T15:23:55.147" v="3979" actId="20577"/>
        <pc:sldMkLst>
          <pc:docMk/>
          <pc:sldMk cId="145619773" sldId="408"/>
        </pc:sldMkLst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2" creationId="{F02D5451-691A-422D-57CB-FA01F45F9397}"/>
          </ac:spMkLst>
        </pc:spChg>
        <pc:spChg chg="del">
          <ac:chgData name="Mitchell Wand" userId="de9b44c55c049659" providerId="LiveId" clId="{5366DB5C-4D2F-4646-B895-A719135EA073}" dt="2024-11-10T21:10:10.394" v="2058" actId="700"/>
          <ac:spMkLst>
            <pc:docMk/>
            <pc:sldMk cId="145619773" sldId="408"/>
            <ac:spMk id="3" creationId="{B320E4B5-C388-EA4D-2EEA-9BCE794038EB}"/>
          </ac:spMkLst>
        </pc:spChg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4" creationId="{F4F21326-BBAE-74D8-6D08-420E13A2F13F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6" creationId="{DA964162-8634-04E4-12BB-907A81DE76CB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7" creationId="{14B91914-DF5A-EAD7-4061-C99F20525543}"/>
          </ac:spMkLst>
        </pc:spChg>
        <pc:picChg chg="add mod">
          <ac:chgData name="Mitchell Wand" userId="de9b44c55c049659" providerId="LiveId" clId="{5366DB5C-4D2F-4646-B895-A719135EA073}" dt="2024-11-10T21:10:45.306" v="2068" actId="1076"/>
          <ac:picMkLst>
            <pc:docMk/>
            <pc:sldMk cId="145619773" sldId="408"/>
            <ac:picMk id="5" creationId="{2111BAA8-2D89-EB33-BF11-A51863D22F1C}"/>
          </ac:picMkLst>
        </pc:picChg>
      </pc:sldChg>
      <pc:sldChg chg="addSp delSp modSp new mod ord chgLayout modNotesTx">
        <pc:chgData name="Mitchell Wand" userId="de9b44c55c049659" providerId="LiveId" clId="{5366DB5C-4D2F-4646-B895-A719135EA073}" dt="2024-11-11T15:27:03.842" v="4116" actId="6264"/>
        <pc:sldMkLst>
          <pc:docMk/>
          <pc:sldMk cId="1363577764" sldId="409"/>
        </pc:sldMkLst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2" creationId="{DBB95F54-B3A2-C0A0-DA73-202E211E0AC7}"/>
          </ac:spMkLst>
        </pc:spChg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3" creationId="{5B0C1685-749D-A5E2-E2F0-D69D24BA187F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6" creationId="{CD3198A7-0E64-1D79-BA16-A406649CCE2C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7" creationId="{81C6DF2E-B878-DD13-EF52-40556F4BF912}"/>
          </ac:spMkLst>
        </pc:spChg>
        <pc:picChg chg="add mod">
          <ac:chgData name="Mitchell Wand" userId="de9b44c55c049659" providerId="LiveId" clId="{5366DB5C-4D2F-4646-B895-A719135EA073}" dt="2024-11-10T21:13:24.011" v="2071" actId="1076"/>
          <ac:picMkLst>
            <pc:docMk/>
            <pc:sldMk cId="1363577764" sldId="409"/>
            <ac:picMk id="5" creationId="{734CF14E-414C-3263-5E5A-480F8E569AEE}"/>
          </ac:picMkLst>
        </pc:picChg>
      </pc:sldChg>
      <pc:sldChg chg="addSp delSp modSp new mod modClrScheme chgLayout">
        <pc:chgData name="Mitchell Wand" userId="de9b44c55c049659" providerId="LiveId" clId="{5366DB5C-4D2F-4646-B895-A719135EA073}" dt="2024-11-11T14:45:14.461" v="2862" actId="1076"/>
        <pc:sldMkLst>
          <pc:docMk/>
          <pc:sldMk cId="80588443" sldId="410"/>
        </pc:sldMkLst>
        <pc:spChg chg="del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2" creationId="{6D0D165D-CAA1-C4EC-B5F3-40AC352FC32B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3" creationId="{FFB00392-AA0B-5E84-D3E9-0EEFB7619462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4" creationId="{169BFBB2-1505-2C20-C368-E9B0FA061085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7" creationId="{C0A4D68A-9041-E1EB-5866-A87FA302A51D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9" creationId="{B46EC350-6159-1655-8F5C-7C376D8D5697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0" creationId="{E53E5462-2B8A-5303-AAFE-1E7671EE0B6C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1" creationId="{D9143320-2342-28FE-E42A-A799A4585C36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2" creationId="{EC1E760E-D5DC-1958-9EAC-6F77AC162D6F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3" creationId="{FAF100EE-0167-46DC-C7B3-B353736DB24C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9" creationId="{03490512-93E9-9CD1-84AA-47C27935A8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1" creationId="{69DF8645-F86F-C91F-55FB-43CAA7517302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2" creationId="{4937187F-0F9B-D777-04F0-4DF13ACBBB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3" creationId="{C5FD35B1-9EA6-5BA3-39E4-2C85D44A2FF5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29" creationId="{7789A06D-5CA6-4475-62D8-50A136BAAB5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1" creationId="{776EC2CB-0635-18F7-15EF-4AEF27AB007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2" creationId="{33669940-1DB2-7380-B226-C9E5C33B1D26}"/>
          </ac:spMkLst>
        </pc:spChg>
        <pc:spChg chg="add mod topLvl">
          <ac:chgData name="Mitchell Wand" userId="de9b44c55c049659" providerId="LiveId" clId="{5366DB5C-4D2F-4646-B895-A719135EA073}" dt="2024-11-11T14:44:21.963" v="2857" actId="12789"/>
          <ac:spMkLst>
            <pc:docMk/>
            <pc:sldMk cId="80588443" sldId="410"/>
            <ac:spMk id="33" creationId="{DC83BEBD-ECC8-177F-DFE6-FFB0E329D112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4" creationId="{E2022359-F70B-976E-DF58-0DBDFF055A8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5" creationId="{80A45276-A981-3210-CDC4-8A1E6DE331D8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41" creationId="{B2A38329-4D77-6ADF-5526-F8931E8687ED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3" creationId="{3E5D4093-BC90-D692-8A9B-70950AB38796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4" creationId="{865A4B0C-88BA-FF4D-421E-2E987740DB19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5" creationId="{26C7596A-CA03-FE95-1E86-28867BA6822C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6" creationId="{AA66A7DB-80AE-1860-6E50-28CFD98CF3A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7" creationId="{A8210482-9969-FABF-A0A9-6B8BD1416A53}"/>
          </ac:spMkLst>
        </pc:s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6" creationId="{3608EF2F-AC01-7879-2B32-E76C566FCD32}"/>
          </ac:grpSpMkLst>
        </pc:grpChg>
        <pc:grpChg chg="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8" creationId="{CC306225-2049-08D2-9AF9-3442A7517764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18" creationId="{0D054417-651D-DA1B-F288-FDA0FA4F00BF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26" creationId="{9EC314C0-0E9A-9A28-9814-4106EEA50A79}"/>
          </ac:grpSpMkLst>
        </pc:grpChg>
        <pc:grpChg chg="add mod topLvl">
          <ac:chgData name="Mitchell Wand" userId="de9b44c55c049659" providerId="LiveId" clId="{5366DB5C-4D2F-4646-B895-A719135EA073}" dt="2024-11-11T14:41:53.045" v="2809" actId="164"/>
          <ac:grpSpMkLst>
            <pc:docMk/>
            <pc:sldMk cId="80588443" sldId="410"/>
            <ac:grpSpMk id="28" creationId="{D4AD1475-35EB-DBFA-6376-520D7CF0705E}"/>
          </ac:grpSpMkLst>
        </pc:grpChg>
        <pc:grpChg chg="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30" creationId="{834C6B01-DD92-5A77-195A-20261E3B51DD}"/>
          </ac:grpSpMkLst>
        </pc:grpChg>
        <pc:grpChg chg="add mod topLvl">
          <ac:chgData name="Mitchell Wand" userId="de9b44c55c049659" providerId="LiveId" clId="{5366DB5C-4D2F-4646-B895-A719135EA073}" dt="2024-11-11T14:42:08.506" v="2811" actId="164"/>
          <ac:grpSpMkLst>
            <pc:docMk/>
            <pc:sldMk cId="80588443" sldId="410"/>
            <ac:grpSpMk id="40" creationId="{4CCFFE41-042F-FDE2-2EB8-98DFA6B767E1}"/>
          </ac:grpSpMkLst>
        </pc:grpChg>
        <pc:grpChg chg="add del 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51" creationId="{955467DF-DEE8-C33C-AF93-532794410913}"/>
          </ac:grpSpMkLst>
        </pc:grpChg>
        <pc:grpChg chg="add mod">
          <ac:chgData name="Mitchell Wand" userId="de9b44c55c049659" providerId="LiveId" clId="{5366DB5C-4D2F-4646-B895-A719135EA073}" dt="2024-11-11T14:45:01.719" v="2860" actId="1076"/>
          <ac:grpSpMkLst>
            <pc:docMk/>
            <pc:sldMk cId="80588443" sldId="410"/>
            <ac:grpSpMk id="52" creationId="{CEF9F2D3-22DE-436F-68A0-3BFF08D241E9}"/>
          </ac:grpSpMkLst>
        </pc:grpChg>
        <pc:grpChg chg="add mod">
          <ac:chgData name="Mitchell Wand" userId="de9b44c55c049659" providerId="LiveId" clId="{5366DB5C-4D2F-4646-B895-A719135EA073}" dt="2024-11-11T14:45:14.461" v="2862" actId="1076"/>
          <ac:grpSpMkLst>
            <pc:docMk/>
            <pc:sldMk cId="80588443" sldId="410"/>
            <ac:grpSpMk id="53" creationId="{8B40DAFD-D009-9B15-E7A8-7A42C2A170B8}"/>
          </ac:grpSpMkLst>
        </pc:grpChg>
        <pc:picChg chg="mod">
          <ac:chgData name="Mitchell Wand" userId="de9b44c55c049659" providerId="LiveId" clId="{5366DB5C-4D2F-4646-B895-A719135EA073}" dt="2024-11-11T14:05:22.422" v="2154" actId="164"/>
          <ac:picMkLst>
            <pc:docMk/>
            <pc:sldMk cId="80588443" sldId="410"/>
            <ac:picMk id="20" creationId="{ECCADAB6-B134-C379-7687-6210694D89B2}"/>
          </ac:picMkLst>
        </pc:picChg>
        <pc:picChg chg="mod">
          <ac:chgData name="Mitchell Wand" userId="de9b44c55c049659" providerId="LiveId" clId="{5366DB5C-4D2F-4646-B895-A719135EA073}" dt="2024-11-11T14:41:40.185" v="2808" actId="165"/>
          <ac:picMkLst>
            <pc:docMk/>
            <pc:sldMk cId="80588443" sldId="410"/>
            <ac:picMk id="42" creationId="{41CA9EA7-9C8A-9804-B474-F61EFBC81599}"/>
          </ac:picMkLst>
        </pc:pic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5" creationId="{3BD43B12-9021-9417-C6CD-89DC2D8EAEE3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4" creationId="{3BA87F47-4316-E00B-C0BF-AA36DE7AB03F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5" creationId="{4445DF6E-C59E-EE0C-E62E-6C0BD14D3586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6" creationId="{41C89AAF-DC3F-A2E9-C49D-27474F54D610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7" creationId="{44671860-66BC-FFC8-C270-6529546F5D98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4" creationId="{D011606D-5741-5C0E-83A4-D4AD38AE0BEA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5" creationId="{15118E23-7DEC-D616-3E2B-03E156CD0551}"/>
          </ac:cxnSpMkLst>
        </pc:cxnChg>
        <pc:cxnChg chg="add mod topLvl">
          <ac:chgData name="Mitchell Wand" userId="de9b44c55c049659" providerId="LiveId" clId="{5366DB5C-4D2F-4646-B895-A719135EA073}" dt="2024-11-11T14:41:53.045" v="2809" actId="164"/>
          <ac:cxnSpMkLst>
            <pc:docMk/>
            <pc:sldMk cId="80588443" sldId="410"/>
            <ac:cxnSpMk id="27" creationId="{B0DB0986-8661-B196-70B0-77BD740014B5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6" creationId="{599AE619-0EFA-9544-4C30-B1898EF541CA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7" creationId="{520897C5-B261-530F-4308-B99AAFAE7D98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8" creationId="{DC814555-E23D-51B8-0257-9176BB6028AE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9" creationId="{A0FAC75B-EB47-AD5E-03A7-F244E611CD2B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8" creationId="{361ED99D-72E6-B952-65A2-5EA799FCBC5C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9" creationId="{6B235B8E-61ED-8B0F-6D91-CC009EB29969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50" creationId="{F03BE7A3-F8DF-7190-031F-BBF23960692D}"/>
          </ac:cxnSpMkLst>
        </pc:cxnChg>
      </pc:sldChg>
      <pc:sldChg chg="addSp delSp modSp add mod modClrScheme chgLayout modNotesTx">
        <pc:chgData name="Mitchell Wand" userId="de9b44c55c049659" providerId="LiveId" clId="{5366DB5C-4D2F-4646-B895-A719135EA073}" dt="2024-11-11T15:49:46.813" v="4358" actId="1076"/>
        <pc:sldMkLst>
          <pc:docMk/>
          <pc:sldMk cId="0" sldId="411"/>
        </pc:sldMkLst>
        <pc:spChg chg="add mod">
          <ac:chgData name="Mitchell Wand" userId="de9b44c55c049659" providerId="LiveId" clId="{5366DB5C-4D2F-4646-B895-A719135EA073}" dt="2024-11-11T14:46:13.057" v="2864"/>
          <ac:spMkLst>
            <pc:docMk/>
            <pc:sldMk cId="0" sldId="411"/>
            <ac:spMk id="2" creationId="{AD2CC6FF-BD8B-F8C7-B664-3D3CC7C6F083}"/>
          </ac:spMkLst>
        </pc:spChg>
        <pc:spChg chg="add mod">
          <ac:chgData name="Mitchell Wand" userId="de9b44c55c049659" providerId="LiveId" clId="{5366DB5C-4D2F-4646-B895-A719135EA073}" dt="2024-11-11T15:49:46.813" v="4358" actId="1076"/>
          <ac:spMkLst>
            <pc:docMk/>
            <pc:sldMk cId="0" sldId="411"/>
            <ac:spMk id="3" creationId="{AA226494-FC2F-B3FC-A4F0-700DA6BA8249}"/>
          </ac:spMkLst>
        </pc:spChg>
        <pc:spChg chg="add del mod">
          <ac:chgData name="Mitchell Wand" userId="de9b44c55c049659" providerId="LiveId" clId="{5366DB5C-4D2F-4646-B895-A719135EA073}" dt="2024-11-11T15:03:00.280" v="3475" actId="478"/>
          <ac:spMkLst>
            <pc:docMk/>
            <pc:sldMk cId="0" sldId="411"/>
            <ac:spMk id="5" creationId="{0E9CF0E9-A4A6-D992-3873-10BC18896CA0}"/>
          </ac:spMkLst>
        </pc:spChg>
        <pc:spChg chg="add mod">
          <ac:chgData name="Mitchell Wand" userId="de9b44c55c049659" providerId="LiveId" clId="{5366DB5C-4D2F-4646-B895-A719135EA073}" dt="2024-11-11T15:10:39.385" v="3688"/>
          <ac:spMkLst>
            <pc:docMk/>
            <pc:sldMk cId="0" sldId="411"/>
            <ac:spMk id="6" creationId="{1905081B-FC49-10BE-73DC-1220AD21CE96}"/>
          </ac:spMkLst>
        </pc:spChg>
        <pc:spChg chg="add del mod">
          <ac:chgData name="Mitchell Wand" userId="de9b44c55c049659" providerId="LiveId" clId="{5366DB5C-4D2F-4646-B895-A719135EA073}" dt="2024-11-11T15:40:25.486" v="4269" actId="6264"/>
          <ac:spMkLst>
            <pc:docMk/>
            <pc:sldMk cId="0" sldId="411"/>
            <ac:spMk id="7" creationId="{0E342260-247A-320E-5BEA-2EBFC4995F3E}"/>
          </ac:spMkLst>
        </pc:spChg>
        <pc:spChg chg="add mod">
          <ac:chgData name="Mitchell Wand" userId="de9b44c55c049659" providerId="LiveId" clId="{5366DB5C-4D2F-4646-B895-A719135EA073}" dt="2024-11-11T15:49:00.635" v="4353" actId="1582"/>
          <ac:spMkLst>
            <pc:docMk/>
            <pc:sldMk cId="0" sldId="411"/>
            <ac:spMk id="8" creationId="{29B13D3B-EF6F-F9CA-320C-884C0FD7BB75}"/>
          </ac:spMkLst>
        </pc:spChg>
        <pc:spChg chg="add mod">
          <ac:chgData name="Mitchell Wand" userId="de9b44c55c049659" providerId="LiveId" clId="{5366DB5C-4D2F-4646-B895-A719135EA073}" dt="2024-11-11T15:49:15.944" v="4355" actId="1582"/>
          <ac:spMkLst>
            <pc:docMk/>
            <pc:sldMk cId="0" sldId="411"/>
            <ac:spMk id="11" creationId="{567E39EA-6E1A-EF3B-6A22-587B90E1CDE9}"/>
          </ac:spMkLst>
        </pc:spChg>
        <pc:spChg chg="del">
          <ac:chgData name="Mitchell Wand" userId="de9b44c55c049659" providerId="LiveId" clId="{5366DB5C-4D2F-4646-B895-A719135EA073}" dt="2024-11-11T14:47:14.347" v="2871" actId="478"/>
          <ac:spMkLst>
            <pc:docMk/>
            <pc:sldMk cId="0" sldId="411"/>
            <ac:spMk id="9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7:19.085" v="2873" actId="478"/>
          <ac:spMkLst>
            <pc:docMk/>
            <pc:sldMk cId="0" sldId="411"/>
            <ac:spMk id="988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40:29.045" v="4270" actId="242"/>
          <ac:spMkLst>
            <pc:docMk/>
            <pc:sldMk cId="0" sldId="411"/>
            <ac:spMk id="98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6:02.649" v="2863" actId="478"/>
          <ac:spMkLst>
            <pc:docMk/>
            <pc:sldMk cId="0" sldId="411"/>
            <ac:spMk id="990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5:08:32.293" v="3679" actId="1076"/>
          <ac:spMkLst>
            <pc:docMk/>
            <pc:sldMk cId="0" sldId="411"/>
            <ac:spMk id="99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39:58.746" v="4229" actId="478"/>
          <ac:spMkLst>
            <pc:docMk/>
            <pc:sldMk cId="0" sldId="411"/>
            <ac:spMk id="100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45:43.609" v="4328" actId="478"/>
          <ac:spMkLst>
            <pc:docMk/>
            <pc:sldMk cId="0" sldId="411"/>
            <ac:spMk id="1010" creationId="{00000000-0000-0000-0000-000000000000}"/>
          </ac:spMkLst>
        </pc:spChg>
        <pc:picChg chg="del mod">
          <ac:chgData name="Mitchell Wand" userId="de9b44c55c049659" providerId="LiveId" clId="{5366DB5C-4D2F-4646-B895-A719135EA073}" dt="2024-11-11T15:40:06.344" v="4233" actId="478"/>
          <ac:picMkLst>
            <pc:docMk/>
            <pc:sldMk cId="0" sldId="411"/>
            <ac:picMk id="1009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1T15:48:48.668" v="4352" actId="208"/>
          <ac:cxnSpMkLst>
            <pc:docMk/>
            <pc:sldMk cId="0" sldId="411"/>
            <ac:cxnSpMk id="10" creationId="{A8A19E35-5201-BA34-8274-F9AE59BA66DD}"/>
          </ac:cxnSpMkLst>
        </pc:cxnChg>
        <pc:cxnChg chg="add mod">
          <ac:chgData name="Mitchell Wand" userId="de9b44c55c049659" providerId="LiveId" clId="{5366DB5C-4D2F-4646-B895-A719135EA073}" dt="2024-11-11T15:49:33.388" v="4357" actId="208"/>
          <ac:cxnSpMkLst>
            <pc:docMk/>
            <pc:sldMk cId="0" sldId="411"/>
            <ac:cxnSpMk id="16" creationId="{BBABC948-FD62-9912-24FB-841F72DAFE71}"/>
          </ac:cxnSpMkLst>
        </pc:cxnChg>
        <pc:cxnChg chg="del">
          <ac:chgData name="Mitchell Wand" userId="de9b44c55c049659" providerId="LiveId" clId="{5366DB5C-4D2F-4646-B895-A719135EA073}" dt="2024-11-11T15:40:05.025" v="4232" actId="478"/>
          <ac:cxnSpMkLst>
            <pc:docMk/>
            <pc:sldMk cId="0" sldId="411"/>
            <ac:cxnSpMk id="1003" creationId="{00000000-0000-0000-0000-000000000000}"/>
          </ac:cxnSpMkLst>
        </pc:cxnChg>
        <pc:cxnChg chg="del">
          <ac:chgData name="Mitchell Wand" userId="de9b44c55c049659" providerId="LiveId" clId="{5366DB5C-4D2F-4646-B895-A719135EA073}" dt="2024-11-11T15:40:02.727" v="4231" actId="478"/>
          <ac:cxnSpMkLst>
            <pc:docMk/>
            <pc:sldMk cId="0" sldId="411"/>
            <ac:cxnSpMk id="1004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1T15:40:01.175" v="4230" actId="478"/>
          <ac:cxnSpMkLst>
            <pc:docMk/>
            <pc:sldMk cId="0" sldId="411"/>
            <ac:cxnSpMk id="1005" creationId="{00000000-0000-0000-0000-000000000000}"/>
          </ac:cxnSpMkLst>
        </pc:cxnChg>
      </pc:sldChg>
      <pc:sldChg chg="addSp delSp modSp add mod modTransition modClrScheme chgLayout modNotes">
        <pc:chgData name="Mitchell Wand" userId="de9b44c55c049659" providerId="LiveId" clId="{5366DB5C-4D2F-4646-B895-A719135EA073}" dt="2024-11-11T15:51:42.943" v="4364" actId="207"/>
        <pc:sldMkLst>
          <pc:docMk/>
          <pc:sldMk cId="0" sldId="412"/>
        </pc:sldMkLst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2" creationId="{4845EDD9-D1E1-B9A5-81A6-E1DF66E60E8C}"/>
          </ac:spMkLst>
        </pc:spChg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3" creationId="{7D697944-14EF-3677-AC38-FAB94DC7B01D}"/>
          </ac:spMkLst>
        </pc:spChg>
        <pc:spChg chg="add del mod">
          <ac:chgData name="Mitchell Wand" userId="de9b44c55c049659" providerId="LiveId" clId="{5366DB5C-4D2F-4646-B895-A719135EA073}" dt="2024-11-11T14:54:30.993" v="3267" actId="478"/>
          <ac:spMkLst>
            <pc:docMk/>
            <pc:sldMk cId="0" sldId="412"/>
            <ac:spMk id="4" creationId="{FD8C6FBE-D6D2-78F1-3D54-BDAF378178DA}"/>
          </ac:spMkLst>
        </pc:spChg>
        <pc:spChg chg="add mod">
          <ac:chgData name="Mitchell Wand" userId="de9b44c55c049659" providerId="LiveId" clId="{5366DB5C-4D2F-4646-B895-A719135EA073}" dt="2024-11-11T15:51:42.943" v="4364" actId="207"/>
          <ac:spMkLst>
            <pc:docMk/>
            <pc:sldMk cId="0" sldId="412"/>
            <ac:spMk id="5" creationId="{66D393FC-04C9-F009-414A-624E675A7732}"/>
          </ac:spMkLst>
        </pc:spChg>
        <pc:spChg chg="del">
          <ac:chgData name="Mitchell Wand" userId="de9b44c55c049659" providerId="LiveId" clId="{5366DB5C-4D2F-4646-B895-A719135EA073}" dt="2024-11-11T14:51:21.361" v="2935" actId="478"/>
          <ac:spMkLst>
            <pc:docMk/>
            <pc:sldMk cId="0" sldId="412"/>
            <ac:spMk id="106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1:23.708" v="2936" actId="478"/>
          <ac:spMkLst>
            <pc:docMk/>
            <pc:sldMk cId="0" sldId="412"/>
            <ac:spMk id="106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2:47.056" v="3117" actId="20577"/>
          <ac:spMkLst>
            <pc:docMk/>
            <pc:sldMk cId="0" sldId="412"/>
            <ac:spMk id="106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1064" creationId="{00000000-0000-0000-0000-000000000000}"/>
          </ac:spMkLst>
        </pc:spChg>
      </pc:sldChg>
      <pc:sldChg chg="addSp delSp modSp add del mod modClrScheme chgLayout">
        <pc:chgData name="Mitchell Wand" userId="de9b44c55c049659" providerId="LiveId" clId="{5366DB5C-4D2F-4646-B895-A719135EA073}" dt="2024-11-11T15:13:01.812" v="3723" actId="47"/>
        <pc:sldMkLst>
          <pc:docMk/>
          <pc:sldMk cId="0" sldId="413"/>
        </pc:sldMkLst>
        <pc:spChg chg="add del mo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2" creationId="{734EE0B4-1EEB-BAB2-2ADC-03735B54B23C}"/>
          </ac:spMkLst>
        </pc:spChg>
        <pc:spChg chg="add del">
          <ac:chgData name="Mitchell Wand" userId="de9b44c55c049659" providerId="LiveId" clId="{5366DB5C-4D2F-4646-B895-A719135EA073}" dt="2024-11-11T14:57:20.683" v="3343" actId="22"/>
          <ac:spMkLst>
            <pc:docMk/>
            <pc:sldMk cId="0" sldId="413"/>
            <ac:spMk id="4" creationId="{CFB60A1F-DC66-30F2-1C5C-0170EEC55442}"/>
          </ac:spMkLst>
        </pc:spChg>
        <pc:spChg chg="add mod">
          <ac:chgData name="Mitchell Wand" userId="de9b44c55c049659" providerId="LiveId" clId="{5366DB5C-4D2F-4646-B895-A719135EA073}" dt="2024-11-11T14:57:36.345" v="3345" actId="1076"/>
          <ac:spMkLst>
            <pc:docMk/>
            <pc:sldMk cId="0" sldId="413"/>
            <ac:spMk id="5" creationId="{714A4FCC-3A75-5B8F-C043-C299AAB5E38B}"/>
          </ac:spMkLst>
        </pc:spChg>
        <pc:spChg chg="add mod">
          <ac:chgData name="Mitchell Wand" userId="de9b44c55c049659" providerId="LiveId" clId="{5366DB5C-4D2F-4646-B895-A719135EA073}" dt="2024-11-11T15:00:07.686" v="3348"/>
          <ac:spMkLst>
            <pc:docMk/>
            <pc:sldMk cId="0" sldId="413"/>
            <ac:spMk id="6" creationId="{4731341C-7505-37DE-E5B2-3F79A63B2BE6}"/>
          </ac:spMkLst>
        </pc:spChg>
        <pc:spChg chg="add mod">
          <ac:chgData name="Mitchell Wand" userId="de9b44c55c049659" providerId="LiveId" clId="{5366DB5C-4D2F-4646-B895-A719135EA073}" dt="2024-11-11T15:00:11.666" v="3349"/>
          <ac:spMkLst>
            <pc:docMk/>
            <pc:sldMk cId="0" sldId="413"/>
            <ac:spMk id="7" creationId="{6B315AC7-6CDF-1E55-49A7-0E45BE80DB27}"/>
          </ac:spMkLst>
        </pc:spChg>
        <pc:spChg chg="del">
          <ac:chgData name="Mitchell Wand" userId="de9b44c55c049659" providerId="LiveId" clId="{5366DB5C-4D2F-4646-B895-A719135EA073}" dt="2024-11-11T14:55:40.319" v="3272" actId="478"/>
          <ac:spMkLst>
            <pc:docMk/>
            <pc:sldMk cId="0" sldId="413"/>
            <ac:spMk id="1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5:41.688" v="3273" actId="478"/>
          <ac:spMkLst>
            <pc:docMk/>
            <pc:sldMk cId="0" sldId="413"/>
            <ac:spMk id="119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1195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7:15.812" v="3341" actId="478"/>
          <ac:spMkLst>
            <pc:docMk/>
            <pc:sldMk cId="0" sldId="413"/>
            <ac:spMk id="1196" creationId="{00000000-0000-0000-0000-000000000000}"/>
          </ac:spMkLst>
        </pc:spChg>
      </pc:sldChg>
      <pc:sldChg chg="delSp modSp add del mod">
        <pc:chgData name="Mitchell Wand" userId="de9b44c55c049659" providerId="LiveId" clId="{5366DB5C-4D2F-4646-B895-A719135EA073}" dt="2024-11-11T14:58:02.960" v="3346" actId="2696"/>
        <pc:sldMkLst>
          <pc:docMk/>
          <pc:sldMk cId="0" sldId="414"/>
        </pc:sldMkLst>
        <pc:spChg chg="del mod">
          <ac:chgData name="Mitchell Wand" userId="de9b44c55c049659" providerId="LiveId" clId="{5366DB5C-4D2F-4646-B895-A719135EA073}" dt="2024-11-11T14:56:59.344" v="3340" actId="478"/>
          <ac:spMkLst>
            <pc:docMk/>
            <pc:sldMk cId="0" sldId="414"/>
            <ac:spMk id="1196" creationId="{00000000-0000-0000-0000-000000000000}"/>
          </ac:spMkLst>
        </pc:spChg>
      </pc:sldChg>
      <pc:sldChg chg="add del">
        <pc:chgData name="Mitchell Wand" userId="de9b44c55c049659" providerId="LiveId" clId="{5366DB5C-4D2F-4646-B895-A719135EA073}" dt="2024-11-11T14:58:24.872" v="3347" actId="47"/>
        <pc:sldMkLst>
          <pc:docMk/>
          <pc:sldMk cId="0" sldId="415"/>
        </pc:sldMkLst>
      </pc:sldChg>
      <pc:sldChg chg="addSp delSp modSp add del mod modClrScheme chgLayout">
        <pc:chgData name="Mitchell Wand" userId="de9b44c55c049659" providerId="LiveId" clId="{5366DB5C-4D2F-4646-B895-A719135EA073}" dt="2024-11-11T15:52:52.864" v="4369" actId="6264"/>
        <pc:sldMkLst>
          <pc:docMk/>
          <pc:sldMk cId="0" sldId="416"/>
        </pc:sldMkLst>
        <pc:spChg chg="add del mod">
          <ac:chgData name="Mitchell Wand" userId="de9b44c55c049659" providerId="LiveId" clId="{5366DB5C-4D2F-4646-B895-A719135EA073}" dt="2024-11-11T15:19:06.785" v="3867" actId="6264"/>
          <ac:spMkLst>
            <pc:docMk/>
            <pc:sldMk cId="0" sldId="416"/>
            <ac:spMk id="2" creationId="{A175DD71-3F56-671B-51E2-12ECDADDB2D3}"/>
          </ac:spMkLst>
        </pc:spChg>
        <pc:spChg chg="add del mod">
          <ac:chgData name="Mitchell Wand" userId="de9b44c55c049659" providerId="LiveId" clId="{5366DB5C-4D2F-4646-B895-A719135EA073}" dt="2024-11-11T15:52:41.951" v="4368" actId="6264"/>
          <ac:spMkLst>
            <pc:docMk/>
            <pc:sldMk cId="0" sldId="416"/>
            <ac:spMk id="3" creationId="{28C708D5-94FA-56B7-4BFB-3B1D036AE621}"/>
          </ac:spMkLst>
        </pc:spChg>
        <pc:spChg chg="add del mo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4" creationId="{213B1DDE-9C3E-5C98-A00D-DAC3994EE3B4}"/>
          </ac:spMkLst>
        </pc:spChg>
        <pc:spChg chg="mod or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16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2.051" v="3864" actId="478"/>
          <ac:spMkLst>
            <pc:docMk/>
            <pc:sldMk cId="0" sldId="416"/>
            <ac:spMk id="170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8.291" v="3865" actId="478"/>
          <ac:spMkLst>
            <pc:docMk/>
            <pc:sldMk cId="0" sldId="416"/>
            <ac:spMk id="1702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1T14:17:40.533" v="2568" actId="15"/>
        <pc:sldMkLst>
          <pc:docMk/>
          <pc:sldMk cId="841057623" sldId="417"/>
        </pc:sldMkLst>
        <pc:spChg chg="mod">
          <ac:chgData name="Mitchell Wand" userId="de9b44c55c049659" providerId="LiveId" clId="{5366DB5C-4D2F-4646-B895-A719135EA073}" dt="2024-11-11T14:16:47.761" v="2565" actId="20577"/>
          <ac:spMkLst>
            <pc:docMk/>
            <pc:sldMk cId="841057623" sldId="417"/>
            <ac:spMk id="2" creationId="{4A103DD0-B637-4922-32BD-8AC3C9023D09}"/>
          </ac:spMkLst>
        </pc:spChg>
        <pc:spChg chg="mod">
          <ac:chgData name="Mitchell Wand" userId="de9b44c55c049659" providerId="LiveId" clId="{5366DB5C-4D2F-4646-B895-A719135EA073}" dt="2024-11-11T14:17:40.533" v="2568" actId="15"/>
          <ac:spMkLst>
            <pc:docMk/>
            <pc:sldMk cId="841057623" sldId="417"/>
            <ac:spMk id="3" creationId="{B9636D1D-FE9D-B6F6-9B45-200313655F93}"/>
          </ac:spMkLst>
        </pc:spChg>
      </pc:sldChg>
      <pc:sldChg chg="addSp delSp modSp add mod modClrScheme chgLayout">
        <pc:chgData name="Mitchell Wand" userId="de9b44c55c049659" providerId="LiveId" clId="{5366DB5C-4D2F-4646-B895-A719135EA073}" dt="2024-11-11T15:52:10.686" v="4365" actId="1076"/>
        <pc:sldMkLst>
          <pc:docMk/>
          <pc:sldMk cId="0" sldId="418"/>
        </pc:sldMkLst>
        <pc:spChg chg="add del mod">
          <ac:chgData name="Mitchell Wand" userId="de9b44c55c049659" providerId="LiveId" clId="{5366DB5C-4D2F-4646-B895-A719135EA073}" dt="2024-11-11T15:04:49.800" v="3594" actId="6264"/>
          <ac:spMkLst>
            <pc:docMk/>
            <pc:sldMk cId="0" sldId="418"/>
            <ac:spMk id="2" creationId="{89198C8D-56B3-2779-BAE9-CFD0094B010E}"/>
          </ac:spMkLst>
        </pc:spChg>
        <pc:spChg chg="add mod">
          <ac:chgData name="Mitchell Wand" userId="de9b44c55c049659" providerId="LiveId" clId="{5366DB5C-4D2F-4646-B895-A719135EA073}" dt="2024-11-11T15:06:45.151" v="3677" actId="1076"/>
          <ac:spMkLst>
            <pc:docMk/>
            <pc:sldMk cId="0" sldId="418"/>
            <ac:spMk id="3" creationId="{29719501-5FE6-D426-A036-075A15A2C757}"/>
          </ac:spMkLst>
        </pc:spChg>
        <pc:spChg chg="add mod">
          <ac:chgData name="Mitchell Wand" userId="de9b44c55c049659" providerId="LiveId" clId="{5366DB5C-4D2F-4646-B895-A719135EA073}" dt="2024-11-11T15:08:09.949" v="3678"/>
          <ac:spMkLst>
            <pc:docMk/>
            <pc:sldMk cId="0" sldId="418"/>
            <ac:spMk id="4" creationId="{E42A71C4-94D2-B6B8-0A63-12321CE02219}"/>
          </ac:spMkLst>
        </pc:spChg>
        <pc:spChg chg="add del mod">
          <ac:chgData name="Mitchell Wand" userId="de9b44c55c049659" providerId="LiveId" clId="{5366DB5C-4D2F-4646-B895-A719135EA073}" dt="2024-11-11T15:11:05.215" v="3691" actId="478"/>
          <ac:spMkLst>
            <pc:docMk/>
            <pc:sldMk cId="0" sldId="418"/>
            <ac:spMk id="6" creationId="{E40E730D-466A-A851-7D93-8356ED5DF512}"/>
          </ac:spMkLst>
        </pc:spChg>
        <pc:spChg chg="add mod">
          <ac:chgData name="Mitchell Wand" userId="de9b44c55c049659" providerId="LiveId" clId="{5366DB5C-4D2F-4646-B895-A719135EA073}" dt="2024-11-11T15:11:25.035" v="3692" actId="164"/>
          <ac:spMkLst>
            <pc:docMk/>
            <pc:sldMk cId="0" sldId="418"/>
            <ac:spMk id="7" creationId="{BD007896-487D-FDA4-2AD5-57A378E1F15A}"/>
          </ac:spMkLst>
        </pc:spChg>
        <pc:spChg chg="add mod">
          <ac:chgData name="Mitchell Wand" userId="de9b44c55c049659" providerId="LiveId" clId="{5366DB5C-4D2F-4646-B895-A719135EA073}" dt="2024-11-11T15:12:39.477" v="3721" actId="207"/>
          <ac:spMkLst>
            <pc:docMk/>
            <pc:sldMk cId="0" sldId="418"/>
            <ac:spMk id="10" creationId="{FA6E9095-3C72-8DEC-7D8D-93BB7B56D5B8}"/>
          </ac:spMkLst>
        </pc:spChg>
        <pc:spChg chg="mod">
          <ac:chgData name="Mitchell Wand" userId="de9b44c55c049659" providerId="LiveId" clId="{5366DB5C-4D2F-4646-B895-A719135EA073}" dt="2024-11-11T15:12:45.260" v="3722" actId="207"/>
          <ac:spMkLst>
            <pc:docMk/>
            <pc:sldMk cId="0" sldId="418"/>
            <ac:spMk id="12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04:24.297" v="3589" actId="478"/>
          <ac:spMkLst>
            <pc:docMk/>
            <pc:sldMk cId="0" sldId="418"/>
            <ac:spMk id="126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4:30.657" v="3591" actId="478"/>
          <ac:spMkLst>
            <pc:docMk/>
            <pc:sldMk cId="0" sldId="418"/>
            <ac:spMk id="126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06:07.164" v="3673" actId="20577"/>
          <ac:spMkLst>
            <pc:docMk/>
            <pc:sldMk cId="0" sldId="418"/>
            <ac:spMk id="126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6:37.552" v="3675" actId="478"/>
          <ac:spMkLst>
            <pc:docMk/>
            <pc:sldMk cId="0" sldId="418"/>
            <ac:spMk id="1266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11:33.084" v="3693" actId="1076"/>
          <ac:grpSpMkLst>
            <pc:docMk/>
            <pc:sldMk cId="0" sldId="418"/>
            <ac:grpSpMk id="8" creationId="{3F1E7CD7-C5FE-9AA6-8636-6D5A30E87E23}"/>
          </ac:grpSpMkLst>
        </pc:grpChg>
        <pc:cxnChg chg="add mod">
          <ac:chgData name="Mitchell Wand" userId="de9b44c55c049659" providerId="LiveId" clId="{5366DB5C-4D2F-4646-B895-A719135EA073}" dt="2024-11-11T15:11:25.035" v="3692" actId="164"/>
          <ac:cxnSpMkLst>
            <pc:docMk/>
            <pc:sldMk cId="0" sldId="418"/>
            <ac:cxnSpMk id="5" creationId="{DF2377D0-7DE5-0FB4-D81B-5D960F42662E}"/>
          </ac:cxnSpMkLst>
        </pc:cxnChg>
        <pc:cxnChg chg="add mod">
          <ac:chgData name="Mitchell Wand" userId="de9b44c55c049659" providerId="LiveId" clId="{5366DB5C-4D2F-4646-B895-A719135EA073}" dt="2024-11-11T15:11:44.443" v="3695" actId="1076"/>
          <ac:cxnSpMkLst>
            <pc:docMk/>
            <pc:sldMk cId="0" sldId="418"/>
            <ac:cxnSpMk id="9" creationId="{43D4CF18-3F09-80B1-DA7D-6F149A3322D8}"/>
          </ac:cxnSpMkLst>
        </pc:cxnChg>
        <pc:cxnChg chg="mod">
          <ac:chgData name="Mitchell Wand" userId="de9b44c55c049659" providerId="LiveId" clId="{5366DB5C-4D2F-4646-B895-A719135EA073}" dt="2024-11-11T15:52:10.686" v="4365" actId="1076"/>
          <ac:cxnSpMkLst>
            <pc:docMk/>
            <pc:sldMk cId="0" sldId="418"/>
            <ac:cxnSpMk id="1253" creationId="{00000000-0000-0000-0000-000000000000}"/>
          </ac:cxnSpMkLst>
        </pc:cxnChg>
      </pc:sldChg>
      <pc:sldChg chg="addSp modSp new del mod">
        <pc:chgData name="Mitchell Wand" userId="de9b44c55c049659" providerId="LiveId" clId="{5366DB5C-4D2F-4646-B895-A719135EA073}" dt="2024-11-11T15:49:54.802" v="4359" actId="2696"/>
        <pc:sldMkLst>
          <pc:docMk/>
          <pc:sldMk cId="171404309" sldId="419"/>
        </pc:sldMkLst>
        <pc:spChg chg="add mod">
          <ac:chgData name="Mitchell Wand" userId="de9b44c55c049659" providerId="LiveId" clId="{5366DB5C-4D2F-4646-B895-A719135EA073}" dt="2024-11-11T15:42:09.663" v="4300" actId="1076"/>
          <ac:spMkLst>
            <pc:docMk/>
            <pc:sldMk cId="171404309" sldId="419"/>
            <ac:spMk id="3" creationId="{A8DF0504-9858-EA38-5D8B-87F90EABF119}"/>
          </ac:spMkLst>
        </pc:spChg>
        <pc:spChg chg="add mod">
          <ac:chgData name="Mitchell Wand" userId="de9b44c55c049659" providerId="LiveId" clId="{5366DB5C-4D2F-4646-B895-A719135EA073}" dt="2024-11-11T15:44:07.474" v="4319" actId="208"/>
          <ac:spMkLst>
            <pc:docMk/>
            <pc:sldMk cId="171404309" sldId="419"/>
            <ac:spMk id="4" creationId="{9395B8AD-F3A6-5816-3852-1365E9F1BE48}"/>
          </ac:spMkLst>
        </pc:spChg>
        <pc:spChg chg="add mod">
          <ac:chgData name="Mitchell Wand" userId="de9b44c55c049659" providerId="LiveId" clId="{5366DB5C-4D2F-4646-B895-A719135EA073}" dt="2024-11-11T15:44:12.202" v="4320" actId="208"/>
          <ac:spMkLst>
            <pc:docMk/>
            <pc:sldMk cId="171404309" sldId="419"/>
            <ac:spMk id="5" creationId="{77A76530-2D0F-FB48-225D-E6FAE5955C78}"/>
          </ac:spMkLst>
        </pc:spChg>
      </pc:sldChg>
      <pc:sldMasterChg chg="delSldLayout">
        <pc:chgData name="Mitchell Wand" userId="de9b44c55c049659" providerId="LiveId" clId="{5366DB5C-4D2F-4646-B895-A719135EA073}" dt="2024-11-11T15:19:50.582" v="3883" actId="18676"/>
        <pc:sldMasterMkLst>
          <pc:docMk/>
          <pc:sldMasterMk cId="2223476908" sldId="2147483648"/>
        </pc:sldMasterMkLst>
        <pc:sldLayoutChg chg="del">
          <pc:chgData name="Mitchell Wand" userId="de9b44c55c049659" providerId="LiveId" clId="{5366DB5C-4D2F-4646-B895-A719135EA073}" dt="2024-11-11T15:19:50.582" v="3883" actId="18676"/>
          <pc:sldLayoutMkLst>
            <pc:docMk/>
            <pc:sldMasterMk cId="2223476908" sldId="2147483648"/>
            <pc:sldLayoutMk cId="3387894422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0092a7722_0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1f0092a7722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0092a7722_0_7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1f0092a7722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tilde on line 4, vs the caret on line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0092a7722_0_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1f0092a7722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0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0092a7722_0_8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1f0092a7722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f0092a7722_0_8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1f0092a7722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fe67dd0edd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dot represents a possible choice of the versions of these 9 programs.   Some are acceptable, some are not.</a:t>
            </a:r>
            <a:endParaRPr dirty="0"/>
          </a:p>
        </p:txBody>
      </p:sp>
      <p:sp>
        <p:nvSpPr>
          <p:cNvPr id="985" name="Google Shape;985;g2fe67dd0edd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f0092a7722_0_1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1f0092a7722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fe67dd0edd_1_2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g2fe67dd0ed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fe67dd0edd_1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g2fe67dd0edd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fe67dd0edd_1_4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g2fe67dd0edd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f0092a7722_0_1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g1f0092a7722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fe67dd0edd_1_5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g2fe67dd0edd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f0092a7722_0_12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6" name="Google Shape;1696;g1f0092a7722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C079-2DDC-742F-A9C1-F430C9C6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6B79C-D37D-5B88-48EF-DCF532B4B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5F8F2-CBD4-38DF-10C7-66009C657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43112CC-A9AA-764E-B7D5-140B8A0F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>
            <a:extLst>
              <a:ext uri="{FF2B5EF4-FFF2-40B4-BE49-F238E27FC236}">
                <a16:creationId xmlns:a16="http://schemas.microsoft.com/office/drawing/2014/main" id="{717958A0-4BF6-941F-0C67-D76672F2D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>
            <a:extLst>
              <a:ext uri="{FF2B5EF4-FFF2-40B4-BE49-F238E27FC236}">
                <a16:creationId xmlns:a16="http://schemas.microsoft.com/office/drawing/2014/main" id="{095C0C7E-8E87-90EB-FA90-457B75B17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7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69a1fa00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69a1fa00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9a1fa0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69a1fa00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69a1fa00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69a1fa00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Versioning sounds good, but really doing it right takes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f0092a7722_0_7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1f0092a7722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8909538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Jonathan Bell, John Boyland, Mitch Wand…">
            <a:extLst>
              <a:ext uri="{FF2B5EF4-FFF2-40B4-BE49-F238E27FC236}">
                <a16:creationId xmlns:a16="http://schemas.microsoft.com/office/drawing/2014/main" id="{020797B5-C680-F772-1321-577805D577DE}"/>
              </a:ext>
            </a:extLst>
          </p:cNvPr>
          <p:cNvSpPr txBox="1">
            <a:spLocks noGrp="1"/>
          </p:cNvSpPr>
          <p:nvPr>
            <p:ph type="body" idx="4294967295" hasCustomPrompt="1"/>
          </p:nvPr>
        </p:nvSpPr>
        <p:spPr>
          <a:xfrm>
            <a:off x="539260" y="5135226"/>
            <a:ext cx="10280962" cy="9794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&lt;authors&gt;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Khoury College of Computer Sciences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© &lt;date&gt;, released under </a:t>
            </a:r>
            <a:r>
              <a:rPr lang="en-US" u="sng" dirty="0">
                <a:hlinkClick r:id="rId2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31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39260" y="665162"/>
            <a:ext cx="10814540" cy="23876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260" y="3237827"/>
            <a:ext cx="10128740" cy="1655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</a:lvl1pPr>
            <a:lvl2pPr marL="0" indent="457200">
              <a:lnSpc>
                <a:spcPct val="90000"/>
              </a:lnSpc>
              <a:buSzTx/>
              <a:buFontTx/>
              <a:buNone/>
            </a:lvl2pPr>
            <a:lvl3pPr marL="0" indent="914400">
              <a:lnSpc>
                <a:spcPct val="90000"/>
              </a:lnSpc>
              <a:buSzTx/>
              <a:buFontTx/>
              <a:buNone/>
            </a:lvl3pPr>
            <a:lvl4pPr marL="0" indent="1371600">
              <a:lnSpc>
                <a:spcPct val="90000"/>
              </a:lnSpc>
              <a:buSzTx/>
              <a:buFontTx/>
              <a:buNone/>
            </a:lvl4pPr>
            <a:lvl5pPr marL="0" indent="1828800">
              <a:lnSpc>
                <a:spcPct val="90000"/>
              </a:lnSpc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traight Connector 7"/>
          <p:cNvSpPr/>
          <p:nvPr/>
        </p:nvSpPr>
        <p:spPr>
          <a:xfrm>
            <a:off x="539259" y="3055777"/>
            <a:ext cx="10814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4898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54483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1">
  <p:cSld name="Title &amp; Bullets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marL="609585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1pPr>
            <a:lvl2pPr marL="121917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2pPr>
            <a:lvl3pPr marL="1828754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b="0" i="0"/>
            </a:lvl3pPr>
            <a:lvl4pPr marL="2438339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4pPr>
            <a:lvl5pPr marL="3047924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5pPr>
            <a:lvl6pPr marL="3657509" lvl="5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212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1_Title - Top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17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  <p:sldLayoutId id="2147483665" r:id="rId15"/>
    <p:sldLayoutId id="2147483674" r:id="rId16"/>
    <p:sldLayoutId id="2147483675" r:id="rId17"/>
    <p:sldLayoutId id="214748367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 4530: Fundamentals of Software Engineering</a:t>
            </a:r>
            <a:endParaRPr lang="en-US" dirty="0"/>
          </a:p>
          <a:p>
            <a:endParaRPr lang="en-US" dirty="0"/>
          </a:p>
          <a:p>
            <a:r>
              <a:rPr dirty="0"/>
              <a:t>Module 1</a:t>
            </a:r>
            <a:r>
              <a:rPr lang="en-US" dirty="0"/>
              <a:t>6A</a:t>
            </a:r>
            <a:r>
              <a:rPr dirty="0"/>
              <a:t>: </a:t>
            </a:r>
            <a:r>
              <a:rPr lang="en-US" dirty="0"/>
              <a:t>Dependency Management</a:t>
            </a:r>
            <a:endParaRPr dirty="0"/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xfrm>
            <a:off x="675184" y="3429000"/>
            <a:ext cx="10128740" cy="27638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spcBef>
                <a:spcPts val="800"/>
              </a:spcBef>
              <a:defRPr sz="2125"/>
            </a:pPr>
            <a:r>
              <a:rPr sz="2400" dirty="0"/>
              <a:t>Adeel Bhutta</a:t>
            </a:r>
            <a:r>
              <a:rPr lang="en-US" sz="2400" dirty="0"/>
              <a:t> and</a:t>
            </a:r>
            <a:r>
              <a:rPr sz="2400" dirty="0"/>
              <a:t> Mitch Wand</a:t>
            </a:r>
            <a:r>
              <a:rPr lang="en-US" sz="2400" dirty="0"/>
              <a:t> (with material by Donald Pinckney)</a:t>
            </a:r>
            <a:endParaRPr sz="2400" dirty="0"/>
          </a:p>
          <a:p>
            <a:pPr defTabSz="777240">
              <a:spcBef>
                <a:spcPts val="800"/>
              </a:spcBef>
              <a:defRPr sz="2125"/>
            </a:pPr>
            <a:r>
              <a:rPr sz="2400" dirty="0"/>
              <a:t>Khoury College of Computer Sciences</a:t>
            </a:r>
          </a:p>
          <a:p>
            <a:pPr defTabSz="777240">
              <a:spcBef>
                <a:spcPts val="800"/>
              </a:spcBef>
              <a:defRPr sz="2125"/>
            </a:pPr>
            <a:endParaRPr lang="en-US" dirty="0"/>
          </a:p>
          <a:p>
            <a:pPr defTabSz="777240">
              <a:spcBef>
                <a:spcPts val="800"/>
              </a:spcBef>
              <a:defRPr sz="2125"/>
            </a:pPr>
            <a:endParaRPr lang="en-US" dirty="0"/>
          </a:p>
          <a:p>
            <a:pPr defTabSz="777240">
              <a:spcBef>
                <a:spcPts val="800"/>
              </a:spcBef>
              <a:defRPr sz="2125"/>
            </a:pPr>
            <a:endParaRPr dirty="0"/>
          </a:p>
          <a:p>
            <a:pPr defTabSz="777240">
              <a:spcBef>
                <a:spcPts val="800"/>
              </a:spcBef>
              <a:defRPr sz="2125"/>
            </a:pPr>
            <a:r>
              <a:rPr sz="1800" dirty="0"/>
              <a:t>© 202</a:t>
            </a:r>
            <a:r>
              <a:rPr lang="en-US" sz="1800" dirty="0"/>
              <a:t>5</a:t>
            </a:r>
            <a:r>
              <a:rPr sz="1800" dirty="0"/>
              <a:t>, released under </a:t>
            </a:r>
            <a:r>
              <a:rPr sz="1800" dirty="0">
                <a:hlinkClick r:id="rId2"/>
              </a:rPr>
              <a:t>CC BY-SA</a:t>
            </a:r>
            <a:r>
              <a:rPr lang="en-US" sz="1800" dirty="0">
                <a:hlinkClick r:id="rId2"/>
              </a:rPr>
              <a:t> </a:t>
            </a:r>
            <a:endParaRPr sz="1800" dirty="0">
              <a:hlinkClick r:id="rId2"/>
            </a:endParaRP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6B1B93E9-34E5-B7F4-7911-8CF5ECA1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>
            <a:extLst>
              <a:ext uri="{FF2B5EF4-FFF2-40B4-BE49-F238E27FC236}">
                <a16:creationId xmlns:a16="http://schemas.microsoft.com/office/drawing/2014/main" id="{03ED1C8E-BEF2-274A-C14B-295B6442D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196" name="Google Shape;196;p25">
            <a:extLst>
              <a:ext uri="{FF2B5EF4-FFF2-40B4-BE49-F238E27FC236}">
                <a16:creationId xmlns:a16="http://schemas.microsoft.com/office/drawing/2014/main" id="{4F313914-962B-D989-A786-11920C3E397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97" name="Google Shape;197;p25">
            <a:extLst>
              <a:ext uri="{FF2B5EF4-FFF2-40B4-BE49-F238E27FC236}">
                <a16:creationId xmlns:a16="http://schemas.microsoft.com/office/drawing/2014/main" id="{41940C2B-28E5-7BF1-3778-F65E1493D9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98" name="Google Shape;198;p25">
            <a:extLst>
              <a:ext uri="{FF2B5EF4-FFF2-40B4-BE49-F238E27FC236}">
                <a16:creationId xmlns:a16="http://schemas.microsoft.com/office/drawing/2014/main" id="{034553BE-E52B-077A-77B5-D80BFE1B9CC3}"/>
              </a:ext>
            </a:extLst>
          </p:cNvPr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Package Manager</a:t>
            </a:r>
            <a:endParaRPr sz="2400" dirty="0">
              <a:solidFill>
                <a:schemeClr val="dk2"/>
              </a:solidFill>
            </a:endParaRPr>
          </a:p>
        </p:txBody>
      </p:sp>
      <p:cxnSp>
        <p:nvCxnSpPr>
          <p:cNvPr id="199" name="Google Shape;199;p25">
            <a:extLst>
              <a:ext uri="{FF2B5EF4-FFF2-40B4-BE49-F238E27FC236}">
                <a16:creationId xmlns:a16="http://schemas.microsoft.com/office/drawing/2014/main" id="{F2EE3CB9-5ADB-88B1-41D0-A475E06D758E}"/>
              </a:ext>
            </a:extLst>
          </p:cNvPr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5">
            <a:extLst>
              <a:ext uri="{FF2B5EF4-FFF2-40B4-BE49-F238E27FC236}">
                <a16:creationId xmlns:a16="http://schemas.microsoft.com/office/drawing/2014/main" id="{DB08965F-27BD-F7E5-7E6D-E6E55769CF6D}"/>
              </a:ext>
            </a:extLst>
          </p:cNvPr>
          <p:cNvCxnSpPr>
            <a:stCxn id="19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5">
            <a:extLst>
              <a:ext uri="{FF2B5EF4-FFF2-40B4-BE49-F238E27FC236}">
                <a16:creationId xmlns:a16="http://schemas.microsoft.com/office/drawing/2014/main" id="{A6EE7D7A-74E4-6FC7-1CC6-D2E17C19E63C}"/>
              </a:ext>
            </a:extLst>
          </p:cNvPr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02" name="Google Shape;202;p25">
            <a:extLst>
              <a:ext uri="{FF2B5EF4-FFF2-40B4-BE49-F238E27FC236}">
                <a16:creationId xmlns:a16="http://schemas.microsoft.com/office/drawing/2014/main" id="{C7A31701-161F-0007-B7D2-6C798C427F2E}"/>
              </a:ext>
            </a:extLst>
          </p:cNvPr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CD890-B19A-B17D-DB50-E702E048104C}"/>
              </a:ext>
            </a:extLst>
          </p:cNvPr>
          <p:cNvGrpSpPr/>
          <p:nvPr/>
        </p:nvGrpSpPr>
        <p:grpSpPr>
          <a:xfrm>
            <a:off x="678267" y="1974667"/>
            <a:ext cx="5817566" cy="3741518"/>
            <a:chOff x="1663262" y="1398614"/>
            <a:chExt cx="5817566" cy="3741518"/>
          </a:xfrm>
        </p:grpSpPr>
        <p:sp>
          <p:nvSpPr>
            <p:cNvPr id="2" name="Google Shape;567;p45">
              <a:extLst>
                <a:ext uri="{FF2B5EF4-FFF2-40B4-BE49-F238E27FC236}">
                  <a16:creationId xmlns:a16="http://schemas.microsoft.com/office/drawing/2014/main" id="{860A8F73-1383-10DC-2B10-9B4FD24A3697}"/>
                </a:ext>
              </a:extLst>
            </p:cNvPr>
            <p:cNvSpPr/>
            <p:nvPr/>
          </p:nvSpPr>
          <p:spPr>
            <a:xfrm>
              <a:off x="5213773" y="2647413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" name="Google Shape;568;p45">
              <a:extLst>
                <a:ext uri="{FF2B5EF4-FFF2-40B4-BE49-F238E27FC236}">
                  <a16:creationId xmlns:a16="http://schemas.microsoft.com/office/drawing/2014/main" id="{8A6A8538-04A1-CCDA-0148-57DD9AB30795}"/>
                </a:ext>
              </a:extLst>
            </p:cNvPr>
            <p:cNvSpPr txBox="1"/>
            <p:nvPr/>
          </p:nvSpPr>
          <p:spPr>
            <a:xfrm>
              <a:off x="4942604" y="3192503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</a:rPr>
                <a:t>minimatch</a:t>
              </a:r>
              <a:endParaRPr sz="1500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</a:rPr>
                <a:t>???</a:t>
              </a:r>
              <a:endParaRPr sz="1500" b="1">
                <a:solidFill>
                  <a:srgbClr val="0076B9"/>
                </a:solidFill>
              </a:endParaRPr>
            </a:p>
          </p:txBody>
        </p:sp>
        <p:cxnSp>
          <p:nvCxnSpPr>
            <p:cNvPr id="4" name="Google Shape;569;p45">
              <a:extLst>
                <a:ext uri="{FF2B5EF4-FFF2-40B4-BE49-F238E27FC236}">
                  <a16:creationId xmlns:a16="http://schemas.microsoft.com/office/drawing/2014/main" id="{158810EF-861F-0CF7-901F-4F7A86A1F632}"/>
                </a:ext>
              </a:extLst>
            </p:cNvPr>
            <p:cNvCxnSpPr/>
            <p:nvPr/>
          </p:nvCxnSpPr>
          <p:spPr>
            <a:xfrm rot="10800000" flipH="1">
              <a:off x="5692163" y="2593046"/>
              <a:ext cx="734700" cy="2316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" name="Google Shape;570;p45">
              <a:extLst>
                <a:ext uri="{FF2B5EF4-FFF2-40B4-BE49-F238E27FC236}">
                  <a16:creationId xmlns:a16="http://schemas.microsoft.com/office/drawing/2014/main" id="{8A425D24-294A-0B42-C08C-9571DDEB41DA}"/>
                </a:ext>
              </a:extLst>
            </p:cNvPr>
            <p:cNvCxnSpPr/>
            <p:nvPr/>
          </p:nvCxnSpPr>
          <p:spPr>
            <a:xfrm>
              <a:off x="5692163" y="2938946"/>
              <a:ext cx="825600" cy="1650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" name="Google Shape;571;p45">
              <a:extLst>
                <a:ext uri="{FF2B5EF4-FFF2-40B4-BE49-F238E27FC236}">
                  <a16:creationId xmlns:a16="http://schemas.microsoft.com/office/drawing/2014/main" id="{AB2B0C08-0569-4ADA-0BB7-54356F2BE98E}"/>
                </a:ext>
              </a:extLst>
            </p:cNvPr>
            <p:cNvCxnSpPr/>
            <p:nvPr/>
          </p:nvCxnSpPr>
          <p:spPr>
            <a:xfrm>
              <a:off x="5692163" y="3040892"/>
              <a:ext cx="840900" cy="5124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7" name="Google Shape;572;p45">
              <a:extLst>
                <a:ext uri="{FF2B5EF4-FFF2-40B4-BE49-F238E27FC236}">
                  <a16:creationId xmlns:a16="http://schemas.microsoft.com/office/drawing/2014/main" id="{C64FDACB-E630-DFAA-5977-8C09F16DDFDD}"/>
                </a:ext>
              </a:extLst>
            </p:cNvPr>
            <p:cNvSpPr/>
            <p:nvPr/>
          </p:nvSpPr>
          <p:spPr>
            <a:xfrm>
              <a:off x="3149873" y="4117141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573;p45">
              <a:extLst>
                <a:ext uri="{FF2B5EF4-FFF2-40B4-BE49-F238E27FC236}">
                  <a16:creationId xmlns:a16="http://schemas.microsoft.com/office/drawing/2014/main" id="{E69D1354-8F92-C23C-72B6-936DD60B2988}"/>
                </a:ext>
              </a:extLst>
            </p:cNvPr>
            <p:cNvSpPr/>
            <p:nvPr/>
          </p:nvSpPr>
          <p:spPr>
            <a:xfrm>
              <a:off x="3137736" y="2650208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574;p45">
              <a:extLst>
                <a:ext uri="{FF2B5EF4-FFF2-40B4-BE49-F238E27FC236}">
                  <a16:creationId xmlns:a16="http://schemas.microsoft.com/office/drawing/2014/main" id="{C918D815-8CA3-27F7-A2AB-9FA117AFD32E}"/>
                </a:ext>
              </a:extLst>
            </p:cNvPr>
            <p:cNvSpPr txBox="1"/>
            <p:nvPr/>
          </p:nvSpPr>
          <p:spPr>
            <a:xfrm>
              <a:off x="2878704" y="4624132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minimatch</a:t>
              </a:r>
              <a:endParaRPr sz="15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v3.1.0</a:t>
              </a:r>
              <a:endParaRPr sz="1500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575;p45">
              <a:extLst>
                <a:ext uri="{FF2B5EF4-FFF2-40B4-BE49-F238E27FC236}">
                  <a16:creationId xmlns:a16="http://schemas.microsoft.com/office/drawing/2014/main" id="{69D1E54E-98C2-7751-6B54-AD4968301ECF}"/>
                </a:ext>
              </a:extLst>
            </p:cNvPr>
            <p:cNvSpPr txBox="1"/>
            <p:nvPr/>
          </p:nvSpPr>
          <p:spPr>
            <a:xfrm>
              <a:off x="3122399" y="3178825"/>
              <a:ext cx="4662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76B9"/>
                  </a:solidFill>
                </a:rPr>
                <a:t>glob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76B9"/>
                  </a:solidFill>
                </a:rPr>
                <a:t>v7.2.3</a:t>
              </a:r>
              <a:endParaRPr sz="1100" b="1">
                <a:solidFill>
                  <a:srgbClr val="0076B9"/>
                </a:solidFill>
              </a:endParaRPr>
            </a:p>
          </p:txBody>
        </p:sp>
        <p:cxnSp>
          <p:nvCxnSpPr>
            <p:cNvPr id="11" name="Google Shape;576;p45">
              <a:extLst>
                <a:ext uri="{FF2B5EF4-FFF2-40B4-BE49-F238E27FC236}">
                  <a16:creationId xmlns:a16="http://schemas.microsoft.com/office/drawing/2014/main" id="{862AED07-F385-A6F0-1A3C-71967BB32ECD}"/>
                </a:ext>
              </a:extLst>
            </p:cNvPr>
            <p:cNvCxnSpPr/>
            <p:nvPr/>
          </p:nvCxnSpPr>
          <p:spPr>
            <a:xfrm>
              <a:off x="3338721" y="3553294"/>
              <a:ext cx="0" cy="5265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2" name="Google Shape;578;p45">
              <a:extLst>
                <a:ext uri="{FF2B5EF4-FFF2-40B4-BE49-F238E27FC236}">
                  <a16:creationId xmlns:a16="http://schemas.microsoft.com/office/drawing/2014/main" id="{07F8D01B-F375-EA06-EC25-01915F76A0E2}"/>
                </a:ext>
              </a:extLst>
            </p:cNvPr>
            <p:cNvSpPr txBox="1"/>
            <p:nvPr/>
          </p:nvSpPr>
          <p:spPr>
            <a:xfrm>
              <a:off x="6327370" y="2376849"/>
              <a:ext cx="9621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3.1.0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b="1">
                  <a:solidFill>
                    <a:srgbClr val="0076B9"/>
                  </a:solidFill>
                </a:rPr>
              </a:br>
              <a:r>
                <a:rPr lang="en" sz="1800" b="1">
                  <a:solidFill>
                    <a:srgbClr val="0076B9"/>
                  </a:solidFill>
                </a:rPr>
                <a:t>3.1.2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3.2.0</a:t>
              </a:r>
              <a:endParaRPr sz="1100"/>
            </a:p>
          </p:txBody>
        </p:sp>
        <p:grpSp>
          <p:nvGrpSpPr>
            <p:cNvPr id="13" name="Google Shape;579;p45">
              <a:extLst>
                <a:ext uri="{FF2B5EF4-FFF2-40B4-BE49-F238E27FC236}">
                  <a16:creationId xmlns:a16="http://schemas.microsoft.com/office/drawing/2014/main" id="{19348ACF-EF1D-7504-B06C-D7A410E53139}"/>
                </a:ext>
              </a:extLst>
            </p:cNvPr>
            <p:cNvGrpSpPr/>
            <p:nvPr/>
          </p:nvGrpSpPr>
          <p:grpSpPr>
            <a:xfrm>
              <a:off x="3884450" y="1398614"/>
              <a:ext cx="727942" cy="734816"/>
              <a:chOff x="8527887" y="2733893"/>
              <a:chExt cx="1647300" cy="1662856"/>
            </a:xfrm>
          </p:grpSpPr>
          <p:sp>
            <p:nvSpPr>
              <p:cNvPr id="14" name="Google Shape;580;p45">
                <a:extLst>
                  <a:ext uri="{FF2B5EF4-FFF2-40B4-BE49-F238E27FC236}">
                    <a16:creationId xmlns:a16="http://schemas.microsoft.com/office/drawing/2014/main" id="{E0B7BBD7-2FD4-9102-891C-F9348BF0D4C0}"/>
                  </a:ext>
                </a:extLst>
              </p:cNvPr>
              <p:cNvSpPr/>
              <p:nvPr/>
            </p:nvSpPr>
            <p:spPr>
              <a:xfrm>
                <a:off x="8845535" y="2733893"/>
                <a:ext cx="885600" cy="11467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9BB8C8"/>
              </a:solidFill>
              <a:ln>
                <a:noFill/>
              </a:ln>
            </p:spPr>
            <p:txBody>
              <a:bodyPr spcFirstLastPara="1" wrap="square" lIns="26775" tIns="26775" rIns="26775" bIns="267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" name="Google Shape;581;p45">
                <a:extLst>
                  <a:ext uri="{FF2B5EF4-FFF2-40B4-BE49-F238E27FC236}">
                    <a16:creationId xmlns:a16="http://schemas.microsoft.com/office/drawing/2014/main" id="{4BD86835-3E5F-E2F2-980A-D9D1F3437E6B}"/>
                  </a:ext>
                </a:extLst>
              </p:cNvPr>
              <p:cNvSpPr txBox="1"/>
              <p:nvPr/>
            </p:nvSpPr>
            <p:spPr>
              <a:xfrm>
                <a:off x="8527887" y="3891249"/>
                <a:ext cx="1647300" cy="5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775" tIns="26775" rIns="26775" bIns="26775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i="0" u="none" strike="noStrike" cap="none">
                    <a:solidFill>
                      <a:srgbClr val="343D43"/>
                    </a:solidFill>
                  </a:rPr>
                  <a:t>@babel/cli</a:t>
                </a:r>
                <a:endParaRPr sz="1100"/>
              </a:p>
            </p:txBody>
          </p:sp>
        </p:grpSp>
        <p:cxnSp>
          <p:nvCxnSpPr>
            <p:cNvPr id="16" name="Google Shape;582;p45">
              <a:extLst>
                <a:ext uri="{FF2B5EF4-FFF2-40B4-BE49-F238E27FC236}">
                  <a16:creationId xmlns:a16="http://schemas.microsoft.com/office/drawing/2014/main" id="{D30B61B2-0EB0-D68B-2E15-ED00E6654F6E}"/>
                </a:ext>
              </a:extLst>
            </p:cNvPr>
            <p:cNvCxnSpPr/>
            <p:nvPr/>
          </p:nvCxnSpPr>
          <p:spPr>
            <a:xfrm flipH="1">
              <a:off x="3391425" y="2125222"/>
              <a:ext cx="466200" cy="457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" name="Google Shape;583;p45">
              <a:extLst>
                <a:ext uri="{FF2B5EF4-FFF2-40B4-BE49-F238E27FC236}">
                  <a16:creationId xmlns:a16="http://schemas.microsoft.com/office/drawing/2014/main" id="{979699CE-5E22-ACE0-0934-9D56E47FD129}"/>
                </a:ext>
              </a:extLst>
            </p:cNvPr>
            <p:cNvCxnSpPr/>
            <p:nvPr/>
          </p:nvCxnSpPr>
          <p:spPr>
            <a:xfrm>
              <a:off x="4580917" y="2120870"/>
              <a:ext cx="581700" cy="472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8" name="Google Shape;584;p45">
              <a:extLst>
                <a:ext uri="{FF2B5EF4-FFF2-40B4-BE49-F238E27FC236}">
                  <a16:creationId xmlns:a16="http://schemas.microsoft.com/office/drawing/2014/main" id="{EA8AD212-0742-1ECA-AFD1-20B544EBDDEA}"/>
                </a:ext>
              </a:extLst>
            </p:cNvPr>
            <p:cNvSpPr txBox="1"/>
            <p:nvPr/>
          </p:nvSpPr>
          <p:spPr>
            <a:xfrm>
              <a:off x="1663262" y="1487863"/>
              <a:ext cx="224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"glob"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"&gt;=7.2.0"</a:t>
              </a:r>
              <a:endParaRPr sz="1500" b="1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585;p45">
              <a:extLst>
                <a:ext uri="{FF2B5EF4-FFF2-40B4-BE49-F238E27FC236}">
                  <a16:creationId xmlns:a16="http://schemas.microsoft.com/office/drawing/2014/main" id="{84AB1F93-68B5-0CBE-1F3E-9D0D075327F5}"/>
                </a:ext>
              </a:extLst>
            </p:cNvPr>
            <p:cNvSpPr txBox="1"/>
            <p:nvPr/>
          </p:nvSpPr>
          <p:spPr>
            <a:xfrm>
              <a:off x="4536028" y="1487531"/>
              <a:ext cx="2944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"minimatch"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"&gt;=3.1.0"</a:t>
              </a:r>
              <a:endParaRPr sz="15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5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6"/>
          <p:cNvCxnSpPr>
            <a:stCxn id="21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6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17" name="Google Shape;217;p26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29" name="Google Shape;229;p27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7"/>
          <p:cNvCxnSpPr>
            <a:stCxn id="22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7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32" name="Google Shape;232;p27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38" name="Google Shape;238;p28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  <a:p>
            <a:r>
              <a:rPr lang="en-US" dirty="0"/>
              <a:t>Low-quality dependency solutions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Large code size</a:t>
            </a:r>
          </a:p>
          <a:p>
            <a:pPr lvl="1"/>
            <a:r>
              <a:rPr lang="en-US" dirty="0"/>
              <a:t>Old versions of packages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8"/>
          <p:cNvCxnSpPr>
            <a:stCxn id="24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8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47" name="Google Shape;247;p28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12FAC-E2E2-DF54-13BA-91F209F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Semantic Versioning Can Help Keep Track of Breaking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48741-EB36-23AB-F8D7-BCDB7C2C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r>
              <a:rPr lang="en-US" dirty="0"/>
              <a:t>Given a version number MAJOR.MINOR.PATCH, increment the:</a:t>
            </a:r>
          </a:p>
          <a:p>
            <a:pPr lvl="1"/>
            <a:r>
              <a:rPr lang="en-US" dirty="0"/>
              <a:t>MAJOR version when you make incompatible API changes</a:t>
            </a:r>
          </a:p>
          <a:p>
            <a:pPr lvl="1"/>
            <a:r>
              <a:rPr lang="en-US" dirty="0"/>
              <a:t>MINOR version when you add functionality in a backward compatible manner</a:t>
            </a:r>
          </a:p>
          <a:p>
            <a:pPr lvl="1"/>
            <a:r>
              <a:rPr lang="en-US" dirty="0"/>
              <a:t>PATCH version when you make backward compatible bug fixes</a:t>
            </a:r>
          </a:p>
          <a:p>
            <a:r>
              <a:rPr lang="en-US" sz="2400" dirty="0"/>
              <a:t>Additional labels for pre-release and build metadata are available as extensions to the MAJOR.MINOR.PATCH format.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6E5F-BAA0-9E77-0B60-79F6685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66B6E-7E73-2B6C-E2FE-E663D5844DC8}"/>
              </a:ext>
            </a:extLst>
          </p:cNvPr>
          <p:cNvSpPr txBox="1"/>
          <p:nvPr/>
        </p:nvSpPr>
        <p:spPr>
          <a:xfrm>
            <a:off x="7327900" y="57470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CB0-22A3-D4D7-6347-0B141177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 takes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23-F26A-C726-681B-CED8EE40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"It’s hard to follow semantic versioning—it takes significant effort to make backward-compatible changes, backward-compatible bug fixes, and to backport security patches to old release numbers. However, following semantic versioning is the best way to spread joy to your downstream users."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EC23-75E7-D7F8-278F-84C0656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2FE8-010A-CE5A-12CD-BD88293F0EB0}"/>
              </a:ext>
            </a:extLst>
          </p:cNvPr>
          <p:cNvSpPr txBox="1"/>
          <p:nvPr/>
        </p:nvSpPr>
        <p:spPr>
          <a:xfrm>
            <a:off x="7467600" y="53282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9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/>
          <p:nvPr/>
        </p:nvSpPr>
        <p:spPr>
          <a:xfrm>
            <a:off x="7012707" y="31797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7101333" y="30090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52"/>
          <p:cNvSpPr/>
          <p:nvPr/>
        </p:nvSpPr>
        <p:spPr>
          <a:xfrm>
            <a:off x="8531723" y="31788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8620349" y="30081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89" name="Google Shape;689;p52"/>
          <p:cNvCxnSpPr/>
          <p:nvPr/>
        </p:nvCxnSpPr>
        <p:spPr>
          <a:xfrm>
            <a:off x="7298812" y="329384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0" name="Google Shape;690;p52"/>
          <p:cNvSpPr txBox="1"/>
          <p:nvPr/>
        </p:nvSpPr>
        <p:spPr>
          <a:xfrm>
            <a:off x="9134188" y="2630067"/>
            <a:ext cx="10064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No Effect</a:t>
            </a:r>
            <a:endParaRPr sz="1467"/>
          </a:p>
        </p:txBody>
      </p:sp>
      <p:sp>
        <p:nvSpPr>
          <p:cNvPr id="691" name="Google Shape;691;p52"/>
          <p:cNvSpPr txBox="1"/>
          <p:nvPr/>
        </p:nvSpPr>
        <p:spPr>
          <a:xfrm>
            <a:off x="9128635" y="4187304"/>
            <a:ext cx="1622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Intro Vuln</a:t>
            </a:r>
            <a:endParaRPr sz="1467"/>
          </a:p>
        </p:txBody>
      </p:sp>
      <p:sp>
        <p:nvSpPr>
          <p:cNvPr id="692" name="Google Shape;692;p52"/>
          <p:cNvSpPr txBox="1"/>
          <p:nvPr/>
        </p:nvSpPr>
        <p:spPr>
          <a:xfrm>
            <a:off x="9128621" y="5245696"/>
            <a:ext cx="1740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Patch Vuln</a:t>
            </a:r>
            <a:endParaRPr sz="1467"/>
          </a:p>
        </p:txBody>
      </p:sp>
      <p:sp>
        <p:nvSpPr>
          <p:cNvPr id="693" name="Google Shape;693;p52"/>
          <p:cNvSpPr/>
          <p:nvPr/>
        </p:nvSpPr>
        <p:spPr>
          <a:xfrm>
            <a:off x="7012707" y="2729449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8531723" y="2728548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5" name="Google Shape;695;p52"/>
          <p:cNvCxnSpPr/>
          <p:nvPr/>
        </p:nvCxnSpPr>
        <p:spPr>
          <a:xfrm>
            <a:off x="7298812" y="2843509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6" name="Google Shape;696;p52"/>
          <p:cNvSpPr/>
          <p:nvPr/>
        </p:nvSpPr>
        <p:spPr>
          <a:xfrm>
            <a:off x="7012707" y="430143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52"/>
          <p:cNvSpPr/>
          <p:nvPr/>
        </p:nvSpPr>
        <p:spPr>
          <a:xfrm>
            <a:off x="8531723" y="4300536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2"/>
          <p:cNvSpPr txBox="1"/>
          <p:nvPr/>
        </p:nvSpPr>
        <p:spPr>
          <a:xfrm>
            <a:off x="8620349" y="4129819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99" name="Google Shape;699;p52"/>
          <p:cNvCxnSpPr/>
          <p:nvPr/>
        </p:nvCxnSpPr>
        <p:spPr>
          <a:xfrm>
            <a:off x="7298812" y="441549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00" name="Google Shape;700;p52"/>
          <p:cNvSpPr/>
          <p:nvPr/>
        </p:nvSpPr>
        <p:spPr>
          <a:xfrm>
            <a:off x="7012707" y="53589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7101333" y="5188198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8531723" y="535801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3" name="Google Shape;703;p52"/>
          <p:cNvCxnSpPr/>
          <p:nvPr/>
        </p:nvCxnSpPr>
        <p:spPr>
          <a:xfrm>
            <a:off x="7298812" y="54729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04" name="Google Shape;704;p52"/>
          <p:cNvCxnSpPr/>
          <p:nvPr/>
        </p:nvCxnSpPr>
        <p:spPr>
          <a:xfrm rot="10800000">
            <a:off x="5756856" y="1696585"/>
            <a:ext cx="0" cy="4408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5" name="Google Shape;705;p52"/>
          <p:cNvSpPr txBox="1"/>
          <p:nvPr/>
        </p:nvSpPr>
        <p:spPr>
          <a:xfrm>
            <a:off x="1445047" y="1483204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Semver Increment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7180115" y="1481596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Security Effect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7" name="Google Shape;707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Characterizing Updates</a:t>
            </a:r>
          </a:p>
        </p:txBody>
      </p:sp>
      <p:sp>
        <p:nvSpPr>
          <p:cNvPr id="728" name="Google Shape;728;p5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10" name="Google Shape;710;p52"/>
          <p:cNvSpPr/>
          <p:nvPr/>
        </p:nvSpPr>
        <p:spPr>
          <a:xfrm>
            <a:off x="1680597" y="29451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1531400" y="26124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2" name="Google Shape;712;p52"/>
          <p:cNvSpPr/>
          <p:nvPr/>
        </p:nvSpPr>
        <p:spPr>
          <a:xfrm>
            <a:off x="3199615" y="29442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050397" y="26115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1.0.1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4" name="Google Shape;714;p52"/>
          <p:cNvCxnSpPr/>
          <p:nvPr/>
        </p:nvCxnSpPr>
        <p:spPr>
          <a:xfrm>
            <a:off x="1966703" y="30591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15" name="Google Shape;715;p52"/>
          <p:cNvSpPr/>
          <p:nvPr/>
        </p:nvSpPr>
        <p:spPr>
          <a:xfrm>
            <a:off x="1680597" y="425210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1531400" y="3919446"/>
            <a:ext cx="6956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3199615" y="425120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3050396" y="39185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9" name="Google Shape;719;p52"/>
          <p:cNvCxnSpPr/>
          <p:nvPr/>
        </p:nvCxnSpPr>
        <p:spPr>
          <a:xfrm>
            <a:off x="1966703" y="436616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0" name="Google Shape;720;p52"/>
          <p:cNvSpPr txBox="1"/>
          <p:nvPr/>
        </p:nvSpPr>
        <p:spPr>
          <a:xfrm>
            <a:off x="3796515" y="4139220"/>
            <a:ext cx="1006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Minor</a:t>
            </a:r>
            <a:endParaRPr sz="1467"/>
          </a:p>
        </p:txBody>
      </p:sp>
      <p:sp>
        <p:nvSpPr>
          <p:cNvPr id="721" name="Google Shape;721;p52"/>
          <p:cNvSpPr/>
          <p:nvPr/>
        </p:nvSpPr>
        <p:spPr>
          <a:xfrm>
            <a:off x="1680597" y="5310484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1531400" y="49778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52"/>
          <p:cNvSpPr/>
          <p:nvPr/>
        </p:nvSpPr>
        <p:spPr>
          <a:xfrm>
            <a:off x="3199615" y="530958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52"/>
          <p:cNvSpPr txBox="1"/>
          <p:nvPr/>
        </p:nvSpPr>
        <p:spPr>
          <a:xfrm>
            <a:off x="3050399" y="49769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25" name="Google Shape;725;p52"/>
          <p:cNvCxnSpPr/>
          <p:nvPr/>
        </p:nvCxnSpPr>
        <p:spPr>
          <a:xfrm>
            <a:off x="1966703" y="5424544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6" name="Google Shape;726;p52"/>
          <p:cNvSpPr txBox="1"/>
          <p:nvPr/>
        </p:nvSpPr>
        <p:spPr>
          <a:xfrm>
            <a:off x="3796515" y="5197598"/>
            <a:ext cx="10796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Major</a:t>
            </a:r>
            <a:endParaRPr sz="1467"/>
          </a:p>
        </p:txBody>
      </p:sp>
      <p:sp>
        <p:nvSpPr>
          <p:cNvPr id="727" name="Google Shape;727;p52"/>
          <p:cNvSpPr txBox="1"/>
          <p:nvPr/>
        </p:nvSpPr>
        <p:spPr>
          <a:xfrm>
            <a:off x="3796513" y="2824483"/>
            <a:ext cx="19220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 dirty="0">
                <a:solidFill>
                  <a:srgbClr val="000000"/>
                </a:solidFill>
              </a:rPr>
              <a:t>Bug (Patch)</a:t>
            </a:r>
            <a:endParaRPr sz="146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48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24" name="Google Shape;624;p4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/>
          <p:nvPr/>
        </p:nvSpPr>
        <p:spPr>
          <a:xfrm rot="5400000">
            <a:off x="481000" y="-480800"/>
            <a:ext cx="362400" cy="1324000"/>
          </a:xfrm>
          <a:prstGeom prst="round2SameRect">
            <a:avLst>
              <a:gd name="adj1" fmla="val 45575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30" name="Google Shape;630;p49"/>
          <p:cNvSpPr/>
          <p:nvPr/>
        </p:nvSpPr>
        <p:spPr>
          <a:xfrm>
            <a:off x="77633" y="46000"/>
            <a:ext cx="305600" cy="270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</a:rPr>
              <a:t>2</a:t>
            </a:r>
            <a:endParaRPr sz="1067">
              <a:solidFill>
                <a:schemeClr val="lt1"/>
              </a:solidFill>
            </a:endParaRPr>
          </a:p>
        </p:txBody>
      </p:sp>
      <p:pic>
        <p:nvPicPr>
          <p:cNvPr id="631" name="Google Shape;631;p4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9"/>
          <p:cNvSpPr/>
          <p:nvPr/>
        </p:nvSpPr>
        <p:spPr>
          <a:xfrm>
            <a:off x="-94952" y="-93321"/>
            <a:ext cx="12482800" cy="7222800"/>
          </a:xfrm>
          <a:prstGeom prst="rect">
            <a:avLst/>
          </a:prstGeom>
          <a:solidFill>
            <a:schemeClr val="dk1">
              <a:alpha val="549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49"/>
          <p:cNvSpPr/>
          <p:nvPr/>
        </p:nvSpPr>
        <p:spPr>
          <a:xfrm>
            <a:off x="4850967" y="3629480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49"/>
          <p:cNvSpPr txBox="1"/>
          <p:nvPr/>
        </p:nvSpPr>
        <p:spPr>
          <a:xfrm>
            <a:off x="58507" y="3474534"/>
            <a:ext cx="32364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 dirty="0">
                <a:solidFill>
                  <a:schemeClr val="lt1"/>
                </a:solidFill>
              </a:rPr>
              <a:t>17% of packages</a:t>
            </a:r>
            <a:br>
              <a:rPr lang="en" sz="2400" b="1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have fully up-to-date dependencies</a:t>
            </a:r>
            <a:endParaRPr sz="1467" dirty="0"/>
          </a:p>
        </p:txBody>
      </p:sp>
      <p:sp>
        <p:nvSpPr>
          <p:cNvPr id="635" name="Google Shape;635;p49"/>
          <p:cNvSpPr/>
          <p:nvPr/>
        </p:nvSpPr>
        <p:spPr>
          <a:xfrm>
            <a:off x="3738081" y="4837416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49"/>
          <p:cNvSpPr txBox="1"/>
          <p:nvPr/>
        </p:nvSpPr>
        <p:spPr>
          <a:xfrm>
            <a:off x="8930153" y="1795814"/>
            <a:ext cx="3236400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>
                <a:solidFill>
                  <a:schemeClr val="lt1"/>
                </a:solidFill>
              </a:rPr>
              <a:t>50% of packages</a:t>
            </a:r>
            <a:br>
              <a:rPr lang="en" sz="2400" b="1">
                <a:solidFill>
                  <a:schemeClr val="lt1"/>
                </a:solidFill>
              </a:rPr>
            </a:br>
            <a:r>
              <a:rPr lang="en" sz="2400" b="1">
                <a:solidFill>
                  <a:schemeClr val="lt1"/>
                </a:solidFill>
              </a:rPr>
              <a:t>have 31% or more of their dependencies out-of-date</a:t>
            </a:r>
            <a:endParaRPr sz="1467"/>
          </a:p>
        </p:txBody>
      </p:sp>
      <p:sp>
        <p:nvSpPr>
          <p:cNvPr id="637" name="Google Shape;637;p49"/>
          <p:cNvSpPr/>
          <p:nvPr/>
        </p:nvSpPr>
        <p:spPr>
          <a:xfrm rot="-1309754">
            <a:off x="6118067" y="3022129"/>
            <a:ext cx="2905539" cy="472780"/>
          </a:xfrm>
          <a:prstGeom prst="leftArrow">
            <a:avLst>
              <a:gd name="adj1" fmla="val 35299"/>
              <a:gd name="adj2" fmla="val 823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8" name="Google Shape;638;p49"/>
          <p:cNvSpPr/>
          <p:nvPr/>
        </p:nvSpPr>
        <p:spPr>
          <a:xfrm rot="-9018114">
            <a:off x="2778655" y="4583415"/>
            <a:ext cx="972085" cy="472621"/>
          </a:xfrm>
          <a:prstGeom prst="leftArrow">
            <a:avLst>
              <a:gd name="adj1" fmla="val 35299"/>
              <a:gd name="adj2" fmla="val 652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9" name="Google Shape;639;p4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40" name="Google Shape;640;p4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451-691A-422D-57CB-FA01F45F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Semantic Versioning starts with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1326-BBAE-74D8-6D08-420E13A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oogle Shape;363;p36">
            <a:extLst>
              <a:ext uri="{FF2B5EF4-FFF2-40B4-BE49-F238E27FC236}">
                <a16:creationId xmlns:a16="http://schemas.microsoft.com/office/drawing/2014/main" id="{2111BAA8-2D89-EB33-BF11-A51863D22F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50382"/>
            <a:ext cx="10235539" cy="378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</a:t>
            </a:r>
            <a:r>
              <a:rPr lang="en-US" dirty="0"/>
              <a:t>Module</a:t>
            </a:r>
            <a:endParaRPr dirty="0"/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9250" indent="-349250">
              <a:buSzPct val="123000"/>
              <a:buChar char="•"/>
            </a:pPr>
            <a:r>
              <a:rPr lang="en-US" dirty="0"/>
              <a:t>By the end of this module, you should be able to:</a:t>
            </a:r>
          </a:p>
          <a:p>
            <a:pPr marL="806450" lvl="1" indent="-349250">
              <a:buSzPct val="123000"/>
            </a:pPr>
            <a:r>
              <a:rPr lang="en-US" dirty="0"/>
              <a:t>Explain why you need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major risks of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principles of semantic versioning</a:t>
            </a:r>
          </a:p>
          <a:p>
            <a:pPr marL="806450" lvl="1" indent="-349250">
              <a:buSzPct val="123000"/>
            </a:pPr>
            <a:r>
              <a:rPr lang="en-US" dirty="0"/>
              <a:t>Explain what a package manager does</a:t>
            </a:r>
          </a:p>
          <a:p>
            <a:pPr marL="806450" lvl="1" indent="-349250">
              <a:buSzPct val="123000"/>
            </a:pPr>
            <a:r>
              <a:rPr lang="en-US" dirty="0"/>
              <a:t>Understand that different package managers may solve dependencies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57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1627" y="1696642"/>
            <a:ext cx="5795775" cy="454308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Developers Rarely Distinguish Bug vs. Minor Updates</a:t>
            </a:r>
          </a:p>
        </p:txBody>
      </p:sp>
      <p:sp>
        <p:nvSpPr>
          <p:cNvPr id="781" name="Google Shape;781;p5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98ABB5-99E4-B6A6-2690-D6F758DEDD73}"/>
              </a:ext>
            </a:extLst>
          </p:cNvPr>
          <p:cNvGrpSpPr/>
          <p:nvPr/>
        </p:nvGrpSpPr>
        <p:grpSpPr>
          <a:xfrm>
            <a:off x="7167392" y="1923556"/>
            <a:ext cx="5024608" cy="3834800"/>
            <a:chOff x="6851097" y="2185755"/>
            <a:chExt cx="5024608" cy="3834800"/>
          </a:xfrm>
          <a:solidFill>
            <a:schemeClr val="accent2"/>
          </a:solidFill>
        </p:grpSpPr>
        <p:sp>
          <p:nvSpPr>
            <p:cNvPr id="5" name="Google Shape;790;p58">
              <a:extLst>
                <a:ext uri="{FF2B5EF4-FFF2-40B4-BE49-F238E27FC236}">
                  <a16:creationId xmlns:a16="http://schemas.microsoft.com/office/drawing/2014/main" id="{CC2E0F6D-12D6-3A96-5C74-CFBF19F70A4A}"/>
                </a:ext>
              </a:extLst>
            </p:cNvPr>
            <p:cNvSpPr/>
            <p:nvPr/>
          </p:nvSpPr>
          <p:spPr>
            <a:xfrm>
              <a:off x="6851097" y="2185755"/>
              <a:ext cx="876000" cy="38348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Google Shape;791;p58">
              <a:extLst>
                <a:ext uri="{FF2B5EF4-FFF2-40B4-BE49-F238E27FC236}">
                  <a16:creationId xmlns:a16="http://schemas.microsoft.com/office/drawing/2014/main" id="{CBF7475D-9BAC-5BEC-64CB-E43FEBB40D47}"/>
                </a:ext>
              </a:extLst>
            </p:cNvPr>
            <p:cNvSpPr txBox="1"/>
            <p:nvPr/>
          </p:nvSpPr>
          <p:spPr>
            <a:xfrm>
              <a:off x="8639305" y="2293266"/>
              <a:ext cx="3236400" cy="121058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algn="ctr">
                <a:buClr>
                  <a:schemeClr val="lt1"/>
                </a:buClr>
                <a:buSzPts val="1800"/>
              </a:pPr>
              <a:r>
                <a:rPr lang="en" sz="2400" b="1" dirty="0">
                  <a:solidFill>
                    <a:schemeClr val="lt1"/>
                  </a:solidFill>
                </a:rPr>
                <a:t>Most constraints</a:t>
              </a:r>
              <a:br>
                <a:rPr lang="en" sz="2400" b="1" dirty="0">
                  <a:solidFill>
                    <a:schemeClr val="lt1"/>
                  </a:solidFill>
                </a:rPr>
              </a:br>
              <a:r>
                <a:rPr lang="en" sz="2400" b="1" dirty="0">
                  <a:solidFill>
                    <a:schemeClr val="lt1"/>
                  </a:solidFill>
                </a:rPr>
                <a:t>are either exact or minor-flexible</a:t>
              </a:r>
              <a:endParaRPr sz="2400" b="1" dirty="0">
                <a:solidFill>
                  <a:schemeClr val="lt1"/>
                </a:solidFill>
              </a:endParaRPr>
            </a:p>
          </p:txBody>
        </p:sp>
        <p:sp>
          <p:nvSpPr>
            <p:cNvPr id="7" name="Google Shape;792;p58">
              <a:extLst>
                <a:ext uri="{FF2B5EF4-FFF2-40B4-BE49-F238E27FC236}">
                  <a16:creationId xmlns:a16="http://schemas.microsoft.com/office/drawing/2014/main" id="{13AA614F-69A6-07BF-A264-90384F440D53}"/>
                </a:ext>
              </a:extLst>
            </p:cNvPr>
            <p:cNvSpPr/>
            <p:nvPr/>
          </p:nvSpPr>
          <p:spPr>
            <a:xfrm rot="21061775">
              <a:off x="7813313" y="2748396"/>
              <a:ext cx="1080009" cy="472629"/>
            </a:xfrm>
            <a:prstGeom prst="leftArrow">
              <a:avLst>
                <a:gd name="adj1" fmla="val 35299"/>
                <a:gd name="adj2" fmla="val 57249"/>
              </a:avLst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5F54-B3A2-C0A0-DA73-202E211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Probably because </a:t>
            </a:r>
            <a:r>
              <a:rPr lang="en-US" dirty="0" err="1"/>
              <a:t>npm</a:t>
            </a:r>
            <a:r>
              <a:rPr lang="en-US" dirty="0"/>
              <a:t> --save defaults to "^"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C1685-749D-A5E2-E2F0-D69D24BA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F14E-414C-3263-5E5A-480F8E56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626220"/>
            <a:ext cx="4981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5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459" y="2216940"/>
            <a:ext cx="5662972" cy="44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5"/>
          <p:cNvSpPr/>
          <p:nvPr/>
        </p:nvSpPr>
        <p:spPr>
          <a:xfrm rot="5400000">
            <a:off x="5125884" y="2131096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5" name="Google Shape;755;p55"/>
          <p:cNvSpPr txBox="1"/>
          <p:nvPr/>
        </p:nvSpPr>
        <p:spPr>
          <a:xfrm>
            <a:off x="7626285" y="2033853"/>
            <a:ext cx="42608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C00000"/>
              </a:buClr>
              <a:buSzPts val="1800"/>
            </a:pPr>
            <a:r>
              <a:rPr lang="en" sz="2400" b="1">
                <a:solidFill>
                  <a:srgbClr val="C00000"/>
                </a:solidFill>
              </a:rPr>
              <a:t>Major / minor updates usually change </a:t>
            </a:r>
            <a:br>
              <a:rPr lang="en" sz="2400" b="1">
                <a:solidFill>
                  <a:srgbClr val="C00000"/>
                </a:solidFill>
              </a:rPr>
            </a:br>
            <a:r>
              <a:rPr lang="en" sz="2400" b="1">
                <a:solidFill>
                  <a:srgbClr val="C00000"/>
                </a:solidFill>
              </a:rPr>
              <a:t>code (+ dependencies)</a:t>
            </a:r>
            <a:endParaRPr sz="1467"/>
          </a:p>
        </p:txBody>
      </p:sp>
      <p:sp>
        <p:nvSpPr>
          <p:cNvPr id="756" name="Google Shape;756;p55"/>
          <p:cNvSpPr/>
          <p:nvPr/>
        </p:nvSpPr>
        <p:spPr>
          <a:xfrm rot="-1376303">
            <a:off x="3232171" y="1943116"/>
            <a:ext cx="7494208" cy="5134081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triangle" w="med" len="med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55"/>
          <p:cNvSpPr/>
          <p:nvPr/>
        </p:nvSpPr>
        <p:spPr>
          <a:xfrm rot="5400000">
            <a:off x="6323311" y="2152871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55"/>
          <p:cNvSpPr/>
          <p:nvPr/>
        </p:nvSpPr>
        <p:spPr>
          <a:xfrm rot="5400000">
            <a:off x="3544599" y="2125829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55"/>
          <p:cNvSpPr/>
          <p:nvPr/>
        </p:nvSpPr>
        <p:spPr>
          <a:xfrm rot="-1909103">
            <a:off x="370202" y="1877077"/>
            <a:ext cx="4222079" cy="3949913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593241" y="2141517"/>
            <a:ext cx="22636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45A920"/>
              </a:buClr>
              <a:buSzPts val="1800"/>
            </a:pPr>
            <a:r>
              <a:rPr lang="en" sz="2400" b="1">
                <a:solidFill>
                  <a:srgbClr val="45A920"/>
                </a:solidFill>
              </a:rPr>
              <a:t>Bug updates may change NO JS code</a:t>
            </a:r>
            <a:endParaRPr sz="2400" b="1">
              <a:solidFill>
                <a:srgbClr val="45A920"/>
              </a:solidFill>
            </a:endParaRPr>
          </a:p>
        </p:txBody>
      </p:sp>
      <p:sp>
        <p:nvSpPr>
          <p:cNvPr id="761" name="Google Shape;761;p5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But even minor updates may require updating the client code</a:t>
            </a:r>
          </a:p>
        </p:txBody>
      </p:sp>
      <p:sp>
        <p:nvSpPr>
          <p:cNvPr id="764" name="Google Shape;764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9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Implications For Developers &amp; Researchers</a:t>
            </a:r>
          </a:p>
        </p:txBody>
      </p:sp>
      <p:sp>
        <p:nvSpPr>
          <p:cNvPr id="802" name="Google Shape;802;p59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Consider using ~ constraints (bug updates) instead of ^ (bug + minor updates)</a:t>
            </a:r>
          </a:p>
          <a:p>
            <a:pPr lvl="1"/>
            <a:r>
              <a:rPr lang="en-US" dirty="0"/>
              <a:t>At the cost of technical lag</a:t>
            </a:r>
          </a:p>
          <a:p>
            <a:pPr lvl="1"/>
            <a:r>
              <a:rPr lang="en-US" dirty="0"/>
              <a:t>And forcing the technical lag on clients</a:t>
            </a:r>
          </a:p>
          <a:p>
            <a:r>
              <a:rPr lang="en-US" dirty="0"/>
              <a:t>Alternatively, allow developers to specify preferences outside of constraints</a:t>
            </a:r>
          </a:p>
          <a:p>
            <a:pPr lvl="1"/>
            <a:r>
              <a:rPr lang="en-US" dirty="0"/>
              <a:t>what would that even mean? 🤔</a:t>
            </a:r>
          </a:p>
        </p:txBody>
      </p:sp>
      <p:sp>
        <p:nvSpPr>
          <p:cNvPr id="803" name="Google Shape;803;p5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00392-AA0B-5E84-D3E9-0EEFB761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solving?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BFBB2-1505-2C20-C368-E9B0FA0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EF9F2D3-22DE-436F-68A0-3BFF08D241E9}"/>
              </a:ext>
            </a:extLst>
          </p:cNvPr>
          <p:cNvGrpSpPr/>
          <p:nvPr/>
        </p:nvGrpSpPr>
        <p:grpSpPr>
          <a:xfrm>
            <a:off x="5538325" y="2228569"/>
            <a:ext cx="3364120" cy="1286351"/>
            <a:chOff x="5790540" y="1514293"/>
            <a:chExt cx="3364120" cy="1286351"/>
          </a:xfrm>
        </p:grpSpPr>
        <p:cxnSp>
          <p:nvCxnSpPr>
            <p:cNvPr id="27" name="Google Shape;856;p64">
              <a:extLst>
                <a:ext uri="{FF2B5EF4-FFF2-40B4-BE49-F238E27FC236}">
                  <a16:creationId xmlns:a16="http://schemas.microsoft.com/office/drawing/2014/main" id="{B0DB0986-8661-B196-70B0-77BD740014B5}"/>
                </a:ext>
              </a:extLst>
            </p:cNvPr>
            <p:cNvCxnSpPr/>
            <p:nvPr/>
          </p:nvCxnSpPr>
          <p:spPr>
            <a:xfrm rot="10800000" flipH="1">
              <a:off x="5790540" y="2795113"/>
              <a:ext cx="3364120" cy="5531"/>
            </a:xfrm>
            <a:prstGeom prst="straightConnector1">
              <a:avLst/>
            </a:prstGeom>
            <a:noFill/>
            <a:ln w="57150" cap="flat" cmpd="dbl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grpSp>
          <p:nvGrpSpPr>
            <p:cNvPr id="28" name="Google Shape;857;p64">
              <a:extLst>
                <a:ext uri="{FF2B5EF4-FFF2-40B4-BE49-F238E27FC236}">
                  <a16:creationId xmlns:a16="http://schemas.microsoft.com/office/drawing/2014/main" id="{D4AD1475-35EB-DBFA-6376-520D7CF0705E}"/>
                </a:ext>
              </a:extLst>
            </p:cNvPr>
            <p:cNvGrpSpPr/>
            <p:nvPr/>
          </p:nvGrpSpPr>
          <p:grpSpPr>
            <a:xfrm>
              <a:off x="6977876" y="1514293"/>
              <a:ext cx="850872" cy="1181473"/>
              <a:chOff x="5620192" y="7388943"/>
              <a:chExt cx="1312931" cy="1823061"/>
            </a:xfrm>
          </p:grpSpPr>
          <p:sp>
            <p:nvSpPr>
              <p:cNvPr id="29" name="Google Shape;858;p64">
                <a:extLst>
                  <a:ext uri="{FF2B5EF4-FFF2-40B4-BE49-F238E27FC236}">
                    <a16:creationId xmlns:a16="http://schemas.microsoft.com/office/drawing/2014/main" id="{7789A06D-5CA6-4475-62D8-50A136BAAB5C}"/>
                  </a:ext>
                </a:extLst>
              </p:cNvPr>
              <p:cNvSpPr txBox="1"/>
              <p:nvPr/>
            </p:nvSpPr>
            <p:spPr>
              <a:xfrm>
                <a:off x="5919419" y="8729904"/>
                <a:ext cx="814200" cy="4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800" tIns="26800" rIns="26800" bIns="268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DAD01"/>
                  </a:buClr>
                  <a:buSzPts val="1300"/>
                  <a:buFont typeface="Helvetica Neue"/>
                  <a:buNone/>
                </a:pPr>
                <a:r>
                  <a:rPr lang="en" sz="1300" i="0" u="none" strike="noStrike" cap="none">
                    <a:solidFill>
                      <a:srgbClr val="1DAD01"/>
                    </a:solidFill>
                  </a:rPr>
                  <a:t>NPM</a:t>
                </a:r>
                <a:endParaRPr sz="700"/>
              </a:p>
            </p:txBody>
          </p:sp>
          <p:grpSp>
            <p:nvGrpSpPr>
              <p:cNvPr id="30" name="Google Shape;859;p64">
                <a:extLst>
                  <a:ext uri="{FF2B5EF4-FFF2-40B4-BE49-F238E27FC236}">
                    <a16:creationId xmlns:a16="http://schemas.microsoft.com/office/drawing/2014/main" id="{834C6B01-DD92-5A77-195A-20261E3B51DD}"/>
                  </a:ext>
                </a:extLst>
              </p:cNvPr>
              <p:cNvGrpSpPr/>
              <p:nvPr/>
            </p:nvGrpSpPr>
            <p:grpSpPr>
              <a:xfrm>
                <a:off x="5620192" y="7388943"/>
                <a:ext cx="1312931" cy="1247157"/>
                <a:chOff x="-1" y="0"/>
                <a:chExt cx="1312931" cy="1247157"/>
              </a:xfrm>
            </p:grpSpPr>
            <p:sp>
              <p:nvSpPr>
                <p:cNvPr id="31" name="Google Shape;860;p64">
                  <a:extLst>
                    <a:ext uri="{FF2B5EF4-FFF2-40B4-BE49-F238E27FC236}">
                      <a16:creationId xmlns:a16="http://schemas.microsoft.com/office/drawing/2014/main" id="{776EC2CB-0635-18F7-15EF-4AEF27AB007C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950100" cy="9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2" name="Google Shape;861;p64">
                  <a:extLst>
                    <a:ext uri="{FF2B5EF4-FFF2-40B4-BE49-F238E27FC236}">
                      <a16:creationId xmlns:a16="http://schemas.microsoft.com/office/drawing/2014/main" id="{33669940-1DB2-7380-B226-C9E5C33B1D26}"/>
                    </a:ext>
                  </a:extLst>
                </p:cNvPr>
                <p:cNvSpPr/>
                <p:nvPr/>
              </p:nvSpPr>
              <p:spPr>
                <a:xfrm rot="1127768">
                  <a:off x="730851" y="665015"/>
                  <a:ext cx="513070" cy="5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</p:grpSp>
      <p:sp>
        <p:nvSpPr>
          <p:cNvPr id="33" name="Google Shape;865;p64">
            <a:extLst>
              <a:ext uri="{FF2B5EF4-FFF2-40B4-BE49-F238E27FC236}">
                <a16:creationId xmlns:a16="http://schemas.microsoft.com/office/drawing/2014/main" id="{DC83BEBD-ECC8-177F-DFE6-FFB0E329D112}"/>
              </a:ext>
            </a:extLst>
          </p:cNvPr>
          <p:cNvSpPr txBox="1"/>
          <p:nvPr/>
        </p:nvSpPr>
        <p:spPr>
          <a:xfrm>
            <a:off x="769733" y="1817281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40DAFD-D009-9B15-E7A8-7A42C2A170B8}"/>
              </a:ext>
            </a:extLst>
          </p:cNvPr>
          <p:cNvGrpSpPr/>
          <p:nvPr/>
        </p:nvGrpSpPr>
        <p:grpSpPr>
          <a:xfrm>
            <a:off x="9169479" y="2228569"/>
            <a:ext cx="2252788" cy="2424144"/>
            <a:chOff x="9512110" y="1939971"/>
            <a:chExt cx="1729884" cy="1861466"/>
          </a:xfrm>
        </p:grpSpPr>
        <p:sp>
          <p:nvSpPr>
            <p:cNvPr id="34" name="Google Shape;867;p64">
              <a:extLst>
                <a:ext uri="{FF2B5EF4-FFF2-40B4-BE49-F238E27FC236}">
                  <a16:creationId xmlns:a16="http://schemas.microsoft.com/office/drawing/2014/main" id="{E2022359-F70B-976E-DF58-0DBDFF055A83}"/>
                </a:ext>
              </a:extLst>
            </p:cNvPr>
            <p:cNvSpPr/>
            <p:nvPr/>
          </p:nvSpPr>
          <p:spPr>
            <a:xfrm>
              <a:off x="9512110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868;p64">
              <a:extLst>
                <a:ext uri="{FF2B5EF4-FFF2-40B4-BE49-F238E27FC236}">
                  <a16:creationId xmlns:a16="http://schemas.microsoft.com/office/drawing/2014/main" id="{80A45276-A981-3210-CDC4-8A1E6DE331D8}"/>
                </a:ext>
              </a:extLst>
            </p:cNvPr>
            <p:cNvSpPr/>
            <p:nvPr/>
          </p:nvSpPr>
          <p:spPr>
            <a:xfrm>
              <a:off x="9656115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6" name="Google Shape;869;p64">
              <a:extLst>
                <a:ext uri="{FF2B5EF4-FFF2-40B4-BE49-F238E27FC236}">
                  <a16:creationId xmlns:a16="http://schemas.microsoft.com/office/drawing/2014/main" id="{599AE619-0EFA-9544-4C30-B1898EF541CA}"/>
                </a:ext>
              </a:extLst>
            </p:cNvPr>
            <p:cNvCxnSpPr/>
            <p:nvPr/>
          </p:nvCxnSpPr>
          <p:spPr>
            <a:xfrm flipH="1">
              <a:off x="9890028" y="2415718"/>
              <a:ext cx="322622" cy="24408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7" name="Google Shape;870;p64">
              <a:extLst>
                <a:ext uri="{FF2B5EF4-FFF2-40B4-BE49-F238E27FC236}">
                  <a16:creationId xmlns:a16="http://schemas.microsoft.com/office/drawing/2014/main" id="{520897C5-B261-530F-4308-B99AAFAE7D98}"/>
                </a:ext>
              </a:extLst>
            </p:cNvPr>
            <p:cNvCxnSpPr/>
            <p:nvPr/>
          </p:nvCxnSpPr>
          <p:spPr>
            <a:xfrm>
              <a:off x="10349149" y="2437500"/>
              <a:ext cx="737" cy="222333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8" name="Google Shape;871;p64">
              <a:extLst>
                <a:ext uri="{FF2B5EF4-FFF2-40B4-BE49-F238E27FC236}">
                  <a16:creationId xmlns:a16="http://schemas.microsoft.com/office/drawing/2014/main" id="{DC814555-E23D-51B8-0257-9176BB6028AE}"/>
                </a:ext>
              </a:extLst>
            </p:cNvPr>
            <p:cNvCxnSpPr/>
            <p:nvPr/>
          </p:nvCxnSpPr>
          <p:spPr>
            <a:xfrm>
              <a:off x="10561795" y="2422774"/>
              <a:ext cx="145641" cy="26915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9" name="Google Shape;872;p64">
              <a:extLst>
                <a:ext uri="{FF2B5EF4-FFF2-40B4-BE49-F238E27FC236}">
                  <a16:creationId xmlns:a16="http://schemas.microsoft.com/office/drawing/2014/main" id="{A0FAC75B-EB47-AD5E-03A7-F244E611CD2B}"/>
                </a:ext>
              </a:extLst>
            </p:cNvPr>
            <p:cNvCxnSpPr/>
            <p:nvPr/>
          </p:nvCxnSpPr>
          <p:spPr>
            <a:xfrm flipH="1">
              <a:off x="9605133" y="3148889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40" name="Google Shape;873;p64">
              <a:extLst>
                <a:ext uri="{FF2B5EF4-FFF2-40B4-BE49-F238E27FC236}">
                  <a16:creationId xmlns:a16="http://schemas.microsoft.com/office/drawing/2014/main" id="{4CCFFE41-042F-FDE2-2EB8-98DFA6B767E1}"/>
                </a:ext>
              </a:extLst>
            </p:cNvPr>
            <p:cNvGrpSpPr/>
            <p:nvPr/>
          </p:nvGrpSpPr>
          <p:grpSpPr>
            <a:xfrm>
              <a:off x="10144226" y="1939971"/>
              <a:ext cx="465387" cy="465387"/>
              <a:chOff x="2809812" y="4528579"/>
              <a:chExt cx="718111" cy="718111"/>
            </a:xfrm>
          </p:grpSpPr>
          <p:sp>
            <p:nvSpPr>
              <p:cNvPr id="41" name="Google Shape;874;p64">
                <a:extLst>
                  <a:ext uri="{FF2B5EF4-FFF2-40B4-BE49-F238E27FC236}">
                    <a16:creationId xmlns:a16="http://schemas.microsoft.com/office/drawing/2014/main" id="{B2A38329-4D77-6ADF-5526-F8931E8687ED}"/>
                  </a:ext>
                </a:extLst>
              </p:cNvPr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6800" tIns="26800" rIns="26800" bIns="2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42" name="Google Shape;875;p64" descr="Box with solid fill">
                <a:extLst>
                  <a:ext uri="{FF2B5EF4-FFF2-40B4-BE49-F238E27FC236}">
                    <a16:creationId xmlns:a16="http://schemas.microsoft.com/office/drawing/2014/main" id="{41CA9EA7-9C8A-9804-B474-F61EFBC8159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876;p64">
              <a:extLst>
                <a:ext uri="{FF2B5EF4-FFF2-40B4-BE49-F238E27FC236}">
                  <a16:creationId xmlns:a16="http://schemas.microsoft.com/office/drawing/2014/main" id="{3E5D4093-BC90-D692-8A9B-70950AB38796}"/>
                </a:ext>
              </a:extLst>
            </p:cNvPr>
            <p:cNvSpPr/>
            <p:nvPr/>
          </p:nvSpPr>
          <p:spPr>
            <a:xfrm>
              <a:off x="10765872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877;p64">
              <a:extLst>
                <a:ext uri="{FF2B5EF4-FFF2-40B4-BE49-F238E27FC236}">
                  <a16:creationId xmlns:a16="http://schemas.microsoft.com/office/drawing/2014/main" id="{865A4B0C-88BA-FF4D-421E-2E987740DB19}"/>
                </a:ext>
              </a:extLst>
            </p:cNvPr>
            <p:cNvSpPr txBox="1"/>
            <p:nvPr/>
          </p:nvSpPr>
          <p:spPr>
            <a:xfrm>
              <a:off x="10243008" y="2635520"/>
              <a:ext cx="268053" cy="368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5" tIns="18825" rIns="18825" bIns="188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6B9"/>
                </a:buClr>
                <a:buSzPts val="1700"/>
                <a:buFont typeface="Helvetica Neue"/>
                <a:buNone/>
              </a:pPr>
              <a:r>
                <a:rPr lang="en" sz="1700" i="0" u="none" strike="noStrike" cap="none">
                  <a:solidFill>
                    <a:srgbClr val="0076B9"/>
                  </a:solidFill>
                </a:rPr>
                <a:t>...</a:t>
              </a:r>
              <a:endParaRPr sz="700"/>
            </a:p>
          </p:txBody>
        </p:sp>
        <p:sp>
          <p:nvSpPr>
            <p:cNvPr id="45" name="Google Shape;878;p64">
              <a:extLst>
                <a:ext uri="{FF2B5EF4-FFF2-40B4-BE49-F238E27FC236}">
                  <a16:creationId xmlns:a16="http://schemas.microsoft.com/office/drawing/2014/main" id="{26C7596A-CA03-FE95-1E86-28867BA6822C}"/>
                </a:ext>
              </a:extLst>
            </p:cNvPr>
            <p:cNvSpPr/>
            <p:nvPr/>
          </p:nvSpPr>
          <p:spPr>
            <a:xfrm>
              <a:off x="988115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879;p64">
              <a:extLst>
                <a:ext uri="{FF2B5EF4-FFF2-40B4-BE49-F238E27FC236}">
                  <a16:creationId xmlns:a16="http://schemas.microsoft.com/office/drawing/2014/main" id="{AA66A7DB-80AE-1860-6E50-28CFD98CF3A3}"/>
                </a:ext>
              </a:extLst>
            </p:cNvPr>
            <p:cNvSpPr/>
            <p:nvPr/>
          </p:nvSpPr>
          <p:spPr>
            <a:xfrm>
              <a:off x="1060973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880;p64">
              <a:extLst>
                <a:ext uri="{FF2B5EF4-FFF2-40B4-BE49-F238E27FC236}">
                  <a16:creationId xmlns:a16="http://schemas.microsoft.com/office/drawing/2014/main" id="{A8210482-9969-FABF-A0A9-6B8BD1416A53}"/>
                </a:ext>
              </a:extLst>
            </p:cNvPr>
            <p:cNvSpPr/>
            <p:nvPr/>
          </p:nvSpPr>
          <p:spPr>
            <a:xfrm>
              <a:off x="10978779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8" name="Google Shape;881;p64">
              <a:extLst>
                <a:ext uri="{FF2B5EF4-FFF2-40B4-BE49-F238E27FC236}">
                  <a16:creationId xmlns:a16="http://schemas.microsoft.com/office/drawing/2014/main" id="{361ED99D-72E6-B952-65A2-5EA799FCBC5C}"/>
                </a:ext>
              </a:extLst>
            </p:cNvPr>
            <p:cNvCxnSpPr/>
            <p:nvPr/>
          </p:nvCxnSpPr>
          <p:spPr>
            <a:xfrm>
              <a:off x="9840104" y="315051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9" name="Google Shape;882;p64">
              <a:extLst>
                <a:ext uri="{FF2B5EF4-FFF2-40B4-BE49-F238E27FC236}">
                  <a16:creationId xmlns:a16="http://schemas.microsoft.com/office/drawing/2014/main" id="{6B235B8E-61ED-8B0F-6D91-CC009EB29969}"/>
                </a:ext>
              </a:extLst>
            </p:cNvPr>
            <p:cNvCxnSpPr/>
            <p:nvPr/>
          </p:nvCxnSpPr>
          <p:spPr>
            <a:xfrm flipH="1">
              <a:off x="10733712" y="3150510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0" name="Google Shape;883;p64">
              <a:extLst>
                <a:ext uri="{FF2B5EF4-FFF2-40B4-BE49-F238E27FC236}">
                  <a16:creationId xmlns:a16="http://schemas.microsoft.com/office/drawing/2014/main" id="{F03BE7A3-F8DF-7190-031F-BBF23960692D}"/>
                </a:ext>
              </a:extLst>
            </p:cNvPr>
            <p:cNvCxnSpPr/>
            <p:nvPr/>
          </p:nvCxnSpPr>
          <p:spPr>
            <a:xfrm>
              <a:off x="10968684" y="315213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8058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Consider the solution space</a:t>
            </a:r>
          </a:p>
        </p:txBody>
      </p:sp>
      <p:sp>
        <p:nvSpPr>
          <p:cNvPr id="991" name="Google Shape;991;p69"/>
          <p:cNvSpPr/>
          <p:nvPr/>
        </p:nvSpPr>
        <p:spPr>
          <a:xfrm>
            <a:off x="7768818" y="1854490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2" name="Google Shape;992;p69"/>
          <p:cNvSpPr/>
          <p:nvPr/>
        </p:nvSpPr>
        <p:spPr>
          <a:xfrm>
            <a:off x="8622549" y="24915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3" name="Google Shape;993;p69"/>
          <p:cNvSpPr/>
          <p:nvPr/>
        </p:nvSpPr>
        <p:spPr>
          <a:xfrm>
            <a:off x="9444640" y="223862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4" name="Google Shape;994;p69"/>
          <p:cNvSpPr/>
          <p:nvPr/>
        </p:nvSpPr>
        <p:spPr>
          <a:xfrm>
            <a:off x="8770103" y="311343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5" name="Google Shape;995;p69"/>
          <p:cNvSpPr/>
          <p:nvPr/>
        </p:nvSpPr>
        <p:spPr>
          <a:xfrm>
            <a:off x="9402481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10003241" y="319775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10382668" y="203836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8" name="Google Shape;998;p69"/>
          <p:cNvSpPr/>
          <p:nvPr/>
        </p:nvSpPr>
        <p:spPr>
          <a:xfrm>
            <a:off x="10698857" y="245995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9" name="Google Shape;999;p69"/>
          <p:cNvSpPr/>
          <p:nvPr/>
        </p:nvSpPr>
        <p:spPr>
          <a:xfrm>
            <a:off x="10783175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10013781" y="26496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1" name="Google Shape;1001;p6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25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06" name="Google Shape;1006;p69"/>
          <p:cNvSpPr/>
          <p:nvPr/>
        </p:nvSpPr>
        <p:spPr>
          <a:xfrm>
            <a:off x="8531413" y="234328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1DAD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07" name="Google Shape;1007;p69"/>
          <p:cNvSpPr/>
          <p:nvPr/>
        </p:nvSpPr>
        <p:spPr>
          <a:xfrm>
            <a:off x="9280867" y="344886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1008" name="Google Shape;1008;p69"/>
          <p:cNvCxnSpPr/>
          <p:nvPr/>
        </p:nvCxnSpPr>
        <p:spPr>
          <a:xfrm flipH="1">
            <a:off x="9262307" y="3429013"/>
            <a:ext cx="453200" cy="453600"/>
          </a:xfrm>
          <a:prstGeom prst="straightConnector1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AA226494-FC2F-B3FC-A4F0-700DA6BA8249}"/>
              </a:ext>
            </a:extLst>
          </p:cNvPr>
          <p:cNvSpPr txBox="1"/>
          <p:nvPr/>
        </p:nvSpPr>
        <p:spPr>
          <a:xfrm>
            <a:off x="508512" y="1461960"/>
            <a:ext cx="5023795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865;p64">
            <a:extLst>
              <a:ext uri="{FF2B5EF4-FFF2-40B4-BE49-F238E27FC236}">
                <a16:creationId xmlns:a16="http://schemas.microsoft.com/office/drawing/2014/main" id="{29B13D3B-EF6F-F9CA-320C-884C0FD7BB75}"/>
              </a:ext>
            </a:extLst>
          </p:cNvPr>
          <p:cNvSpPr txBox="1"/>
          <p:nvPr/>
        </p:nvSpPr>
        <p:spPr>
          <a:xfrm>
            <a:off x="783140" y="4999058"/>
            <a:ext cx="5179628" cy="1433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19E35-5201-BA34-8274-F9AE59BA66DD}"/>
              </a:ext>
            </a:extLst>
          </p:cNvPr>
          <p:cNvCxnSpPr>
            <a:cxnSpLocks/>
            <a:stCxn id="8" idx="0"/>
            <a:endCxn id="1006" idx="2"/>
          </p:cNvCxnSpPr>
          <p:nvPr/>
        </p:nvCxnSpPr>
        <p:spPr>
          <a:xfrm flipV="1">
            <a:off x="3372954" y="2541487"/>
            <a:ext cx="5158459" cy="24575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65;p64">
            <a:extLst>
              <a:ext uri="{FF2B5EF4-FFF2-40B4-BE49-F238E27FC236}">
                <a16:creationId xmlns:a16="http://schemas.microsoft.com/office/drawing/2014/main" id="{567E39EA-6E1A-EF3B-6A22-587B90E1CDE9}"/>
              </a:ext>
            </a:extLst>
          </p:cNvPr>
          <p:cNvSpPr txBox="1"/>
          <p:nvPr/>
        </p:nvSpPr>
        <p:spPr>
          <a:xfrm>
            <a:off x="6193409" y="5000559"/>
            <a:ext cx="5758609" cy="1433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ABC948-FD62-9912-24FB-841F72DAFE71}"/>
              </a:ext>
            </a:extLst>
          </p:cNvPr>
          <p:cNvCxnSpPr>
            <a:stCxn id="11" idx="0"/>
            <a:endCxn id="1007" idx="4"/>
          </p:cNvCxnSpPr>
          <p:nvPr/>
        </p:nvCxnSpPr>
        <p:spPr>
          <a:xfrm flipV="1">
            <a:off x="9072714" y="3845267"/>
            <a:ext cx="410153" cy="1155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70" descr="A picture containing text, font, screenshot, numb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902" y="3161491"/>
            <a:ext cx="5464809" cy="277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b="77553"/>
          <a:stretch/>
        </p:blipFill>
        <p:spPr>
          <a:xfrm>
            <a:off x="356302" y="2293540"/>
            <a:ext cx="5464807" cy="44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2281"/>
          <a:stretch/>
        </p:blipFill>
        <p:spPr>
          <a:xfrm>
            <a:off x="356302" y="3528551"/>
            <a:ext cx="5464807" cy="153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70" descr="Screen Shot 2022-10-12 at 11.07.43 AM.png"/>
          <p:cNvPicPr preferRelativeResize="0"/>
          <p:nvPr/>
        </p:nvPicPr>
        <p:blipFill rotWithShape="1">
          <a:blip r:embed="rId5">
            <a:alphaModFix/>
          </a:blip>
          <a:srcRect l="13129" t="70363" r="50929" b="25629"/>
          <a:stretch/>
        </p:blipFill>
        <p:spPr>
          <a:xfrm>
            <a:off x="6370902" y="1824755"/>
            <a:ext cx="3054439" cy="27479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cxnSp>
        <p:nvCxnSpPr>
          <p:cNvPr id="1019" name="Google Shape;1019;p70"/>
          <p:cNvCxnSpPr>
            <a:endCxn id="1020" idx="2"/>
          </p:cNvCxnSpPr>
          <p:nvPr/>
        </p:nvCxnSpPr>
        <p:spPr>
          <a:xfrm rot="10800000" flipH="1">
            <a:off x="6092769" y="1696593"/>
            <a:ext cx="3200" cy="4589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3" name="Google Shape;1023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pPr algn="l">
              <a:lnSpc>
                <a:spcPct val="115000"/>
              </a:lnSpc>
              <a:buSzPts val="1100"/>
            </a:pPr>
            <a:r>
              <a:rPr lang="en" sz="3360" dirty="0"/>
              <a:t>Versions, Constraints, and Constraint Semantics</a:t>
            </a:r>
            <a:endParaRPr sz="3360" dirty="0"/>
          </a:p>
        </p:txBody>
      </p:sp>
      <p:sp>
        <p:nvSpPr>
          <p:cNvPr id="1024" name="Google Shape;1024;p7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26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2AD9D-7942-C6A1-C837-5A497C631F49}"/>
              </a:ext>
            </a:extLst>
          </p:cNvPr>
          <p:cNvSpPr txBox="1"/>
          <p:nvPr/>
        </p:nvSpPr>
        <p:spPr>
          <a:xfrm>
            <a:off x="9700274" y="1519677"/>
            <a:ext cx="2076398" cy="1159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Does version v satisfy constraint 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1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Are Multiple Versions of a Package Allowed?</a:t>
            </a:r>
          </a:p>
        </p:txBody>
      </p:sp>
      <p:sp>
        <p:nvSpPr>
          <p:cNvPr id="1033" name="Google Shape;1033;p71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NPM: Yes</a:t>
            </a:r>
          </a:p>
          <a:p>
            <a:r>
              <a:rPr lang="en-US" dirty="0"/>
              <a:t>PIP: No</a:t>
            </a:r>
          </a:p>
          <a:p>
            <a:r>
              <a:rPr lang="en-US" dirty="0"/>
              <a:t>Cargo: Partially</a:t>
            </a:r>
          </a:p>
        </p:txBody>
      </p:sp>
      <p:sp>
        <p:nvSpPr>
          <p:cNvPr id="1034" name="Google Shape;1034;p7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1032" name="Google Shape;1032;p7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27</a:t>
            </a:fld>
            <a:endParaRPr sz="1333">
              <a:solidFill>
                <a:srgbClr val="59595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7A997-77FE-2205-0F61-B0F46A5C071F}"/>
              </a:ext>
            </a:extLst>
          </p:cNvPr>
          <p:cNvGrpSpPr/>
          <p:nvPr/>
        </p:nvGrpSpPr>
        <p:grpSpPr>
          <a:xfrm>
            <a:off x="5264552" y="1722572"/>
            <a:ext cx="4868524" cy="3776527"/>
            <a:chOff x="7537852" y="2486341"/>
            <a:chExt cx="3715439" cy="2882076"/>
          </a:xfrm>
        </p:grpSpPr>
        <p:sp>
          <p:nvSpPr>
            <p:cNvPr id="1035" name="Google Shape;1035;p71"/>
            <p:cNvSpPr/>
            <p:nvPr/>
          </p:nvSpPr>
          <p:spPr>
            <a:xfrm>
              <a:off x="885597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9012199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37" name="Google Shape;1037;p71"/>
            <p:cNvCxnSpPr/>
            <p:nvPr/>
          </p:nvCxnSpPr>
          <p:spPr>
            <a:xfrm flipH="1">
              <a:off x="9265961" y="3002459"/>
              <a:ext cx="350000" cy="2648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8" name="Google Shape;1038;p71"/>
            <p:cNvCxnSpPr/>
            <p:nvPr/>
          </p:nvCxnSpPr>
          <p:spPr>
            <a:xfrm>
              <a:off x="9764044" y="3026091"/>
              <a:ext cx="800" cy="241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9" name="Google Shape;1039;p71"/>
            <p:cNvCxnSpPr/>
            <p:nvPr/>
          </p:nvCxnSpPr>
          <p:spPr>
            <a:xfrm>
              <a:off x="9994735" y="3010113"/>
              <a:ext cx="158000" cy="2920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40" name="Google Shape;1040;p71"/>
            <p:cNvCxnSpPr/>
            <p:nvPr/>
          </p:nvCxnSpPr>
          <p:spPr>
            <a:xfrm flipH="1">
              <a:off x="8956891" y="3797848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1041" name="Google Shape;1041;p71"/>
            <p:cNvGrpSpPr/>
            <p:nvPr/>
          </p:nvGrpSpPr>
          <p:grpSpPr>
            <a:xfrm>
              <a:off x="9541731" y="2486341"/>
              <a:ext cx="504880" cy="504880"/>
              <a:chOff x="2809812" y="4528579"/>
              <a:chExt cx="718111" cy="718111"/>
            </a:xfrm>
          </p:grpSpPr>
          <p:sp>
            <p:nvSpPr>
              <p:cNvPr id="1042" name="Google Shape;1042;p71"/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5733" tIns="35733" rIns="35733" bIns="35733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200"/>
                </a:pPr>
                <a:endParaRPr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043" name="Google Shape;1043;p71" descr="Box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4" name="Google Shape;1044;p71"/>
            <p:cNvSpPr/>
            <p:nvPr/>
          </p:nvSpPr>
          <p:spPr>
            <a:xfrm>
              <a:off x="10216131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71"/>
            <p:cNvSpPr txBox="1"/>
            <p:nvPr/>
          </p:nvSpPr>
          <p:spPr>
            <a:xfrm>
              <a:off x="9648896" y="3240932"/>
              <a:ext cx="290800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100" tIns="25100" rIns="25100" bIns="25100" anchor="ctr" anchorCtr="0">
              <a:spAutoFit/>
            </a:bodyPr>
            <a:lstStyle/>
            <a:p>
              <a:pPr algn="ctr">
                <a:buClr>
                  <a:srgbClr val="0076B9"/>
                </a:buClr>
                <a:buSzPts val="1700"/>
              </a:pPr>
              <a:r>
                <a:rPr lang="en" sz="2267" dirty="0">
                  <a:solidFill>
                    <a:srgbClr val="0076B9"/>
                  </a:solidFill>
                </a:rPr>
                <a:t>...</a:t>
              </a:r>
              <a:endParaRPr sz="933" dirty="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9256335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71"/>
            <p:cNvSpPr/>
            <p:nvPr/>
          </p:nvSpPr>
          <p:spPr>
            <a:xfrm>
              <a:off x="1004674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71"/>
            <p:cNvSpPr/>
            <p:nvPr/>
          </p:nvSpPr>
          <p:spPr>
            <a:xfrm>
              <a:off x="10447104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49" name="Google Shape;1049;p71"/>
            <p:cNvCxnSpPr/>
            <p:nvPr/>
          </p:nvCxnSpPr>
          <p:spPr>
            <a:xfrm>
              <a:off x="9211801" y="3799605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0" name="Google Shape;1050;p71"/>
            <p:cNvCxnSpPr/>
            <p:nvPr/>
          </p:nvCxnSpPr>
          <p:spPr>
            <a:xfrm flipH="1">
              <a:off x="10181241" y="3799605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1" name="Google Shape;1051;p71"/>
            <p:cNvCxnSpPr/>
            <p:nvPr/>
          </p:nvCxnSpPr>
          <p:spPr>
            <a:xfrm>
              <a:off x="10436153" y="3801363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052" name="Google Shape;1052;p71"/>
            <p:cNvSpPr txBox="1"/>
            <p:nvPr/>
          </p:nvSpPr>
          <p:spPr>
            <a:xfrm>
              <a:off x="7537852" y="4568059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>
                  <a:solidFill>
                    <a:srgbClr val="FF0000"/>
                  </a:solidFill>
                </a:rPr>
                <a:t>minimatch</a:t>
              </a:r>
              <a:br>
                <a:rPr lang="en" sz="1733">
                  <a:solidFill>
                    <a:srgbClr val="FF0000"/>
                  </a:solidFill>
                </a:rPr>
              </a:br>
              <a:r>
                <a:rPr lang="en" sz="1733">
                  <a:solidFill>
                    <a:srgbClr val="FF0000"/>
                  </a:solidFill>
                </a:rPr>
                <a:t>v3.2.0</a:t>
              </a:r>
              <a:endParaRPr sz="933"/>
            </a:p>
          </p:txBody>
        </p:sp>
        <p:sp>
          <p:nvSpPr>
            <p:cNvPr id="1053" name="Google Shape;1053;p71"/>
            <p:cNvSpPr txBox="1"/>
            <p:nvPr/>
          </p:nvSpPr>
          <p:spPr>
            <a:xfrm>
              <a:off x="9960891" y="4762902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 dirty="0">
                  <a:solidFill>
                    <a:srgbClr val="FF0000"/>
                  </a:solidFill>
                </a:rPr>
                <a:t>minimatch</a:t>
              </a:r>
              <a:br>
                <a:rPr lang="en" sz="1733" dirty="0">
                  <a:solidFill>
                    <a:srgbClr val="FF0000"/>
                  </a:solidFill>
                </a:rPr>
              </a:br>
              <a:r>
                <a:rPr lang="en" sz="1733" dirty="0">
                  <a:solidFill>
                    <a:srgbClr val="FF0000"/>
                  </a:solidFill>
                </a:rPr>
                <a:t>v3.1.2</a:t>
              </a:r>
              <a:endParaRPr sz="933" dirty="0"/>
            </a:p>
          </p:txBody>
        </p:sp>
        <p:cxnSp>
          <p:nvCxnSpPr>
            <p:cNvPr id="1054" name="Google Shape;1054;p71"/>
            <p:cNvCxnSpPr/>
            <p:nvPr/>
          </p:nvCxnSpPr>
          <p:spPr>
            <a:xfrm rot="10800000" flipH="1">
              <a:off x="8472373" y="4350624"/>
              <a:ext cx="299200" cy="2588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055" name="Google Shape;1055;p71"/>
            <p:cNvCxnSpPr/>
            <p:nvPr/>
          </p:nvCxnSpPr>
          <p:spPr>
            <a:xfrm rot="10800000">
              <a:off x="10606973" y="4527696"/>
              <a:ext cx="284800" cy="2904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If multiple versions are allowed, which ones are consistent with each other?</a:t>
            </a:r>
          </a:p>
        </p:txBody>
      </p:sp>
      <p:sp>
        <p:nvSpPr>
          <p:cNvPr id="1064" name="Google Shape;1064;p7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1063" name="Google Shape;1063;p7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28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65" name="Google Shape;1065;p72"/>
          <p:cNvSpPr/>
          <p:nvPr/>
        </p:nvSpPr>
        <p:spPr>
          <a:xfrm>
            <a:off x="885597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6" name="Google Shape;1066;p72"/>
          <p:cNvSpPr/>
          <p:nvPr/>
        </p:nvSpPr>
        <p:spPr>
          <a:xfrm>
            <a:off x="9012199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7" name="Google Shape;1067;p72"/>
          <p:cNvCxnSpPr/>
          <p:nvPr/>
        </p:nvCxnSpPr>
        <p:spPr>
          <a:xfrm flipH="1">
            <a:off x="9265961" y="3002459"/>
            <a:ext cx="350000" cy="2648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8" name="Google Shape;1068;p72"/>
          <p:cNvCxnSpPr/>
          <p:nvPr/>
        </p:nvCxnSpPr>
        <p:spPr>
          <a:xfrm>
            <a:off x="9764044" y="3026091"/>
            <a:ext cx="800" cy="241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9" name="Google Shape;1069;p72"/>
          <p:cNvCxnSpPr/>
          <p:nvPr/>
        </p:nvCxnSpPr>
        <p:spPr>
          <a:xfrm>
            <a:off x="9994735" y="3010113"/>
            <a:ext cx="158000" cy="2920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70" name="Google Shape;1070;p72"/>
          <p:cNvCxnSpPr/>
          <p:nvPr/>
        </p:nvCxnSpPr>
        <p:spPr>
          <a:xfrm flipH="1">
            <a:off x="8956891" y="3797848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1071" name="Google Shape;1071;p72"/>
          <p:cNvGrpSpPr/>
          <p:nvPr/>
        </p:nvGrpSpPr>
        <p:grpSpPr>
          <a:xfrm>
            <a:off x="9541731" y="2486341"/>
            <a:ext cx="504880" cy="504880"/>
            <a:chOff x="2809812" y="4528579"/>
            <a:chExt cx="718111" cy="718111"/>
          </a:xfrm>
        </p:grpSpPr>
        <p:sp>
          <p:nvSpPr>
            <p:cNvPr id="1072" name="Google Shape;1072;p72"/>
            <p:cNvSpPr/>
            <p:nvPr/>
          </p:nvSpPr>
          <p:spPr>
            <a:xfrm>
              <a:off x="2911365" y="4667062"/>
              <a:ext cx="515100" cy="44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5733" tIns="35733" rIns="35733" bIns="357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endPara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73" name="Google Shape;1073;p72" descr="Box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09812" y="4528579"/>
              <a:ext cx="718111" cy="718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4" name="Google Shape;1074;p72"/>
          <p:cNvSpPr/>
          <p:nvPr/>
        </p:nvSpPr>
        <p:spPr>
          <a:xfrm>
            <a:off x="10216131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9648896" y="3240932"/>
            <a:ext cx="290800" cy="39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100" tIns="25100" rIns="25100" bIns="25100" anchor="ctr" anchorCtr="0">
            <a:spAutoFit/>
          </a:bodyPr>
          <a:lstStyle/>
          <a:p>
            <a:pPr algn="ctr">
              <a:buClr>
                <a:srgbClr val="0076B9"/>
              </a:buClr>
              <a:buSzPts val="1700"/>
            </a:pPr>
            <a:r>
              <a:rPr lang="en" sz="2267">
                <a:solidFill>
                  <a:srgbClr val="0076B9"/>
                </a:solidFill>
              </a:rPr>
              <a:t>...</a:t>
            </a:r>
            <a:endParaRPr sz="933"/>
          </a:p>
        </p:txBody>
      </p:sp>
      <p:sp>
        <p:nvSpPr>
          <p:cNvPr id="1076" name="Google Shape;1076;p72"/>
          <p:cNvSpPr/>
          <p:nvPr/>
        </p:nvSpPr>
        <p:spPr>
          <a:xfrm>
            <a:off x="9256335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1004674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10447104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9" name="Google Shape;1079;p72"/>
          <p:cNvCxnSpPr/>
          <p:nvPr/>
        </p:nvCxnSpPr>
        <p:spPr>
          <a:xfrm>
            <a:off x="9211801" y="3799605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0" name="Google Shape;1080;p72"/>
          <p:cNvCxnSpPr/>
          <p:nvPr/>
        </p:nvCxnSpPr>
        <p:spPr>
          <a:xfrm flipH="1">
            <a:off x="10181241" y="3799605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1" name="Google Shape;1081;p72"/>
          <p:cNvCxnSpPr/>
          <p:nvPr/>
        </p:nvCxnSpPr>
        <p:spPr>
          <a:xfrm>
            <a:off x="10436153" y="3801363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82" name="Google Shape;1082;p72"/>
          <p:cNvSpPr txBox="1"/>
          <p:nvPr/>
        </p:nvSpPr>
        <p:spPr>
          <a:xfrm>
            <a:off x="7537852" y="4568059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v3.2.0</a:t>
            </a:r>
            <a:endParaRPr sz="933"/>
          </a:p>
        </p:txBody>
      </p:sp>
      <p:sp>
        <p:nvSpPr>
          <p:cNvPr id="1083" name="Google Shape;1083;p72"/>
          <p:cNvSpPr txBox="1"/>
          <p:nvPr/>
        </p:nvSpPr>
        <p:spPr>
          <a:xfrm>
            <a:off x="9960891" y="4762902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v3.1.2</a:t>
            </a:r>
            <a:endParaRPr sz="933"/>
          </a:p>
        </p:txBody>
      </p:sp>
      <p:cxnSp>
        <p:nvCxnSpPr>
          <p:cNvPr id="1084" name="Google Shape;1084;p72"/>
          <p:cNvCxnSpPr/>
          <p:nvPr/>
        </p:nvCxnSpPr>
        <p:spPr>
          <a:xfrm rot="10800000" flipH="1">
            <a:off x="8472373" y="4350624"/>
            <a:ext cx="299200" cy="2588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85" name="Google Shape;1085;p72"/>
          <p:cNvCxnSpPr/>
          <p:nvPr/>
        </p:nvCxnSpPr>
        <p:spPr>
          <a:xfrm rot="10800000">
            <a:off x="10606973" y="4527696"/>
            <a:ext cx="284800" cy="2904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1086" name="Google Shape;108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34" y="1842100"/>
            <a:ext cx="4332973" cy="52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7" name="Google Shape;1087;p72"/>
          <p:cNvPicPr preferRelativeResize="0"/>
          <p:nvPr/>
        </p:nvPicPr>
        <p:blipFill rotWithShape="1">
          <a:blip r:embed="rId5">
            <a:alphaModFix/>
          </a:blip>
          <a:srcRect r="28382"/>
          <a:stretch/>
        </p:blipFill>
        <p:spPr>
          <a:xfrm>
            <a:off x="383233" y="2974551"/>
            <a:ext cx="6141600" cy="33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72"/>
          <p:cNvSpPr txBox="1"/>
          <p:nvPr/>
        </p:nvSpPr>
        <p:spPr>
          <a:xfrm>
            <a:off x="3614400" y="3056600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89" name="Google Shape;1089;p72"/>
          <p:cNvSpPr txBox="1"/>
          <p:nvPr/>
        </p:nvSpPr>
        <p:spPr>
          <a:xfrm>
            <a:off x="3614400" y="4252933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0" name="Google Shape;1090;p72"/>
          <p:cNvSpPr txBox="1"/>
          <p:nvPr/>
        </p:nvSpPr>
        <p:spPr>
          <a:xfrm>
            <a:off x="3614400" y="3695767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❌</a:t>
            </a:r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393FC-04C9-F009-414A-624E675A7732}"/>
              </a:ext>
            </a:extLst>
          </p:cNvPr>
          <p:cNvSpPr txBox="1"/>
          <p:nvPr/>
        </p:nvSpPr>
        <p:spPr>
          <a:xfrm>
            <a:off x="5911466" y="1355896"/>
            <a:ext cx="2918786" cy="188503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allow different combinations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0"/>
          <p:cNvSpPr/>
          <p:nvPr/>
        </p:nvSpPr>
        <p:spPr>
          <a:xfrm>
            <a:off x="7772628" y="2387552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80"/>
          <p:cNvSpPr/>
          <p:nvPr/>
        </p:nvSpPr>
        <p:spPr>
          <a:xfrm>
            <a:off x="8653049" y="31697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5" name="Google Shape;1245;p80"/>
          <p:cNvSpPr/>
          <p:nvPr/>
        </p:nvSpPr>
        <p:spPr>
          <a:xfrm>
            <a:off x="9475140" y="291678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6" name="Google Shape;1246;p80"/>
          <p:cNvSpPr/>
          <p:nvPr/>
        </p:nvSpPr>
        <p:spPr>
          <a:xfrm>
            <a:off x="8800603" y="379160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7" name="Google Shape;1247;p80"/>
          <p:cNvSpPr/>
          <p:nvPr/>
        </p:nvSpPr>
        <p:spPr>
          <a:xfrm>
            <a:off x="9432981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8" name="Google Shape;1248;p80"/>
          <p:cNvSpPr/>
          <p:nvPr/>
        </p:nvSpPr>
        <p:spPr>
          <a:xfrm>
            <a:off x="10033741" y="387592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9" name="Google Shape;1249;p80"/>
          <p:cNvSpPr/>
          <p:nvPr/>
        </p:nvSpPr>
        <p:spPr>
          <a:xfrm>
            <a:off x="10413168" y="271652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0" name="Google Shape;1250;p80"/>
          <p:cNvSpPr/>
          <p:nvPr/>
        </p:nvSpPr>
        <p:spPr>
          <a:xfrm>
            <a:off x="10729357" y="313812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Google Shape;1251;p80"/>
          <p:cNvSpPr/>
          <p:nvPr/>
        </p:nvSpPr>
        <p:spPr>
          <a:xfrm>
            <a:off x="10813675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Google Shape;1252;p80"/>
          <p:cNvSpPr/>
          <p:nvPr/>
        </p:nvSpPr>
        <p:spPr>
          <a:xfrm>
            <a:off x="10044281" y="33278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3" name="Google Shape;1253;p80"/>
          <p:cNvCxnSpPr/>
          <p:nvPr/>
        </p:nvCxnSpPr>
        <p:spPr>
          <a:xfrm>
            <a:off x="5423331" y="3703813"/>
            <a:ext cx="1968000" cy="0"/>
          </a:xfrm>
          <a:prstGeom prst="straightConnector1">
            <a:avLst/>
          </a:prstGeom>
          <a:noFill/>
          <a:ln w="57150" cap="flat" cmpd="dbl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54" name="Google Shape;1254;p80"/>
          <p:cNvSpPr/>
          <p:nvPr/>
        </p:nvSpPr>
        <p:spPr>
          <a:xfrm>
            <a:off x="8357939" y="2877409"/>
            <a:ext cx="906400" cy="1367600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Google Shape;1255;p80"/>
          <p:cNvSpPr txBox="1"/>
          <p:nvPr/>
        </p:nvSpPr>
        <p:spPr>
          <a:xfrm>
            <a:off x="7291412" y="4988106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Newer</a:t>
            </a:r>
            <a:endParaRPr sz="933"/>
          </a:p>
        </p:txBody>
      </p:sp>
      <p:sp>
        <p:nvSpPr>
          <p:cNvPr id="1256" name="Google Shape;1256;p80"/>
          <p:cNvSpPr/>
          <p:nvPr/>
        </p:nvSpPr>
        <p:spPr>
          <a:xfrm rot="-2120378">
            <a:off x="10273283" y="2568102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Google Shape;1257;p80"/>
          <p:cNvSpPr txBox="1"/>
          <p:nvPr/>
        </p:nvSpPr>
        <p:spPr>
          <a:xfrm>
            <a:off x="10652455" y="1915413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Smaller</a:t>
            </a:r>
            <a:endParaRPr sz="933"/>
          </a:p>
        </p:txBody>
      </p:sp>
      <p:cxnSp>
        <p:nvCxnSpPr>
          <p:cNvPr id="1258" name="Google Shape;1258;p80"/>
          <p:cNvCxnSpPr/>
          <p:nvPr/>
        </p:nvCxnSpPr>
        <p:spPr>
          <a:xfrm rot="10800000" flipH="1">
            <a:off x="8154912" y="4244927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259" name="Google Shape;1259;p80"/>
          <p:cNvCxnSpPr/>
          <p:nvPr/>
        </p:nvCxnSpPr>
        <p:spPr>
          <a:xfrm flipH="1">
            <a:off x="10901621" y="2235976"/>
            <a:ext cx="343600" cy="4240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0" name="Google Shape;1260;p80"/>
          <p:cNvSpPr/>
          <p:nvPr/>
        </p:nvSpPr>
        <p:spPr>
          <a:xfrm rot="-2120378">
            <a:off x="10559353" y="3903965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F91F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1" name="Google Shape;1261;p80"/>
          <p:cNvSpPr txBox="1"/>
          <p:nvPr/>
        </p:nvSpPr>
        <p:spPr>
          <a:xfrm>
            <a:off x="9497285" y="5541275"/>
            <a:ext cx="17480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Duplicate Dependencies</a:t>
            </a:r>
            <a:endParaRPr sz="933" dirty="0">
              <a:solidFill>
                <a:srgbClr val="FF0000"/>
              </a:solidFill>
            </a:endParaRPr>
          </a:p>
        </p:txBody>
      </p:sp>
      <p:cxnSp>
        <p:nvCxnSpPr>
          <p:cNvPr id="1262" name="Google Shape;1262;p80"/>
          <p:cNvCxnSpPr/>
          <p:nvPr/>
        </p:nvCxnSpPr>
        <p:spPr>
          <a:xfrm rot="10800000" flipH="1">
            <a:off x="10483155" y="4817189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5" name="Google Shape;1265;p8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If there are many possible solutions, which one should we choose?</a:t>
            </a:r>
          </a:p>
        </p:txBody>
      </p:sp>
      <p:sp>
        <p:nvSpPr>
          <p:cNvPr id="1267" name="Google Shape;1267;p8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29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29719501-5FE6-D426-A036-075A15A2C757}"/>
              </a:ext>
            </a:extLst>
          </p:cNvPr>
          <p:cNvSpPr txBox="1"/>
          <p:nvPr/>
        </p:nvSpPr>
        <p:spPr>
          <a:xfrm>
            <a:off x="815279" y="2017484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1E7CD7-C5FE-9AA6-8636-6D5A30E87E23}"/>
              </a:ext>
            </a:extLst>
          </p:cNvPr>
          <p:cNvGrpSpPr/>
          <p:nvPr/>
        </p:nvGrpSpPr>
        <p:grpSpPr>
          <a:xfrm>
            <a:off x="9291376" y="4098421"/>
            <a:ext cx="453200" cy="453600"/>
            <a:chOff x="8654403" y="5364447"/>
            <a:chExt cx="453200" cy="453600"/>
          </a:xfrm>
        </p:grpSpPr>
        <p:cxnSp>
          <p:nvCxnSpPr>
            <p:cNvPr id="5" name="Google Shape;1008;p69">
              <a:extLst>
                <a:ext uri="{FF2B5EF4-FFF2-40B4-BE49-F238E27FC236}">
                  <a16:creationId xmlns:a16="http://schemas.microsoft.com/office/drawing/2014/main" id="{DF2377D0-7DE5-0FB4-D81B-5D960F42662E}"/>
                </a:ext>
              </a:extLst>
            </p:cNvPr>
            <p:cNvCxnSpPr/>
            <p:nvPr/>
          </p:nvCxnSpPr>
          <p:spPr>
            <a:xfrm flipH="1">
              <a:off x="8654403" y="5364447"/>
              <a:ext cx="453200" cy="453600"/>
            </a:xfrm>
            <a:prstGeom prst="straightConnector1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007;p69">
              <a:extLst>
                <a:ext uri="{FF2B5EF4-FFF2-40B4-BE49-F238E27FC236}">
                  <a16:creationId xmlns:a16="http://schemas.microsoft.com/office/drawing/2014/main" id="{BD007896-487D-FDA4-2AD5-57A378E1F15A}"/>
                </a:ext>
              </a:extLst>
            </p:cNvPr>
            <p:cNvSpPr/>
            <p:nvPr/>
          </p:nvSpPr>
          <p:spPr>
            <a:xfrm>
              <a:off x="8696444" y="5390142"/>
              <a:ext cx="404000" cy="396400"/>
            </a:xfrm>
            <a:prstGeom prst="ellipse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</p:grpSp>
      <p:cxnSp>
        <p:nvCxnSpPr>
          <p:cNvPr id="9" name="Google Shape;1262;p80">
            <a:extLst>
              <a:ext uri="{FF2B5EF4-FFF2-40B4-BE49-F238E27FC236}">
                <a16:creationId xmlns:a16="http://schemas.microsoft.com/office/drawing/2014/main" id="{43D4CF18-3F09-80B1-DA7D-6F149A3322D8}"/>
              </a:ext>
            </a:extLst>
          </p:cNvPr>
          <p:cNvCxnSpPr/>
          <p:nvPr/>
        </p:nvCxnSpPr>
        <p:spPr>
          <a:xfrm rot="10800000" flipH="1">
            <a:off x="9117528" y="4546211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" name="Google Shape;1261;p80">
            <a:extLst>
              <a:ext uri="{FF2B5EF4-FFF2-40B4-BE49-F238E27FC236}">
                <a16:creationId xmlns:a16="http://schemas.microsoft.com/office/drawing/2014/main" id="{FA6E9095-3C72-8DEC-7D8D-93BB7B56D5B8}"/>
              </a:ext>
            </a:extLst>
          </p:cNvPr>
          <p:cNvSpPr txBox="1"/>
          <p:nvPr/>
        </p:nvSpPr>
        <p:spPr>
          <a:xfrm>
            <a:off x="8087403" y="5351073"/>
            <a:ext cx="174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Not a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3DD0-B637-4922-32BD-8AC3C902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isn't written in a vacuum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D1D-FE9D-B6F6-9B45-2003136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JS app?</a:t>
            </a:r>
          </a:p>
          <a:p>
            <a:pPr lvl="1"/>
            <a:r>
              <a:rPr lang="en-US" dirty="0"/>
              <a:t>you depend on: React, 100s of small JS packages, Node, V8, …</a:t>
            </a:r>
          </a:p>
          <a:p>
            <a:r>
              <a:rPr lang="en-US" dirty="0"/>
              <a:t>Writing ML code in Python?</a:t>
            </a:r>
          </a:p>
          <a:p>
            <a:pPr lvl="1"/>
            <a:r>
              <a:rPr lang="en-US" dirty="0"/>
              <a:t>You depend on: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CUDA, C libraries, compilers, …</a:t>
            </a:r>
          </a:p>
          <a:p>
            <a:r>
              <a:rPr lang="en-US" dirty="0"/>
              <a:t>And so on for nearly all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3CF7-DEF8-736F-28D1-7F819493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81" descr="Screen Shot 2022-10-12 at 11.17.0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" y="2418973"/>
            <a:ext cx="4153724" cy="7762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So this is an optimization problem!</a:t>
            </a:r>
          </a:p>
        </p:txBody>
      </p:sp>
      <p:pic>
        <p:nvPicPr>
          <p:cNvPr id="1276" name="Google Shape;127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333" y="2369467"/>
            <a:ext cx="3757800" cy="413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81"/>
          <p:cNvSpPr txBox="1"/>
          <p:nvPr/>
        </p:nvSpPr>
        <p:spPr>
          <a:xfrm>
            <a:off x="785801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Minimize # of Dependencies</a:t>
            </a:r>
            <a:endParaRPr sz="2400" b="1"/>
          </a:p>
        </p:txBody>
      </p:sp>
      <p:sp>
        <p:nvSpPr>
          <p:cNvPr id="1278" name="Google Shape;1278;p81"/>
          <p:cNvSpPr txBox="1"/>
          <p:nvPr/>
        </p:nvSpPr>
        <p:spPr>
          <a:xfrm>
            <a:off x="7026135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Prefer Newer Versions</a:t>
            </a:r>
            <a:endParaRPr sz="2400" b="1"/>
          </a:p>
        </p:txBody>
      </p:sp>
      <p:sp>
        <p:nvSpPr>
          <p:cNvPr id="1279" name="Google Shape;1279;p8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30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1280" name="Google Shape;128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281" y="138764"/>
            <a:ext cx="4066719" cy="77626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9BB29-8BFE-1707-084E-761035419644}"/>
              </a:ext>
            </a:extLst>
          </p:cNvPr>
          <p:cNvSpPr txBox="1"/>
          <p:nvPr/>
        </p:nvSpPr>
        <p:spPr>
          <a:xfrm>
            <a:off x="2002406" y="3836301"/>
            <a:ext cx="4539364" cy="11012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have different optimization goals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8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Tunable knobs for a package manager</a:t>
            </a:r>
          </a:p>
        </p:txBody>
      </p:sp>
      <p:sp>
        <p:nvSpPr>
          <p:cNvPr id="1290" name="Google Shape;1290;p8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31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3" name="Google Shape;1291;p82">
            <a:extLst>
              <a:ext uri="{FF2B5EF4-FFF2-40B4-BE49-F238E27FC236}">
                <a16:creationId xmlns:a16="http://schemas.microsoft.com/office/drawing/2014/main" id="{93043A35-F722-84AB-E95E-923CA2CEAF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1060"/>
          <a:stretch/>
        </p:blipFill>
        <p:spPr>
          <a:xfrm>
            <a:off x="759950" y="1592575"/>
            <a:ext cx="11124867" cy="1836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8" name="Google Shape;1698;p102" descr="Screen Shot 2022-10-12 at 11.45.42 AM.png"/>
          <p:cNvPicPr preferRelativeResize="0"/>
          <p:nvPr/>
        </p:nvPicPr>
        <p:blipFill rotWithShape="1">
          <a:blip r:embed="rId3">
            <a:alphaModFix/>
          </a:blip>
          <a:srcRect l="17233" r="28246" b="27787"/>
          <a:stretch/>
        </p:blipFill>
        <p:spPr>
          <a:xfrm>
            <a:off x="3832164" y="2543203"/>
            <a:ext cx="3669509" cy="3186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10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ctr" anchorCtr="0">
            <a:noAutofit/>
          </a:bodyPr>
          <a:lstStyle/>
          <a:p>
            <a:r>
              <a:rPr lang="en-US" dirty="0"/>
              <a:t>Luckily, most projects are robust to different dependency solutions</a:t>
            </a:r>
          </a:p>
        </p:txBody>
      </p:sp>
      <p:sp>
        <p:nvSpPr>
          <p:cNvPr id="1700" name="Google Shape;1700;p10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32</a:t>
            </a:fld>
            <a:endParaRPr sz="1333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EDB0-B5EB-FA35-A5C3-99CA84A20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>
            <a:extLst>
              <a:ext uri="{FF2B5EF4-FFF2-40B4-BE49-F238E27FC236}">
                <a16:creationId xmlns:a16="http://schemas.microsoft.com/office/drawing/2014/main" id="{753D39B8-9E7E-7442-C4B4-CE1178AD89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</a:t>
            </a:r>
            <a:r>
              <a:rPr lang="en-US" dirty="0"/>
              <a:t>Module</a:t>
            </a:r>
            <a:endParaRPr dirty="0"/>
          </a:p>
        </p:txBody>
      </p:sp>
      <p:sp>
        <p:nvSpPr>
          <p:cNvPr id="131" name="Describe that security is a spectrum, and be able to define a realistic threat model for a given system…">
            <a:extLst>
              <a:ext uri="{FF2B5EF4-FFF2-40B4-BE49-F238E27FC236}">
                <a16:creationId xmlns:a16="http://schemas.microsoft.com/office/drawing/2014/main" id="{3D7958FB-6EB4-7A6C-8CDE-2B1898B61E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9250" indent="-349250">
              <a:buSzPct val="123000"/>
              <a:buChar char="•"/>
            </a:pPr>
            <a:r>
              <a:rPr lang="en-US" dirty="0"/>
              <a:t>You should now be able to:</a:t>
            </a:r>
          </a:p>
          <a:p>
            <a:pPr marL="806450" lvl="1" indent="-349250">
              <a:buSzPct val="123000"/>
            </a:pPr>
            <a:r>
              <a:rPr lang="en-US" dirty="0"/>
              <a:t>Explain why you need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major risks of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principles of semantic versioning</a:t>
            </a:r>
          </a:p>
          <a:p>
            <a:pPr marL="806450" lvl="1" indent="-349250">
              <a:buSzPct val="123000"/>
            </a:pPr>
            <a:r>
              <a:rPr lang="en-US" dirty="0"/>
              <a:t>Explain what a package manager does</a:t>
            </a:r>
          </a:p>
          <a:p>
            <a:pPr marL="806450" lvl="1" indent="-349250">
              <a:buSzPct val="123000"/>
            </a:pPr>
            <a:r>
              <a:rPr lang="en-US" dirty="0"/>
              <a:t>Understand that different package managers may solve dependencies differently</a:t>
            </a:r>
          </a:p>
        </p:txBody>
      </p:sp>
    </p:spTree>
    <p:extLst>
      <p:ext uri="{BB962C8B-B14F-4D97-AF65-F5344CB8AC3E}">
        <p14:creationId xmlns:p14="http://schemas.microsoft.com/office/powerpoint/2010/main" val="10803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F61D-C571-DFE8-0D7A-18AEFE5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context: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85AD-6F80-9C2A-0F74-FDBEB09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writing an application in JS/TS</a:t>
            </a:r>
          </a:p>
          <a:p>
            <a:r>
              <a:rPr lang="en-US" dirty="0"/>
              <a:t>You need some services</a:t>
            </a:r>
          </a:p>
          <a:p>
            <a:r>
              <a:rPr lang="en-US" dirty="0"/>
              <a:t>Is there a dependency you can use, or should you build your own?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DB7C-E443-F38A-0104-104176C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A83-2ED8-11ED-80D9-4F88C97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Risks of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DB22-19CC-45A2-02B2-9592C589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You are reliant on the designer's choices</a:t>
            </a:r>
          </a:p>
          <a:p>
            <a:pPr lvl="1"/>
            <a:r>
              <a:rPr lang="en-US" dirty="0"/>
              <a:t>(but: they may have done a better job than you would)</a:t>
            </a:r>
          </a:p>
          <a:p>
            <a:r>
              <a:rPr lang="en-US" dirty="0"/>
              <a:t>Security risks</a:t>
            </a:r>
          </a:p>
          <a:p>
            <a:r>
              <a:rPr lang="en-US" dirty="0"/>
              <a:t>Upstream risks (transitive dependencies)</a:t>
            </a:r>
          </a:p>
          <a:p>
            <a:r>
              <a:rPr lang="en-US" dirty="0"/>
              <a:t>May need multiple copies of some dependencies</a:t>
            </a:r>
          </a:p>
          <a:p>
            <a:r>
              <a:rPr lang="en-US" dirty="0"/>
              <a:t>How to keep them all up to date??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AA5EB-9544-4F4C-E83A-EC8423CE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9C2-F841-59C8-7DE8-0A829A6A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Dependency Management Isn't Easy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59F3B-A172-2068-5B28-CD24D832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Too many dependencies to manage manually</a:t>
            </a:r>
          </a:p>
          <a:p>
            <a:pPr lvl="1"/>
            <a:r>
              <a:rPr lang="en-US" dirty="0"/>
              <a:t>Often 100+ for JavaScript projects when considering transitive dependencies</a:t>
            </a:r>
          </a:p>
          <a:p>
            <a:pPr lvl="0"/>
            <a:r>
              <a:rPr lang="en-US" dirty="0"/>
              <a:t>Too frequent dependency updates to apply manually</a:t>
            </a:r>
          </a:p>
          <a:p>
            <a:pPr lvl="1"/>
            <a:r>
              <a:rPr lang="en-US" dirty="0"/>
              <a:t>Even though they may be very important, e.g. critical security patches!</a:t>
            </a:r>
          </a:p>
          <a:p>
            <a:pPr lvl="0"/>
            <a:r>
              <a:rPr lang="en-US" dirty="0"/>
              <a:t>Dependency updates can’t be done in isolation: you may have to update other dependencies to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61E8-6AFF-610F-6F35-9C0AD7C1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4ADF-BB53-E4D0-3CC7-31C198E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control the direct dependencies, but not the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86C7-4992-257F-3108-C915F9FF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our immediate dependencies in a </a:t>
            </a:r>
            <a:r>
              <a:rPr lang="en-US" i="1" dirty="0"/>
              <a:t>manifest</a:t>
            </a:r>
            <a:r>
              <a:rPr lang="en-US" dirty="0"/>
              <a:t>: 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But we don't/can't control our dependencies'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1556-5E68-8D73-7D96-1D33422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B801-E176-E6F0-ABC7-39417D4F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*#*!?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1DF-646E-419D-2769-A83F9294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F379-3E95-DD34-977D-83807C0FE0E6}"/>
              </a:ext>
            </a:extLst>
          </p:cNvPr>
          <p:cNvSpPr txBox="1"/>
          <p:nvPr/>
        </p:nvSpPr>
        <p:spPr>
          <a:xfrm>
            <a:off x="838199" y="1474206"/>
            <a:ext cx="11353801" cy="45243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inflight@1.0.6: This module is not supported, and leaks memory. Do not use it. Check out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lru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-cache if you want a good and tested way to coalesce async requests by a key value, which is much more comprehensive and powerful.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@humanwhocodes/config-array@0.13.0: Use @eslint/config-array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rimraf@3.0.2: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Rimraf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versions prior to v4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@humanwhocodes/object-schema@2.0.3: Use @eslint/object-schema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eslint@8.57.1: This version is no longer supported. Please see https://eslint.org/version-support for other options.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added 750 packages, and audited 751 packages in 1m</a:t>
            </a:r>
          </a:p>
        </p:txBody>
      </p:sp>
    </p:spTree>
    <p:extLst>
      <p:ext uri="{BB962C8B-B14F-4D97-AF65-F5344CB8AC3E}">
        <p14:creationId xmlns:p14="http://schemas.microsoft.com/office/powerpoint/2010/main" val="41017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35690B6-7C77-DFD3-C79B-9B28329B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NPM: 3 million+ packages</a:t>
            </a:r>
          </a:p>
          <a:p>
            <a:r>
              <a:rPr lang="en-US" dirty="0"/>
              <a:t>Complex graph of dependencies</a:t>
            </a:r>
          </a:p>
          <a:p>
            <a:r>
              <a:rPr lang="en-US" dirty="0"/>
              <a:t>20TB+ of package code</a:t>
            </a:r>
          </a:p>
          <a:p>
            <a:r>
              <a:rPr lang="en-US" dirty="0"/>
              <a:t>Fairly rich dependency specification language</a:t>
            </a:r>
          </a:p>
          <a:p>
            <a:endParaRPr lang="en-US"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3" name="Google Shape;362;p36">
            <a:extLst>
              <a:ext uri="{FF2B5EF4-FFF2-40B4-BE49-F238E27FC236}">
                <a16:creationId xmlns:a16="http://schemas.microsoft.com/office/drawing/2014/main" id="{3391D326-6AAD-3F49-22F4-F7434CD41F85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4530 Fall 24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50618</TotalTime>
  <Words>1552</Words>
  <Application>Microsoft Office PowerPoint</Application>
  <PresentationFormat>Widescreen</PresentationFormat>
  <Paragraphs>281</Paragraphs>
  <Slides>33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Helvetica Neue Light</vt:lpstr>
      <vt:lpstr>Verdana</vt:lpstr>
      <vt:lpstr>CS 4530 Fall 24 Theme</vt:lpstr>
      <vt:lpstr>CS 4530: Fundamentals of Software Engineering  Module 16A: Dependency Management</vt:lpstr>
      <vt:lpstr>Learning Objectives for this Module</vt:lpstr>
      <vt:lpstr>Software isn't written in a vacuum</vt:lpstr>
      <vt:lpstr>Our context: </vt:lpstr>
      <vt:lpstr>Risks of Dependencies</vt:lpstr>
      <vt:lpstr>Dependency Management Isn't Easy</vt:lpstr>
      <vt:lpstr>We can control the direct dependencies, but not the transitive dependencies</vt:lpstr>
      <vt:lpstr>What the *#*!?</vt:lpstr>
      <vt:lpstr>Package Managers Manage the Transitive Dependencies</vt:lpstr>
      <vt:lpstr>Package Managers Manage the Transitive Dependencies</vt:lpstr>
      <vt:lpstr>What Can Go Wrong?</vt:lpstr>
      <vt:lpstr>What Can Go Wrong?</vt:lpstr>
      <vt:lpstr>What Can Go Wrong?</vt:lpstr>
      <vt:lpstr>Semantic Versioning Can Help Keep Track of Breaking Changes</vt:lpstr>
      <vt:lpstr>Semantic Versioning takes effort</vt:lpstr>
      <vt:lpstr>Characterizing Updates</vt:lpstr>
      <vt:lpstr>Most Packages Have Out-of-Date Dependencies</vt:lpstr>
      <vt:lpstr>Most Packages Have Out-of-Date Dependencies</vt:lpstr>
      <vt:lpstr>Semantic Versioning starts with your package.json</vt:lpstr>
      <vt:lpstr>Developers Rarely Distinguish Bug vs. Minor Updates</vt:lpstr>
      <vt:lpstr>Probably because npm --save defaults to "^"  </vt:lpstr>
      <vt:lpstr>But even minor updates may require updating the client code</vt:lpstr>
      <vt:lpstr>Implications For Developers &amp; Researchers</vt:lpstr>
      <vt:lpstr>What is dependency solving?</vt:lpstr>
      <vt:lpstr>Consider the solution space</vt:lpstr>
      <vt:lpstr>Versions, Constraints, and Constraint Semantics</vt:lpstr>
      <vt:lpstr>Are Multiple Versions of a Package Allowed?</vt:lpstr>
      <vt:lpstr>If multiple versions are allowed, which ones are consistent with each other?</vt:lpstr>
      <vt:lpstr>If there are many possible solutions, which one should we choose?</vt:lpstr>
      <vt:lpstr>So this is an optimization problem!</vt:lpstr>
      <vt:lpstr>Tunable knobs for a package manager</vt:lpstr>
      <vt:lpstr>Luckily, most projects are robust to different dependency solutions</vt:lpstr>
      <vt:lpstr>Learning Objectives for this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Bhutta, Adeel</cp:lastModifiedBy>
  <cp:revision>174</cp:revision>
  <dcterms:created xsi:type="dcterms:W3CDTF">2021-01-07T15:19:22Z</dcterms:created>
  <dcterms:modified xsi:type="dcterms:W3CDTF">2025-03-15T14:49:52Z</dcterms:modified>
</cp:coreProperties>
</file>