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56"/>
  </p:notesMasterIdLst>
  <p:sldIdLst>
    <p:sldId id="485" r:id="rId2"/>
    <p:sldId id="580" r:id="rId3"/>
    <p:sldId id="486" r:id="rId4"/>
    <p:sldId id="582" r:id="rId5"/>
    <p:sldId id="262" r:id="rId6"/>
    <p:sldId id="514" r:id="rId7"/>
    <p:sldId id="583" r:id="rId8"/>
    <p:sldId id="649" r:id="rId9"/>
    <p:sldId id="665" r:id="rId10"/>
    <p:sldId id="642" r:id="rId11"/>
    <p:sldId id="643" r:id="rId12"/>
    <p:sldId id="595" r:id="rId13"/>
    <p:sldId id="624" r:id="rId14"/>
    <p:sldId id="631" r:id="rId15"/>
    <p:sldId id="632" r:id="rId16"/>
    <p:sldId id="620" r:id="rId17"/>
    <p:sldId id="650" r:id="rId18"/>
    <p:sldId id="651" r:id="rId19"/>
    <p:sldId id="652" r:id="rId20"/>
    <p:sldId id="603" r:id="rId21"/>
    <p:sldId id="653" r:id="rId22"/>
    <p:sldId id="654" r:id="rId23"/>
    <p:sldId id="655" r:id="rId24"/>
    <p:sldId id="656" r:id="rId25"/>
    <p:sldId id="657" r:id="rId26"/>
    <p:sldId id="628" r:id="rId27"/>
    <p:sldId id="594" r:id="rId28"/>
    <p:sldId id="560" r:id="rId29"/>
    <p:sldId id="645" r:id="rId30"/>
    <p:sldId id="658" r:id="rId31"/>
    <p:sldId id="660" r:id="rId32"/>
    <p:sldId id="663" r:id="rId33"/>
    <p:sldId id="661" r:id="rId34"/>
    <p:sldId id="662" r:id="rId35"/>
    <p:sldId id="664" r:id="rId36"/>
    <p:sldId id="629" r:id="rId37"/>
    <p:sldId id="578" r:id="rId38"/>
    <p:sldId id="277" r:id="rId39"/>
    <p:sldId id="505" r:id="rId40"/>
    <p:sldId id="569" r:id="rId41"/>
    <p:sldId id="571" r:id="rId42"/>
    <p:sldId id="572" r:id="rId43"/>
    <p:sldId id="573" r:id="rId44"/>
    <p:sldId id="574" r:id="rId45"/>
    <p:sldId id="575" r:id="rId46"/>
    <p:sldId id="576" r:id="rId47"/>
    <p:sldId id="544" r:id="rId48"/>
    <p:sldId id="579" r:id="rId49"/>
    <p:sldId id="546" r:id="rId50"/>
    <p:sldId id="499" r:id="rId51"/>
    <p:sldId id="550" r:id="rId52"/>
    <p:sldId id="557" r:id="rId53"/>
    <p:sldId id="543" r:id="rId54"/>
    <p:sldId id="604" r:id="rId55"/>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188332-BD64-46A5-B32A-6D80E54C4ECE}" v="27" dt="2024-11-01T00:40:56.92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3341" autoAdjust="0"/>
  </p:normalViewPr>
  <p:slideViewPr>
    <p:cSldViewPr snapToGrid="0" snapToObjects="1">
      <p:cViewPr varScale="1">
        <p:scale>
          <a:sx n="49" d="100"/>
          <a:sy n="49" d="100"/>
        </p:scale>
        <p:origin x="76" y="80"/>
      </p:cViewPr>
      <p:guideLst/>
    </p:cSldViewPr>
  </p:slideViewPr>
  <p:outlineViewPr>
    <p:cViewPr>
      <p:scale>
        <a:sx n="33" d="100"/>
        <a:sy n="33" d="100"/>
      </p:scale>
      <p:origin x="0" y="-8408"/>
    </p:cViewPr>
  </p:outlineViewPr>
  <p:notesTextViewPr>
    <p:cViewPr>
      <p:scale>
        <a:sx n="3" d="2"/>
        <a:sy n="3" d="2"/>
      </p:scale>
      <p:origin x="0" y="0"/>
    </p:cViewPr>
  </p:notesTextViewPr>
  <p:sorterViewPr>
    <p:cViewPr>
      <p:scale>
        <a:sx n="60" d="100"/>
        <a:sy n="60" d="100"/>
      </p:scale>
      <p:origin x="0" y="-34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D1188332-BD64-46A5-B32A-6D80E54C4ECE}"/>
    <pc:docChg chg="undo custSel addSld delSld modSld modMainMaster">
      <pc:chgData name="Mitchell Wand" userId="de9b44c55c049659" providerId="LiveId" clId="{D1188332-BD64-46A5-B32A-6D80E54C4ECE}" dt="2024-11-01T02:03:46.060" v="3423" actId="20577"/>
      <pc:docMkLst>
        <pc:docMk/>
      </pc:docMkLst>
      <pc:sldChg chg="modSp mod">
        <pc:chgData name="Mitchell Wand" userId="de9b44c55c049659" providerId="LiveId" clId="{D1188332-BD64-46A5-B32A-6D80E54C4ECE}" dt="2024-10-31T20:28:21.374" v="24" actId="14100"/>
        <pc:sldMkLst>
          <pc:docMk/>
          <pc:sldMk cId="1169116394" sldId="486"/>
        </pc:sldMkLst>
        <pc:spChg chg="mod">
          <ac:chgData name="Mitchell Wand" userId="de9b44c55c049659" providerId="LiveId" clId="{D1188332-BD64-46A5-B32A-6D80E54C4ECE}" dt="2024-10-31T20:28:21.374" v="24" actId="14100"/>
          <ac:spMkLst>
            <pc:docMk/>
            <pc:sldMk cId="1169116394" sldId="486"/>
            <ac:spMk id="3" creationId="{78B96E90-8488-4353-B730-DCAA6C341B31}"/>
          </ac:spMkLst>
        </pc:spChg>
        <pc:spChg chg="mod">
          <ac:chgData name="Mitchell Wand" userId="de9b44c55c049659" providerId="LiveId" clId="{D1188332-BD64-46A5-B32A-6D80E54C4ECE}" dt="2024-10-31T20:27:05.061" v="3" actId="21"/>
          <ac:spMkLst>
            <pc:docMk/>
            <pc:sldMk cId="1169116394" sldId="486"/>
            <ac:spMk id="7" creationId="{D04E28F1-8A9A-1F7F-3A64-3130A6130F08}"/>
          </ac:spMkLst>
        </pc:spChg>
        <pc:spChg chg="mod">
          <ac:chgData name="Mitchell Wand" userId="de9b44c55c049659" providerId="LiveId" clId="{D1188332-BD64-46A5-B32A-6D80E54C4ECE}" dt="2024-10-31T20:27:37.290" v="16" actId="1076"/>
          <ac:spMkLst>
            <pc:docMk/>
            <pc:sldMk cId="1169116394" sldId="486"/>
            <ac:spMk id="49" creationId="{15F491F7-3A90-6448-A43A-1CC3A010670C}"/>
          </ac:spMkLst>
        </pc:spChg>
        <pc:grpChg chg="mod">
          <ac:chgData name="Mitchell Wand" userId="de9b44c55c049659" providerId="LiveId" clId="{D1188332-BD64-46A5-B32A-6D80E54C4ECE}" dt="2024-10-31T20:28:13.613" v="23" actId="1076"/>
          <ac:grpSpMkLst>
            <pc:docMk/>
            <pc:sldMk cId="1169116394" sldId="486"/>
            <ac:grpSpMk id="4" creationId="{9CA97BE8-1ED2-DFB2-890D-11E8391B7FC1}"/>
          </ac:grpSpMkLst>
        </pc:grpChg>
      </pc:sldChg>
      <pc:sldChg chg="modSp mod chgLayout">
        <pc:chgData name="Mitchell Wand" userId="de9b44c55c049659" providerId="LiveId" clId="{D1188332-BD64-46A5-B32A-6D80E54C4ECE}" dt="2024-10-31T20:25:44.018" v="1" actId="700"/>
        <pc:sldMkLst>
          <pc:docMk/>
          <pc:sldMk cId="1831664636" sldId="580"/>
        </pc:sldMkLst>
        <pc:spChg chg="mod ord">
          <ac:chgData name="Mitchell Wand" userId="de9b44c55c049659" providerId="LiveId" clId="{D1188332-BD64-46A5-B32A-6D80E54C4ECE}" dt="2024-10-31T20:25:44.018" v="1" actId="700"/>
          <ac:spMkLst>
            <pc:docMk/>
            <pc:sldMk cId="1831664636" sldId="580"/>
            <ac:spMk id="2" creationId="{E743D407-5B53-49A7-9907-E801EA7FFD8E}"/>
          </ac:spMkLst>
        </pc:spChg>
        <pc:spChg chg="mod ord">
          <ac:chgData name="Mitchell Wand" userId="de9b44c55c049659" providerId="LiveId" clId="{D1188332-BD64-46A5-B32A-6D80E54C4ECE}" dt="2024-10-31T20:25:44.018" v="1" actId="700"/>
          <ac:spMkLst>
            <pc:docMk/>
            <pc:sldMk cId="1831664636" sldId="580"/>
            <ac:spMk id="3" creationId="{AC300E2B-BFD0-4090-AFC5-FE82683F997F}"/>
          </ac:spMkLst>
        </pc:spChg>
        <pc:spChg chg="mod ord">
          <ac:chgData name="Mitchell Wand" userId="de9b44c55c049659" providerId="LiveId" clId="{D1188332-BD64-46A5-B32A-6D80E54C4ECE}" dt="2024-10-31T20:25:44.018" v="1" actId="700"/>
          <ac:spMkLst>
            <pc:docMk/>
            <pc:sldMk cId="1831664636" sldId="580"/>
            <ac:spMk id="4" creationId="{B7BF3F82-6F96-41E0-9C15-23CE00076176}"/>
          </ac:spMkLst>
        </pc:spChg>
      </pc:sldChg>
      <pc:sldChg chg="addSp delSp modSp mod">
        <pc:chgData name="Mitchell Wand" userId="de9b44c55c049659" providerId="LiveId" clId="{D1188332-BD64-46A5-B32A-6D80E54C4ECE}" dt="2024-10-31T20:35:32.813" v="133" actId="1076"/>
        <pc:sldMkLst>
          <pc:docMk/>
          <pc:sldMk cId="2501453162" sldId="583"/>
        </pc:sldMkLst>
        <pc:spChg chg="add del mod">
          <ac:chgData name="Mitchell Wand" userId="de9b44c55c049659" providerId="LiveId" clId="{D1188332-BD64-46A5-B32A-6D80E54C4ECE}" dt="2024-10-31T20:33:59.607" v="127" actId="20577"/>
          <ac:spMkLst>
            <pc:docMk/>
            <pc:sldMk cId="2501453162" sldId="583"/>
            <ac:spMk id="5" creationId="{01A213AF-6AAD-48D1-8CF5-24E078740C8C}"/>
          </ac:spMkLst>
        </pc:spChg>
        <pc:spChg chg="add mod">
          <ac:chgData name="Mitchell Wand" userId="de9b44c55c049659" providerId="LiveId" clId="{D1188332-BD64-46A5-B32A-6D80E54C4ECE}" dt="2024-10-31T20:35:32.813" v="133" actId="1076"/>
          <ac:spMkLst>
            <pc:docMk/>
            <pc:sldMk cId="2501453162" sldId="583"/>
            <ac:spMk id="7" creationId="{F524018B-2565-F18D-1569-BD83F1998507}"/>
          </ac:spMkLst>
        </pc:spChg>
      </pc:sldChg>
      <pc:sldChg chg="addSp modSp mod">
        <pc:chgData name="Mitchell Wand" userId="de9b44c55c049659" providerId="LiveId" clId="{D1188332-BD64-46A5-B32A-6D80E54C4ECE}" dt="2024-11-01T02:02:20.563" v="3393" actId="1076"/>
        <pc:sldMkLst>
          <pc:docMk/>
          <pc:sldMk cId="1806424147" sldId="595"/>
        </pc:sldMkLst>
        <pc:spChg chg="add mod">
          <ac:chgData name="Mitchell Wand" userId="de9b44c55c049659" providerId="LiveId" clId="{D1188332-BD64-46A5-B32A-6D80E54C4ECE}" dt="2024-11-01T02:02:20.563" v="3393" actId="1076"/>
          <ac:spMkLst>
            <pc:docMk/>
            <pc:sldMk cId="1806424147" sldId="595"/>
            <ac:spMk id="3" creationId="{E6AE5B40-F2D5-1B6C-F129-0333D388E011}"/>
          </ac:spMkLst>
        </pc:spChg>
      </pc:sldChg>
      <pc:sldChg chg="addSp delSp modSp mod">
        <pc:chgData name="Mitchell Wand" userId="de9b44c55c049659" providerId="LiveId" clId="{D1188332-BD64-46A5-B32A-6D80E54C4ECE}" dt="2024-11-01T00:36:06.777" v="3136" actId="207"/>
        <pc:sldMkLst>
          <pc:docMk/>
          <pc:sldMk cId="2918216172" sldId="603"/>
        </pc:sldMkLst>
        <pc:spChg chg="mod">
          <ac:chgData name="Mitchell Wand" userId="de9b44c55c049659" providerId="LiveId" clId="{D1188332-BD64-46A5-B32A-6D80E54C4ECE}" dt="2024-11-01T00:28:07.822" v="2976" actId="27636"/>
          <ac:spMkLst>
            <pc:docMk/>
            <pc:sldMk cId="2918216172" sldId="603"/>
            <ac:spMk id="2" creationId="{D0F34D36-7AFC-C977-D8B9-1CA48E475953}"/>
          </ac:spMkLst>
        </pc:spChg>
        <pc:spChg chg="mod">
          <ac:chgData name="Mitchell Wand" userId="de9b44c55c049659" providerId="LiveId" clId="{D1188332-BD64-46A5-B32A-6D80E54C4ECE}" dt="2024-11-01T00:27:09.126" v="2970" actId="20577"/>
          <ac:spMkLst>
            <pc:docMk/>
            <pc:sldMk cId="2918216172" sldId="603"/>
            <ac:spMk id="3" creationId="{A4B1C00C-56E2-81C2-B712-ECAC121D2675}"/>
          </ac:spMkLst>
        </pc:spChg>
        <pc:spChg chg="add mod">
          <ac:chgData name="Mitchell Wand" userId="de9b44c55c049659" providerId="LiveId" clId="{D1188332-BD64-46A5-B32A-6D80E54C4ECE}" dt="2024-11-01T00:28:43.651" v="2980" actId="1076"/>
          <ac:spMkLst>
            <pc:docMk/>
            <pc:sldMk cId="2918216172" sldId="603"/>
            <ac:spMk id="5" creationId="{6E819CE1-0293-90D6-9CE5-192542B2817F}"/>
          </ac:spMkLst>
        </pc:spChg>
        <pc:spChg chg="del">
          <ac:chgData name="Mitchell Wand" userId="de9b44c55c049659" providerId="LiveId" clId="{D1188332-BD64-46A5-B32A-6D80E54C4ECE}" dt="2024-11-01T00:27:41.720" v="2971" actId="478"/>
          <ac:spMkLst>
            <pc:docMk/>
            <pc:sldMk cId="2918216172" sldId="603"/>
            <ac:spMk id="7" creationId="{4B9E83AB-9C01-479B-E254-1A31B0CFBD13}"/>
          </ac:spMkLst>
        </pc:spChg>
        <pc:spChg chg="add mod">
          <ac:chgData name="Mitchell Wand" userId="de9b44c55c049659" providerId="LiveId" clId="{D1188332-BD64-46A5-B32A-6D80E54C4ECE}" dt="2024-11-01T00:36:06.777" v="3136" actId="207"/>
          <ac:spMkLst>
            <pc:docMk/>
            <pc:sldMk cId="2918216172" sldId="603"/>
            <ac:spMk id="9" creationId="{60265231-CD7D-1C0A-D151-1F27A6889043}"/>
          </ac:spMkLst>
        </pc:spChg>
      </pc:sldChg>
      <pc:sldChg chg="addSp delSp modSp mod">
        <pc:chgData name="Mitchell Wand" userId="de9b44c55c049659" providerId="LiveId" clId="{D1188332-BD64-46A5-B32A-6D80E54C4ECE}" dt="2024-11-01T02:03:46.060" v="3423" actId="20577"/>
        <pc:sldMkLst>
          <pc:docMk/>
          <pc:sldMk cId="3183839153" sldId="617"/>
        </pc:sldMkLst>
        <pc:spChg chg="add del mod">
          <ac:chgData name="Mitchell Wand" userId="de9b44c55c049659" providerId="LiveId" clId="{D1188332-BD64-46A5-B32A-6D80E54C4ECE}" dt="2024-11-01T02:02:46.274" v="3394" actId="478"/>
          <ac:spMkLst>
            <pc:docMk/>
            <pc:sldMk cId="3183839153" sldId="617"/>
            <ac:spMk id="2" creationId="{217DE1B3-8A1F-3232-85CB-97E4DAC19177}"/>
          </ac:spMkLst>
        </pc:spChg>
        <pc:spChg chg="mod">
          <ac:chgData name="Mitchell Wand" userId="de9b44c55c049659" providerId="LiveId" clId="{D1188332-BD64-46A5-B32A-6D80E54C4ECE}" dt="2024-11-01T02:03:29.853" v="3401" actId="20577"/>
          <ac:spMkLst>
            <pc:docMk/>
            <pc:sldMk cId="3183839153" sldId="617"/>
            <ac:spMk id="19" creationId="{87525648-5887-F61A-362E-1492F7095EB7}"/>
          </ac:spMkLst>
        </pc:spChg>
        <pc:spChg chg="mod">
          <ac:chgData name="Mitchell Wand" userId="de9b44c55c049659" providerId="LiveId" clId="{D1188332-BD64-46A5-B32A-6D80E54C4ECE}" dt="2024-11-01T02:03:37.050" v="3409" actId="14100"/>
          <ac:spMkLst>
            <pc:docMk/>
            <pc:sldMk cId="3183839153" sldId="617"/>
            <ac:spMk id="20" creationId="{03F4D64C-A242-2D66-0670-2B653868A003}"/>
          </ac:spMkLst>
        </pc:spChg>
        <pc:spChg chg="mod">
          <ac:chgData name="Mitchell Wand" userId="de9b44c55c049659" providerId="LiveId" clId="{D1188332-BD64-46A5-B32A-6D80E54C4ECE}" dt="2024-11-01T02:03:42.456" v="3416" actId="20577"/>
          <ac:spMkLst>
            <pc:docMk/>
            <pc:sldMk cId="3183839153" sldId="617"/>
            <ac:spMk id="26" creationId="{F0867395-63EE-BC27-2C82-5FBE8C961787}"/>
          </ac:spMkLst>
        </pc:spChg>
        <pc:spChg chg="mod">
          <ac:chgData name="Mitchell Wand" userId="de9b44c55c049659" providerId="LiveId" clId="{D1188332-BD64-46A5-B32A-6D80E54C4ECE}" dt="2024-11-01T02:03:46.060" v="3423" actId="20577"/>
          <ac:spMkLst>
            <pc:docMk/>
            <pc:sldMk cId="3183839153" sldId="617"/>
            <ac:spMk id="27" creationId="{A90EAE9D-359A-4F42-911C-407117979E13}"/>
          </ac:spMkLst>
        </pc:spChg>
      </pc:sldChg>
      <pc:sldChg chg="del">
        <pc:chgData name="Mitchell Wand" userId="de9b44c55c049659" providerId="LiveId" clId="{D1188332-BD64-46A5-B32A-6D80E54C4ECE}" dt="2024-10-31T20:55:54.276" v="736" actId="2696"/>
        <pc:sldMkLst>
          <pc:docMk/>
          <pc:sldMk cId="3696578401" sldId="618"/>
        </pc:sldMkLst>
      </pc:sldChg>
      <pc:sldChg chg="del">
        <pc:chgData name="Mitchell Wand" userId="de9b44c55c049659" providerId="LiveId" clId="{D1188332-BD64-46A5-B32A-6D80E54C4ECE}" dt="2024-10-31T20:55:57.129" v="737" actId="2696"/>
        <pc:sldMkLst>
          <pc:docMk/>
          <pc:sldMk cId="2054709112" sldId="619"/>
        </pc:sldMkLst>
      </pc:sldChg>
      <pc:sldChg chg="addSp delSp modSp mod delAnim chgLayout">
        <pc:chgData name="Mitchell Wand" userId="de9b44c55c049659" providerId="LiveId" clId="{D1188332-BD64-46A5-B32A-6D80E54C4ECE}" dt="2024-11-01T02:01:47.868" v="3392" actId="20577"/>
        <pc:sldMkLst>
          <pc:docMk/>
          <pc:sldMk cId="3149881481" sldId="620"/>
        </pc:sldMkLst>
        <pc:spChg chg="mod ord">
          <ac:chgData name="Mitchell Wand" userId="de9b44c55c049659" providerId="LiveId" clId="{D1188332-BD64-46A5-B32A-6D80E54C4ECE}" dt="2024-11-01T00:06:34.542" v="2293" actId="20577"/>
          <ac:spMkLst>
            <pc:docMk/>
            <pc:sldMk cId="3149881481" sldId="620"/>
            <ac:spMk id="2" creationId="{8259B03B-369D-E536-CE32-3FF75AA6BD4D}"/>
          </ac:spMkLst>
        </pc:spChg>
        <pc:spChg chg="mod ord">
          <ac:chgData name="Mitchell Wand" userId="de9b44c55c049659" providerId="LiveId" clId="{D1188332-BD64-46A5-B32A-6D80E54C4ECE}" dt="2024-11-01T02:01:47.868" v="3392" actId="20577"/>
          <ac:spMkLst>
            <pc:docMk/>
            <pc:sldMk cId="3149881481" sldId="620"/>
            <ac:spMk id="3" creationId="{09180A25-7D26-CB5D-F252-F1C95011F3BB}"/>
          </ac:spMkLst>
        </pc:spChg>
        <pc:spChg chg="mod ord">
          <ac:chgData name="Mitchell Wand" userId="de9b44c55c049659" providerId="LiveId" clId="{D1188332-BD64-46A5-B32A-6D80E54C4ECE}" dt="2024-11-01T00:01:58.399" v="2067" actId="700"/>
          <ac:spMkLst>
            <pc:docMk/>
            <pc:sldMk cId="3149881481" sldId="620"/>
            <ac:spMk id="4" creationId="{F2575166-04D4-7192-2CB1-8A739D158425}"/>
          </ac:spMkLst>
        </pc:spChg>
        <pc:spChg chg="del mod">
          <ac:chgData name="Mitchell Wand" userId="de9b44c55c049659" providerId="LiveId" clId="{D1188332-BD64-46A5-B32A-6D80E54C4ECE}" dt="2024-10-31T21:20:37.881" v="914"/>
          <ac:spMkLst>
            <pc:docMk/>
            <pc:sldMk cId="3149881481" sldId="620"/>
            <ac:spMk id="6" creationId="{660837FA-52D5-16CE-D467-B827A3F4432E}"/>
          </ac:spMkLst>
        </pc:spChg>
        <pc:spChg chg="del">
          <ac:chgData name="Mitchell Wand" userId="de9b44c55c049659" providerId="LiveId" clId="{D1188332-BD64-46A5-B32A-6D80E54C4ECE}" dt="2024-10-31T23:59:33.715" v="1994" actId="478"/>
          <ac:spMkLst>
            <pc:docMk/>
            <pc:sldMk cId="3149881481" sldId="620"/>
            <ac:spMk id="10" creationId="{0894D4E1-7DC6-F727-4E56-DEAFFF1A26FC}"/>
          </ac:spMkLst>
        </pc:spChg>
        <pc:spChg chg="mod">
          <ac:chgData name="Mitchell Wand" userId="de9b44c55c049659" providerId="LiveId" clId="{D1188332-BD64-46A5-B32A-6D80E54C4ECE}" dt="2024-11-01T00:06:48.429" v="2294" actId="1076"/>
          <ac:spMkLst>
            <pc:docMk/>
            <pc:sldMk cId="3149881481" sldId="620"/>
            <ac:spMk id="11" creationId="{3A1A2B3D-50BE-3B83-D716-F6FF92A3781B}"/>
          </ac:spMkLst>
        </pc:spChg>
        <pc:spChg chg="add mod">
          <ac:chgData name="Mitchell Wand" userId="de9b44c55c049659" providerId="LiveId" clId="{D1188332-BD64-46A5-B32A-6D80E54C4ECE}" dt="2024-11-01T00:26:43.858" v="2963" actId="6549"/>
          <ac:spMkLst>
            <pc:docMk/>
            <pc:sldMk cId="3149881481" sldId="620"/>
            <ac:spMk id="13" creationId="{B0164402-0047-66F2-55FD-EB65C21BCDD7}"/>
          </ac:spMkLst>
        </pc:spChg>
        <pc:grpChg chg="del">
          <ac:chgData name="Mitchell Wand" userId="de9b44c55c049659" providerId="LiveId" clId="{D1188332-BD64-46A5-B32A-6D80E54C4ECE}" dt="2024-10-31T23:59:37.191" v="1995" actId="478"/>
          <ac:grpSpMkLst>
            <pc:docMk/>
            <pc:sldMk cId="3149881481" sldId="620"/>
            <ac:grpSpMk id="8" creationId="{C83F7A11-0491-9D94-C84E-2ACD1CFB56F3}"/>
          </ac:grpSpMkLst>
        </pc:grpChg>
      </pc:sldChg>
      <pc:sldChg chg="del">
        <pc:chgData name="Mitchell Wand" userId="de9b44c55c049659" providerId="LiveId" clId="{D1188332-BD64-46A5-B32A-6D80E54C4ECE}" dt="2024-11-01T00:11:37.912" v="2878" actId="47"/>
        <pc:sldMkLst>
          <pc:docMk/>
          <pc:sldMk cId="2180805691" sldId="625"/>
        </pc:sldMkLst>
      </pc:sldChg>
      <pc:sldChg chg="addSp delSp modSp add mod addAnim delAnim modNotesTx">
        <pc:chgData name="Mitchell Wand" userId="de9b44c55c049659" providerId="LiveId" clId="{D1188332-BD64-46A5-B32A-6D80E54C4ECE}" dt="2024-10-31T20:48:54.029" v="511" actId="20577"/>
        <pc:sldMkLst>
          <pc:docMk/>
          <pc:sldMk cId="3313972446" sldId="626"/>
        </pc:sldMkLst>
        <pc:spChg chg="add del mod">
          <ac:chgData name="Mitchell Wand" userId="de9b44c55c049659" providerId="LiveId" clId="{D1188332-BD64-46A5-B32A-6D80E54C4ECE}" dt="2024-10-31T20:48:22.604" v="502" actId="478"/>
          <ac:spMkLst>
            <pc:docMk/>
            <pc:sldMk cId="3313972446" sldId="626"/>
            <ac:spMk id="2" creationId="{9875F5BA-AF4A-B6AE-E434-0C74AE7ED6D5}"/>
          </ac:spMkLst>
        </pc:spChg>
        <pc:spChg chg="add del mod">
          <ac:chgData name="Mitchell Wand" userId="de9b44c55c049659" providerId="LiveId" clId="{D1188332-BD64-46A5-B32A-6D80E54C4ECE}" dt="2024-10-31T20:48:25.165" v="503" actId="478"/>
          <ac:spMkLst>
            <pc:docMk/>
            <pc:sldMk cId="3313972446" sldId="626"/>
            <ac:spMk id="3" creationId="{2B3EA416-FEC2-2AA3-1706-8A35E6758EEC}"/>
          </ac:spMkLst>
        </pc:spChg>
        <pc:spChg chg="mod">
          <ac:chgData name="Mitchell Wand" userId="de9b44c55c049659" providerId="LiveId" clId="{D1188332-BD64-46A5-B32A-6D80E54C4ECE}" dt="2024-10-31T20:38:53.306" v="255" actId="20577"/>
          <ac:spMkLst>
            <pc:docMk/>
            <pc:sldMk cId="3313972446" sldId="626"/>
            <ac:spMk id="5" creationId="{5578193B-4440-DF91-39D2-9EB4CA59EA02}"/>
          </ac:spMkLst>
        </pc:spChg>
        <pc:spChg chg="add mod">
          <ac:chgData name="Mitchell Wand" userId="de9b44c55c049659" providerId="LiveId" clId="{D1188332-BD64-46A5-B32A-6D80E54C4ECE}" dt="2024-10-31T20:46:41.488" v="488"/>
          <ac:spMkLst>
            <pc:docMk/>
            <pc:sldMk cId="3313972446" sldId="626"/>
            <ac:spMk id="6" creationId="{909A5DA5-56C7-BC57-A161-808A6C91A8DA}"/>
          </ac:spMkLst>
        </pc:spChg>
        <pc:spChg chg="add mod">
          <ac:chgData name="Mitchell Wand" userId="de9b44c55c049659" providerId="LiveId" clId="{D1188332-BD64-46A5-B32A-6D80E54C4ECE}" dt="2024-10-31T20:48:48.043" v="509" actId="20577"/>
          <ac:spMkLst>
            <pc:docMk/>
            <pc:sldMk cId="3313972446" sldId="626"/>
            <ac:spMk id="7" creationId="{BB002E11-8BB4-544E-BC16-B8CC8D4DD36B}"/>
          </ac:spMkLst>
        </pc:spChg>
        <pc:spChg chg="add mod">
          <ac:chgData name="Mitchell Wand" userId="de9b44c55c049659" providerId="LiveId" clId="{D1188332-BD64-46A5-B32A-6D80E54C4ECE}" dt="2024-10-31T20:48:54.029" v="511" actId="20577"/>
          <ac:spMkLst>
            <pc:docMk/>
            <pc:sldMk cId="3313972446" sldId="626"/>
            <ac:spMk id="8" creationId="{9EE10840-83DD-EE13-B83F-A767D197F37C}"/>
          </ac:spMkLst>
        </pc:spChg>
        <pc:spChg chg="mod topLvl">
          <ac:chgData name="Mitchell Wand" userId="de9b44c55c049659" providerId="LiveId" clId="{D1188332-BD64-46A5-B32A-6D80E54C4ECE}" dt="2024-10-31T20:47:37.044" v="496" actId="255"/>
          <ac:spMkLst>
            <pc:docMk/>
            <pc:sldMk cId="3313972446" sldId="626"/>
            <ac:spMk id="15" creationId="{46EE803A-8BB4-4098-E206-5C6CD955EF35}"/>
          </ac:spMkLst>
        </pc:spChg>
        <pc:spChg chg="del topLvl">
          <ac:chgData name="Mitchell Wand" userId="de9b44c55c049659" providerId="LiveId" clId="{D1188332-BD64-46A5-B32A-6D80E54C4ECE}" dt="2024-10-31T20:31:27.573" v="72" actId="478"/>
          <ac:spMkLst>
            <pc:docMk/>
            <pc:sldMk cId="3313972446" sldId="626"/>
            <ac:spMk id="16" creationId="{EEE5626F-26F8-A0FA-8ADD-DE163D12211F}"/>
          </ac:spMkLst>
        </pc:spChg>
        <pc:spChg chg="del">
          <ac:chgData name="Mitchell Wand" userId="de9b44c55c049659" providerId="LiveId" clId="{D1188332-BD64-46A5-B32A-6D80E54C4ECE}" dt="2024-10-31T20:31:41.874" v="75" actId="478"/>
          <ac:spMkLst>
            <pc:docMk/>
            <pc:sldMk cId="3313972446" sldId="626"/>
            <ac:spMk id="19" creationId="{5DD4AF47-D271-623A-EDB4-A6F403B9E615}"/>
          </ac:spMkLst>
        </pc:spChg>
        <pc:spChg chg="mod topLvl">
          <ac:chgData name="Mitchell Wand" userId="de9b44c55c049659" providerId="LiveId" clId="{D1188332-BD64-46A5-B32A-6D80E54C4ECE}" dt="2024-10-31T20:48:08.991" v="501" actId="255"/>
          <ac:spMkLst>
            <pc:docMk/>
            <pc:sldMk cId="3313972446" sldId="626"/>
            <ac:spMk id="20" creationId="{9DEC9552-7FB0-E217-771A-4D029D1A0333}"/>
          </ac:spMkLst>
        </pc:spChg>
        <pc:spChg chg="del">
          <ac:chgData name="Mitchell Wand" userId="de9b44c55c049659" providerId="LiveId" clId="{D1188332-BD64-46A5-B32A-6D80E54C4ECE}" dt="2024-10-31T20:31:44.645" v="76" actId="478"/>
          <ac:spMkLst>
            <pc:docMk/>
            <pc:sldMk cId="3313972446" sldId="626"/>
            <ac:spMk id="26" creationId="{1451AB2C-61BF-EF52-5FF1-AE0A521DCD9D}"/>
          </ac:spMkLst>
        </pc:spChg>
        <pc:spChg chg="del mod topLvl">
          <ac:chgData name="Mitchell Wand" userId="de9b44c55c049659" providerId="LiveId" clId="{D1188332-BD64-46A5-B32A-6D80E54C4ECE}" dt="2024-10-31T20:36:25.355" v="144" actId="478"/>
          <ac:spMkLst>
            <pc:docMk/>
            <pc:sldMk cId="3313972446" sldId="626"/>
            <ac:spMk id="27" creationId="{05F6C6BD-4443-1BA3-B728-BB40906698F3}"/>
          </ac:spMkLst>
        </pc:spChg>
        <pc:spChg chg="del">
          <ac:chgData name="Mitchell Wand" userId="de9b44c55c049659" providerId="LiveId" clId="{D1188332-BD64-46A5-B32A-6D80E54C4ECE}" dt="2024-10-31T20:31:47.063" v="77" actId="478"/>
          <ac:spMkLst>
            <pc:docMk/>
            <pc:sldMk cId="3313972446" sldId="626"/>
            <ac:spMk id="30" creationId="{CF2B00B5-812F-8215-A8A6-D44D49180594}"/>
          </ac:spMkLst>
        </pc:spChg>
        <pc:spChg chg="del mod topLvl">
          <ac:chgData name="Mitchell Wand" userId="de9b44c55c049659" providerId="LiveId" clId="{D1188332-BD64-46A5-B32A-6D80E54C4ECE}" dt="2024-10-31T20:36:27.096" v="145" actId="478"/>
          <ac:spMkLst>
            <pc:docMk/>
            <pc:sldMk cId="3313972446" sldId="626"/>
            <ac:spMk id="31" creationId="{2316DCD6-5474-B6F8-CC9B-E7D1AC1012EB}"/>
          </ac:spMkLst>
        </pc:spChg>
        <pc:spChg chg="del">
          <ac:chgData name="Mitchell Wand" userId="de9b44c55c049659" providerId="LiveId" clId="{D1188332-BD64-46A5-B32A-6D80E54C4ECE}" dt="2024-10-31T20:31:55.001" v="79" actId="478"/>
          <ac:spMkLst>
            <pc:docMk/>
            <pc:sldMk cId="3313972446" sldId="626"/>
            <ac:spMk id="35" creationId="{047571BB-4DC8-82F7-A5E6-0288C0DFBF0B}"/>
          </ac:spMkLst>
        </pc:spChg>
        <pc:grpChg chg="add del">
          <ac:chgData name="Mitchell Wand" userId="de9b44c55c049659" providerId="LiveId" clId="{D1188332-BD64-46A5-B32A-6D80E54C4ECE}" dt="2024-10-31T20:31:27.573" v="72" actId="478"/>
          <ac:grpSpMkLst>
            <pc:docMk/>
            <pc:sldMk cId="3313972446" sldId="626"/>
            <ac:grpSpMk id="14" creationId="{22F2DB74-EBD3-9865-A45C-C4A905984E90}"/>
          </ac:grpSpMkLst>
        </pc:grpChg>
        <pc:grpChg chg="del">
          <ac:chgData name="Mitchell Wand" userId="de9b44c55c049659" providerId="LiveId" clId="{D1188332-BD64-46A5-B32A-6D80E54C4ECE}" dt="2024-10-31T20:31:58.326" v="80" actId="478"/>
          <ac:grpSpMkLst>
            <pc:docMk/>
            <pc:sldMk cId="3313972446" sldId="626"/>
            <ac:grpSpMk id="18" creationId="{3D1B58B1-C5C2-003C-CC89-34B4040CBED7}"/>
          </ac:grpSpMkLst>
        </pc:grpChg>
        <pc:grpChg chg="del">
          <ac:chgData name="Mitchell Wand" userId="de9b44c55c049659" providerId="LiveId" clId="{D1188332-BD64-46A5-B32A-6D80E54C4ECE}" dt="2024-10-31T20:32:00.112" v="81" actId="478"/>
          <ac:grpSpMkLst>
            <pc:docMk/>
            <pc:sldMk cId="3313972446" sldId="626"/>
            <ac:grpSpMk id="25" creationId="{CE29DFA8-86C2-5CBA-A0AB-F4832FB63818}"/>
          </ac:grpSpMkLst>
        </pc:grpChg>
        <pc:grpChg chg="del">
          <ac:chgData name="Mitchell Wand" userId="de9b44c55c049659" providerId="LiveId" clId="{D1188332-BD64-46A5-B32A-6D80E54C4ECE}" dt="2024-10-31T20:32:02.834" v="82" actId="478"/>
          <ac:grpSpMkLst>
            <pc:docMk/>
            <pc:sldMk cId="3313972446" sldId="626"/>
            <ac:grpSpMk id="29" creationId="{85F9E617-17E9-993C-5004-B4CE95775B93}"/>
          </ac:grpSpMkLst>
        </pc:grpChg>
        <pc:cxnChg chg="del">
          <ac:chgData name="Mitchell Wand" userId="de9b44c55c049659" providerId="LiveId" clId="{D1188332-BD64-46A5-B32A-6D80E54C4ECE}" dt="2024-10-31T20:31:20.257" v="69" actId="478"/>
          <ac:cxnSpMkLst>
            <pc:docMk/>
            <pc:sldMk cId="3313972446" sldId="626"/>
            <ac:cxnSpMk id="17" creationId="{DE936AC4-4819-E610-08C0-215B17B318C4}"/>
          </ac:cxnSpMkLst>
        </pc:cxnChg>
        <pc:cxnChg chg="del topLvl">
          <ac:chgData name="Mitchell Wand" userId="de9b44c55c049659" providerId="LiveId" clId="{D1188332-BD64-46A5-B32A-6D80E54C4ECE}" dt="2024-10-31T20:31:58.326" v="80" actId="478"/>
          <ac:cxnSpMkLst>
            <pc:docMk/>
            <pc:sldMk cId="3313972446" sldId="626"/>
            <ac:cxnSpMk id="21" creationId="{1E7924BB-2562-16F8-CF2F-168CA3EDE58C}"/>
          </ac:cxnSpMkLst>
        </pc:cxnChg>
        <pc:cxnChg chg="del topLvl">
          <ac:chgData name="Mitchell Wand" userId="de9b44c55c049659" providerId="LiveId" clId="{D1188332-BD64-46A5-B32A-6D80E54C4ECE}" dt="2024-10-31T20:32:00.112" v="81" actId="478"/>
          <ac:cxnSpMkLst>
            <pc:docMk/>
            <pc:sldMk cId="3313972446" sldId="626"/>
            <ac:cxnSpMk id="28" creationId="{5034D395-BFAB-2693-BA22-A6931B02D5FF}"/>
          </ac:cxnSpMkLst>
        </pc:cxnChg>
        <pc:cxnChg chg="del topLvl">
          <ac:chgData name="Mitchell Wand" userId="de9b44c55c049659" providerId="LiveId" clId="{D1188332-BD64-46A5-B32A-6D80E54C4ECE}" dt="2024-10-31T20:32:02.834" v="82" actId="478"/>
          <ac:cxnSpMkLst>
            <pc:docMk/>
            <pc:sldMk cId="3313972446" sldId="626"/>
            <ac:cxnSpMk id="32" creationId="{44B1E304-7D1D-C347-4A5E-E06A587DE710}"/>
          </ac:cxnSpMkLst>
        </pc:cxnChg>
        <pc:cxnChg chg="del mod">
          <ac:chgData name="Mitchell Wand" userId="de9b44c55c049659" providerId="LiveId" clId="{D1188332-BD64-46A5-B32A-6D80E54C4ECE}" dt="2024-10-31T20:31:53.864" v="78" actId="478"/>
          <ac:cxnSpMkLst>
            <pc:docMk/>
            <pc:sldMk cId="3313972446" sldId="626"/>
            <ac:cxnSpMk id="36" creationId="{1AD9A50F-BACE-2599-9E07-4242FC66F2EE}"/>
          </ac:cxnSpMkLst>
        </pc:cxnChg>
      </pc:sldChg>
      <pc:sldChg chg="addSp delSp modSp add mod modNotesTx">
        <pc:chgData name="Mitchell Wand" userId="de9b44c55c049659" providerId="LiveId" clId="{D1188332-BD64-46A5-B32A-6D80E54C4ECE}" dt="2024-10-31T20:51:02.627" v="562" actId="20577"/>
        <pc:sldMkLst>
          <pc:docMk/>
          <pc:sldMk cId="3873244585" sldId="627"/>
        </pc:sldMkLst>
        <pc:spChg chg="del">
          <ac:chgData name="Mitchell Wand" userId="de9b44c55c049659" providerId="LiveId" clId="{D1188332-BD64-46A5-B32A-6D80E54C4ECE}" dt="2024-10-31T20:49:07.332" v="512" actId="478"/>
          <ac:spMkLst>
            <pc:docMk/>
            <pc:sldMk cId="3873244585" sldId="627"/>
            <ac:spMk id="2" creationId="{E53B9E7D-2B8A-3FC4-BF6C-6AEB394FF6B7}"/>
          </ac:spMkLst>
        </pc:spChg>
        <pc:spChg chg="del">
          <ac:chgData name="Mitchell Wand" userId="de9b44c55c049659" providerId="LiveId" clId="{D1188332-BD64-46A5-B32A-6D80E54C4ECE}" dt="2024-10-31T20:49:07.332" v="512" actId="478"/>
          <ac:spMkLst>
            <pc:docMk/>
            <pc:sldMk cId="3873244585" sldId="627"/>
            <ac:spMk id="3" creationId="{936D2492-7141-7C69-3780-317D2C63CA0D}"/>
          </ac:spMkLst>
        </pc:spChg>
        <pc:spChg chg="mod">
          <ac:chgData name="Mitchell Wand" userId="de9b44c55c049659" providerId="LiveId" clId="{D1188332-BD64-46A5-B32A-6D80E54C4ECE}" dt="2024-10-31T20:38:18.418" v="215" actId="20577"/>
          <ac:spMkLst>
            <pc:docMk/>
            <pc:sldMk cId="3873244585" sldId="627"/>
            <ac:spMk id="5" creationId="{B65FB72E-0FC2-B880-DE14-6C440C913D84}"/>
          </ac:spMkLst>
        </pc:spChg>
        <pc:spChg chg="add mod ord">
          <ac:chgData name="Mitchell Wand" userId="de9b44c55c049659" providerId="LiveId" clId="{D1188332-BD64-46A5-B32A-6D80E54C4ECE}" dt="2024-10-31T20:44:07.452" v="378" actId="14100"/>
          <ac:spMkLst>
            <pc:docMk/>
            <pc:sldMk cId="3873244585" sldId="627"/>
            <ac:spMk id="6" creationId="{56FD5506-2A6F-A5D4-17E1-829B1670EEE6}"/>
          </ac:spMkLst>
        </pc:spChg>
        <pc:spChg chg="add del mod">
          <ac:chgData name="Mitchell Wand" userId="de9b44c55c049659" providerId="LiveId" clId="{D1188332-BD64-46A5-B32A-6D80E54C4ECE}" dt="2024-10-31T20:49:07.332" v="512" actId="478"/>
          <ac:spMkLst>
            <pc:docMk/>
            <pc:sldMk cId="3873244585" sldId="627"/>
            <ac:spMk id="7" creationId="{1BE2B4E7-3E35-76BE-4A47-8C06D14AAC36}"/>
          </ac:spMkLst>
        </pc:spChg>
        <pc:spChg chg="add del mod">
          <ac:chgData name="Mitchell Wand" userId="de9b44c55c049659" providerId="LiveId" clId="{D1188332-BD64-46A5-B32A-6D80E54C4ECE}" dt="2024-10-31T20:49:07.332" v="512" actId="478"/>
          <ac:spMkLst>
            <pc:docMk/>
            <pc:sldMk cId="3873244585" sldId="627"/>
            <ac:spMk id="8" creationId="{B095E56A-D064-6D31-4100-5A57E869CEC8}"/>
          </ac:spMkLst>
        </pc:spChg>
        <pc:spChg chg="add del mod">
          <ac:chgData name="Mitchell Wand" userId="de9b44c55c049659" providerId="LiveId" clId="{D1188332-BD64-46A5-B32A-6D80E54C4ECE}" dt="2024-10-31T20:49:07.332" v="512" actId="478"/>
          <ac:spMkLst>
            <pc:docMk/>
            <pc:sldMk cId="3873244585" sldId="627"/>
            <ac:spMk id="9" creationId="{F5EAB49C-41C3-A420-CB53-DF3EE6D33FEB}"/>
          </ac:spMkLst>
        </pc:spChg>
        <pc:spChg chg="add mod">
          <ac:chgData name="Mitchell Wand" userId="de9b44c55c049659" providerId="LiveId" clId="{D1188332-BD64-46A5-B32A-6D80E54C4ECE}" dt="2024-10-31T20:49:17.860" v="513"/>
          <ac:spMkLst>
            <pc:docMk/>
            <pc:sldMk cId="3873244585" sldId="627"/>
            <ac:spMk id="10" creationId="{5176F646-267D-1F38-6683-8F5B667DCCA1}"/>
          </ac:spMkLst>
        </pc:spChg>
        <pc:spChg chg="add mod">
          <ac:chgData name="Mitchell Wand" userId="de9b44c55c049659" providerId="LiveId" clId="{D1188332-BD64-46A5-B32A-6D80E54C4ECE}" dt="2024-10-31T20:49:17.860" v="513"/>
          <ac:spMkLst>
            <pc:docMk/>
            <pc:sldMk cId="3873244585" sldId="627"/>
            <ac:spMk id="11" creationId="{1FEC25C4-CF3C-1E06-BF2D-77BDC29B6C44}"/>
          </ac:spMkLst>
        </pc:spChg>
        <pc:spChg chg="add mod">
          <ac:chgData name="Mitchell Wand" userId="de9b44c55c049659" providerId="LiveId" clId="{D1188332-BD64-46A5-B32A-6D80E54C4ECE}" dt="2024-10-31T20:49:17.860" v="513"/>
          <ac:spMkLst>
            <pc:docMk/>
            <pc:sldMk cId="3873244585" sldId="627"/>
            <ac:spMk id="12" creationId="{9CF9103F-8AA4-5987-7844-624BCBBCEE5D}"/>
          </ac:spMkLst>
        </pc:spChg>
        <pc:spChg chg="add mod">
          <ac:chgData name="Mitchell Wand" userId="de9b44c55c049659" providerId="LiveId" clId="{D1188332-BD64-46A5-B32A-6D80E54C4ECE}" dt="2024-10-31T20:49:58.758" v="516"/>
          <ac:spMkLst>
            <pc:docMk/>
            <pc:sldMk cId="3873244585" sldId="627"/>
            <ac:spMk id="13" creationId="{F738BE08-C61D-76C1-5AEB-DAC6135E8973}"/>
          </ac:spMkLst>
        </pc:spChg>
        <pc:spChg chg="add mod">
          <ac:chgData name="Mitchell Wand" userId="de9b44c55c049659" providerId="LiveId" clId="{D1188332-BD64-46A5-B32A-6D80E54C4ECE}" dt="2024-10-31T20:50:25.320" v="522" actId="1076"/>
          <ac:spMkLst>
            <pc:docMk/>
            <pc:sldMk cId="3873244585" sldId="627"/>
            <ac:spMk id="14" creationId="{191B3B16-710B-9D41-1085-18FFC0BFFD31}"/>
          </ac:spMkLst>
        </pc:spChg>
        <pc:spChg chg="del mod">
          <ac:chgData name="Mitchell Wand" userId="de9b44c55c049659" providerId="LiveId" clId="{D1188332-BD64-46A5-B32A-6D80E54C4ECE}" dt="2024-10-31T20:43:23.243" v="359" actId="478"/>
          <ac:spMkLst>
            <pc:docMk/>
            <pc:sldMk cId="3873244585" sldId="627"/>
            <ac:spMk id="15" creationId="{148BB628-16C0-603F-A23D-13721DB0D908}"/>
          </ac:spMkLst>
        </pc:spChg>
        <pc:spChg chg="add mod">
          <ac:chgData name="Mitchell Wand" userId="de9b44c55c049659" providerId="LiveId" clId="{D1188332-BD64-46A5-B32A-6D80E54C4ECE}" dt="2024-10-31T20:50:36.862" v="524" actId="1076"/>
          <ac:spMkLst>
            <pc:docMk/>
            <pc:sldMk cId="3873244585" sldId="627"/>
            <ac:spMk id="16" creationId="{64886BCD-C955-C600-867B-584F4BCC155F}"/>
          </ac:spMkLst>
        </pc:spChg>
        <pc:spChg chg="del">
          <ac:chgData name="Mitchell Wand" userId="de9b44c55c049659" providerId="LiveId" clId="{D1188332-BD64-46A5-B32A-6D80E54C4ECE}" dt="2024-10-31T20:49:07.332" v="512" actId="478"/>
          <ac:spMkLst>
            <pc:docMk/>
            <pc:sldMk cId="3873244585" sldId="627"/>
            <ac:spMk id="20" creationId="{03AFD7BB-D591-EFC8-15D1-A3878D599E16}"/>
          </ac:spMkLst>
        </pc:spChg>
      </pc:sldChg>
      <pc:sldChg chg="modSp add del mod modNotesTx">
        <pc:chgData name="Mitchell Wand" userId="de9b44c55c049659" providerId="LiveId" clId="{D1188332-BD64-46A5-B32A-6D80E54C4ECE}" dt="2024-10-31T20:55:49.802" v="735" actId="2696"/>
        <pc:sldMkLst>
          <pc:docMk/>
          <pc:sldMk cId="1600871015" sldId="628"/>
        </pc:sldMkLst>
        <pc:spChg chg="mod">
          <ac:chgData name="Mitchell Wand" userId="de9b44c55c049659" providerId="LiveId" clId="{D1188332-BD64-46A5-B32A-6D80E54C4ECE}" dt="2024-10-31T20:54:12.677" v="653" actId="108"/>
          <ac:spMkLst>
            <pc:docMk/>
            <pc:sldMk cId="1600871015" sldId="628"/>
            <ac:spMk id="6" creationId="{73654965-74C6-BB47-E98A-B4204CAC7F36}"/>
          </ac:spMkLst>
        </pc:spChg>
      </pc:sldChg>
      <pc:sldChg chg="addSp delSp modSp add mod modNotesTx">
        <pc:chgData name="Mitchell Wand" userId="de9b44c55c049659" providerId="LiveId" clId="{D1188332-BD64-46A5-B32A-6D80E54C4ECE}" dt="2024-10-31T20:55:40.146" v="734" actId="20577"/>
        <pc:sldMkLst>
          <pc:docMk/>
          <pc:sldMk cId="55343924" sldId="629"/>
        </pc:sldMkLst>
        <pc:spChg chg="mod">
          <ac:chgData name="Mitchell Wand" userId="de9b44c55c049659" providerId="LiveId" clId="{D1188332-BD64-46A5-B32A-6D80E54C4ECE}" dt="2024-10-31T20:53:53.489" v="651" actId="20577"/>
          <ac:spMkLst>
            <pc:docMk/>
            <pc:sldMk cId="55343924" sldId="629"/>
            <ac:spMk id="5" creationId="{0F20BCEA-73C7-DFC1-351E-2B37C2775100}"/>
          </ac:spMkLst>
        </pc:spChg>
        <pc:spChg chg="add del mod">
          <ac:chgData name="Mitchell Wand" userId="de9b44c55c049659" providerId="LiveId" clId="{D1188332-BD64-46A5-B32A-6D80E54C4ECE}" dt="2024-10-31T20:53:31.801" v="596" actId="1076"/>
          <ac:spMkLst>
            <pc:docMk/>
            <pc:sldMk cId="55343924" sldId="629"/>
            <ac:spMk id="6" creationId="{55AE28A2-CED1-C33D-AD35-2A6A5F87A1CD}"/>
          </ac:spMkLst>
        </pc:spChg>
        <pc:spChg chg="mod">
          <ac:chgData name="Mitchell Wand" userId="de9b44c55c049659" providerId="LiveId" clId="{D1188332-BD64-46A5-B32A-6D80E54C4ECE}" dt="2024-10-31T20:55:10.404" v="663" actId="1076"/>
          <ac:spMkLst>
            <pc:docMk/>
            <pc:sldMk cId="55343924" sldId="629"/>
            <ac:spMk id="11" creationId="{7E8613D2-5651-2E79-EEC8-2F10F14C5D6B}"/>
          </ac:spMkLst>
        </pc:spChg>
        <pc:spChg chg="del">
          <ac:chgData name="Mitchell Wand" userId="de9b44c55c049659" providerId="LiveId" clId="{D1188332-BD64-46A5-B32A-6D80E54C4ECE}" dt="2024-10-31T20:55:14.828" v="664" actId="478"/>
          <ac:spMkLst>
            <pc:docMk/>
            <pc:sldMk cId="55343924" sldId="629"/>
            <ac:spMk id="14" creationId="{C251C335-10C9-6B41-692E-AE2E64F00DD7}"/>
          </ac:spMkLst>
        </pc:spChg>
      </pc:sldChg>
      <pc:sldChg chg="add del">
        <pc:chgData name="Mitchell Wand" userId="de9b44c55c049659" providerId="LiveId" clId="{D1188332-BD64-46A5-B32A-6D80E54C4ECE}" dt="2024-10-31T20:49:44.680" v="515" actId="47"/>
        <pc:sldMkLst>
          <pc:docMk/>
          <pc:sldMk cId="975116285" sldId="629"/>
        </pc:sldMkLst>
      </pc:sldChg>
      <pc:sldChg chg="add del">
        <pc:chgData name="Mitchell Wand" userId="de9b44c55c049659" providerId="LiveId" clId="{D1188332-BD64-46A5-B32A-6D80E54C4ECE}" dt="2024-11-01T00:11:37.912" v="2878" actId="47"/>
        <pc:sldMkLst>
          <pc:docMk/>
          <pc:sldMk cId="1624564462" sldId="630"/>
        </pc:sldMkLst>
      </pc:sldChg>
      <pc:sldChg chg="addSp modSp new mod modClrScheme chgLayout">
        <pc:chgData name="Mitchell Wand" userId="de9b44c55c049659" providerId="LiveId" clId="{D1188332-BD64-46A5-B32A-6D80E54C4ECE}" dt="2024-10-31T21:01:15.927" v="902" actId="20577"/>
        <pc:sldMkLst>
          <pc:docMk/>
          <pc:sldMk cId="4018070687" sldId="631"/>
        </pc:sldMkLst>
        <pc:spChg chg="mod ord">
          <ac:chgData name="Mitchell Wand" userId="de9b44c55c049659" providerId="LiveId" clId="{D1188332-BD64-46A5-B32A-6D80E54C4ECE}" dt="2024-10-31T21:00:34.341" v="803" actId="700"/>
          <ac:spMkLst>
            <pc:docMk/>
            <pc:sldMk cId="4018070687" sldId="631"/>
            <ac:spMk id="2" creationId="{DB7B8FE7-1576-4F07-7912-4B145D27AF46}"/>
          </ac:spMkLst>
        </pc:spChg>
        <pc:spChg chg="mod ord">
          <ac:chgData name="Mitchell Wand" userId="de9b44c55c049659" providerId="LiveId" clId="{D1188332-BD64-46A5-B32A-6D80E54C4ECE}" dt="2024-10-31T21:00:34.341" v="803" actId="700"/>
          <ac:spMkLst>
            <pc:docMk/>
            <pc:sldMk cId="4018070687" sldId="631"/>
            <ac:spMk id="3" creationId="{272FB03A-B100-619A-5201-AFC72B1D7A84}"/>
          </ac:spMkLst>
        </pc:spChg>
        <pc:spChg chg="add mod ord">
          <ac:chgData name="Mitchell Wand" userId="de9b44c55c049659" providerId="LiveId" clId="{D1188332-BD64-46A5-B32A-6D80E54C4ECE}" dt="2024-10-31T21:01:15.927" v="902" actId="20577"/>
          <ac:spMkLst>
            <pc:docMk/>
            <pc:sldMk cId="4018070687" sldId="631"/>
            <ac:spMk id="4" creationId="{0D1DC260-71E2-CD75-E3DE-497A2FF98C51}"/>
          </ac:spMkLst>
        </pc:spChg>
      </pc:sldChg>
      <pc:sldChg chg="addSp modSp new mod">
        <pc:chgData name="Mitchell Wand" userId="de9b44c55c049659" providerId="LiveId" clId="{D1188332-BD64-46A5-B32A-6D80E54C4ECE}" dt="2024-11-01T00:24:29.926" v="2920" actId="20577"/>
        <pc:sldMkLst>
          <pc:docMk/>
          <pc:sldMk cId="3731229903" sldId="632"/>
        </pc:sldMkLst>
        <pc:spChg chg="mod">
          <ac:chgData name="Mitchell Wand" userId="de9b44c55c049659" providerId="LiveId" clId="{D1188332-BD64-46A5-B32A-6D80E54C4ECE}" dt="2024-10-31T21:19:29.817" v="910" actId="20577"/>
          <ac:spMkLst>
            <pc:docMk/>
            <pc:sldMk cId="3731229903" sldId="632"/>
            <ac:spMk id="2" creationId="{9971DE33-0ED1-3F24-05FB-1AD08BFF9F07}"/>
          </ac:spMkLst>
        </pc:spChg>
        <pc:spChg chg="add mod">
          <ac:chgData name="Mitchell Wand" userId="de9b44c55c049659" providerId="LiveId" clId="{D1188332-BD64-46A5-B32A-6D80E54C4ECE}" dt="2024-11-01T00:24:29.926" v="2920" actId="20577"/>
          <ac:spMkLst>
            <pc:docMk/>
            <pc:sldMk cId="3731229903" sldId="632"/>
            <ac:spMk id="5" creationId="{7EEEED4A-F825-36DE-4D0D-71F249BADA7F}"/>
          </ac:spMkLst>
        </pc:spChg>
      </pc:sldChg>
      <pc:sldChg chg="addSp delSp modSp new mod">
        <pc:chgData name="Mitchell Wand" userId="de9b44c55c049659" providerId="LiveId" clId="{D1188332-BD64-46A5-B32A-6D80E54C4ECE}" dt="2024-11-01T00:24:43.493" v="2929" actId="20577"/>
        <pc:sldMkLst>
          <pc:docMk/>
          <pc:sldMk cId="3643452012" sldId="633"/>
        </pc:sldMkLst>
        <pc:spChg chg="mod">
          <ac:chgData name="Mitchell Wand" userId="de9b44c55c049659" providerId="LiveId" clId="{D1188332-BD64-46A5-B32A-6D80E54C4ECE}" dt="2024-10-31T23:41:51.525" v="1494" actId="20577"/>
          <ac:spMkLst>
            <pc:docMk/>
            <pc:sldMk cId="3643452012" sldId="633"/>
            <ac:spMk id="2" creationId="{F3BB2A0D-0426-F2C3-C6B9-EB0D2F3AC6B0}"/>
          </ac:spMkLst>
        </pc:spChg>
        <pc:spChg chg="add mod">
          <ac:chgData name="Mitchell Wand" userId="de9b44c55c049659" providerId="LiveId" clId="{D1188332-BD64-46A5-B32A-6D80E54C4ECE}" dt="2024-10-31T21:26:59.194" v="1035" actId="14100"/>
          <ac:spMkLst>
            <pc:docMk/>
            <pc:sldMk cId="3643452012" sldId="633"/>
            <ac:spMk id="4" creationId="{E0543E10-E3CE-196C-95A4-24732D0FFFE9}"/>
          </ac:spMkLst>
        </pc:spChg>
        <pc:spChg chg="add mod">
          <ac:chgData name="Mitchell Wand" userId="de9b44c55c049659" providerId="LiveId" clId="{D1188332-BD64-46A5-B32A-6D80E54C4ECE}" dt="2024-11-01T00:24:43.493" v="2929" actId="20577"/>
          <ac:spMkLst>
            <pc:docMk/>
            <pc:sldMk cId="3643452012" sldId="633"/>
            <ac:spMk id="6" creationId="{E2DB4041-B734-4B27-50B6-8CD6C4E1C3D5}"/>
          </ac:spMkLst>
        </pc:spChg>
        <pc:spChg chg="add mod">
          <ac:chgData name="Mitchell Wand" userId="de9b44c55c049659" providerId="LiveId" clId="{D1188332-BD64-46A5-B32A-6D80E54C4ECE}" dt="2024-10-31T23:28:20.735" v="1251" actId="1076"/>
          <ac:spMkLst>
            <pc:docMk/>
            <pc:sldMk cId="3643452012" sldId="633"/>
            <ac:spMk id="7" creationId="{2DFA64ED-F21D-0964-7435-3377EB4F7CFC}"/>
          </ac:spMkLst>
        </pc:spChg>
        <pc:spChg chg="add del mod">
          <ac:chgData name="Mitchell Wand" userId="de9b44c55c049659" providerId="LiveId" clId="{D1188332-BD64-46A5-B32A-6D80E54C4ECE}" dt="2024-10-31T23:33:46.960" v="1285" actId="21"/>
          <ac:spMkLst>
            <pc:docMk/>
            <pc:sldMk cId="3643452012" sldId="633"/>
            <ac:spMk id="9" creationId="{FDA487FF-0F26-862A-A903-9D367B864D3A}"/>
          </ac:spMkLst>
        </pc:spChg>
      </pc:sldChg>
      <pc:sldChg chg="addSp modSp add mod modNotesTx">
        <pc:chgData name="Mitchell Wand" userId="de9b44c55c049659" providerId="LiveId" clId="{D1188332-BD64-46A5-B32A-6D80E54C4ECE}" dt="2024-11-01T00:25:01.772" v="2943" actId="20577"/>
        <pc:sldMkLst>
          <pc:docMk/>
          <pc:sldMk cId="395583328" sldId="634"/>
        </pc:sldMkLst>
        <pc:spChg chg="add mod">
          <ac:chgData name="Mitchell Wand" userId="de9b44c55c049659" providerId="LiveId" clId="{D1188332-BD64-46A5-B32A-6D80E54C4ECE}" dt="2024-11-01T00:25:01.772" v="2943" actId="20577"/>
          <ac:spMkLst>
            <pc:docMk/>
            <pc:sldMk cId="395583328" sldId="634"/>
            <ac:spMk id="5" creationId="{902620AB-DB00-36F0-8028-9D5501DDE218}"/>
          </ac:spMkLst>
        </pc:spChg>
        <pc:spChg chg="mod">
          <ac:chgData name="Mitchell Wand" userId="de9b44c55c049659" providerId="LiveId" clId="{D1188332-BD64-46A5-B32A-6D80E54C4ECE}" dt="2024-11-01T00:24:54.265" v="2936" actId="20577"/>
          <ac:spMkLst>
            <pc:docMk/>
            <pc:sldMk cId="395583328" sldId="634"/>
            <ac:spMk id="6" creationId="{D7DFCD3F-CF9D-B7E2-6230-75591D66F891}"/>
          </ac:spMkLst>
        </pc:spChg>
        <pc:spChg chg="add mod">
          <ac:chgData name="Mitchell Wand" userId="de9b44c55c049659" providerId="LiveId" clId="{D1188332-BD64-46A5-B32A-6D80E54C4ECE}" dt="2024-10-31T23:28:35.173" v="1252"/>
          <ac:spMkLst>
            <pc:docMk/>
            <pc:sldMk cId="395583328" sldId="634"/>
            <ac:spMk id="7" creationId="{74D0034F-DDEA-7056-7AF9-AC727E6F4ED2}"/>
          </ac:spMkLst>
        </pc:spChg>
        <pc:spChg chg="add mod">
          <ac:chgData name="Mitchell Wand" userId="de9b44c55c049659" providerId="LiveId" clId="{D1188332-BD64-46A5-B32A-6D80E54C4ECE}" dt="2024-10-31T23:42:24.716" v="1503" actId="20577"/>
          <ac:spMkLst>
            <pc:docMk/>
            <pc:sldMk cId="395583328" sldId="634"/>
            <ac:spMk id="9" creationId="{FDA487FF-0F26-862A-A903-9D367B864D3A}"/>
          </ac:spMkLst>
        </pc:spChg>
      </pc:sldChg>
      <pc:sldChg chg="modSp new del mod">
        <pc:chgData name="Mitchell Wand" userId="de9b44c55c049659" providerId="LiveId" clId="{D1188332-BD64-46A5-B32A-6D80E54C4ECE}" dt="2024-10-31T23:49:33.888" v="1747" actId="2696"/>
        <pc:sldMkLst>
          <pc:docMk/>
          <pc:sldMk cId="2448470670" sldId="635"/>
        </pc:sldMkLst>
        <pc:spChg chg="mod">
          <ac:chgData name="Mitchell Wand" userId="de9b44c55c049659" providerId="LiveId" clId="{D1188332-BD64-46A5-B32A-6D80E54C4ECE}" dt="2024-10-31T22:59:25.516" v="1161" actId="20577"/>
          <ac:spMkLst>
            <pc:docMk/>
            <pc:sldMk cId="2448470670" sldId="635"/>
            <ac:spMk id="2" creationId="{8B030785-4CA7-3F18-ACA9-973FCFD25FC6}"/>
          </ac:spMkLst>
        </pc:spChg>
      </pc:sldChg>
      <pc:sldChg chg="modSp add del mod">
        <pc:chgData name="Mitchell Wand" userId="de9b44c55c049659" providerId="LiveId" clId="{D1188332-BD64-46A5-B32A-6D80E54C4ECE}" dt="2024-10-31T23:39:29.950" v="1414" actId="2696"/>
        <pc:sldMkLst>
          <pc:docMk/>
          <pc:sldMk cId="2435705957" sldId="636"/>
        </pc:sldMkLst>
        <pc:spChg chg="mod">
          <ac:chgData name="Mitchell Wand" userId="de9b44c55c049659" providerId="LiveId" clId="{D1188332-BD64-46A5-B32A-6D80E54C4ECE}" dt="2024-10-31T22:59:56.160" v="1189" actId="20577"/>
          <ac:spMkLst>
            <pc:docMk/>
            <pc:sldMk cId="2435705957" sldId="636"/>
            <ac:spMk id="2" creationId="{3B10DEDB-B178-A3D0-8051-CEA97785B34C}"/>
          </ac:spMkLst>
        </pc:spChg>
        <pc:spChg chg="mod">
          <ac:chgData name="Mitchell Wand" userId="de9b44c55c049659" providerId="LiveId" clId="{D1188332-BD64-46A5-B32A-6D80E54C4ECE}" dt="2024-10-31T23:01:55.194" v="1248" actId="14100"/>
          <ac:spMkLst>
            <pc:docMk/>
            <pc:sldMk cId="2435705957" sldId="636"/>
            <ac:spMk id="5" creationId="{55731540-306A-5445-E8CD-C6DAD52D932C}"/>
          </ac:spMkLst>
        </pc:spChg>
      </pc:sldChg>
      <pc:sldChg chg="addSp modSp add mod modNotesTx">
        <pc:chgData name="Mitchell Wand" userId="de9b44c55c049659" providerId="LiveId" clId="{D1188332-BD64-46A5-B32A-6D80E54C4ECE}" dt="2024-11-01T00:25:32.196" v="2947" actId="20577"/>
        <pc:sldMkLst>
          <pc:docMk/>
          <pc:sldMk cId="4278195810" sldId="636"/>
        </pc:sldMkLst>
        <pc:spChg chg="mod">
          <ac:chgData name="Mitchell Wand" userId="de9b44c55c049659" providerId="LiveId" clId="{D1188332-BD64-46A5-B32A-6D80E54C4ECE}" dt="2024-10-31T23:40:45.267" v="1484" actId="207"/>
          <ac:spMkLst>
            <pc:docMk/>
            <pc:sldMk cId="4278195810" sldId="636"/>
            <ac:spMk id="2" creationId="{9DB80F5E-8A63-E0BF-B533-8B6A18D4D510}"/>
          </ac:spMkLst>
        </pc:spChg>
        <pc:spChg chg="mod">
          <ac:chgData name="Mitchell Wand" userId="de9b44c55c049659" providerId="LiveId" clId="{D1188332-BD64-46A5-B32A-6D80E54C4ECE}" dt="2024-11-01T00:25:24.680" v="2944" actId="20577"/>
          <ac:spMkLst>
            <pc:docMk/>
            <pc:sldMk cId="4278195810" sldId="636"/>
            <ac:spMk id="5" creationId="{96821860-A634-5058-7D33-034A7F19B95C}"/>
          </ac:spMkLst>
        </pc:spChg>
        <pc:spChg chg="mod">
          <ac:chgData name="Mitchell Wand" userId="de9b44c55c049659" providerId="LiveId" clId="{D1188332-BD64-46A5-B32A-6D80E54C4ECE}" dt="2024-11-01T00:25:32.196" v="2947" actId="20577"/>
          <ac:spMkLst>
            <pc:docMk/>
            <pc:sldMk cId="4278195810" sldId="636"/>
            <ac:spMk id="6" creationId="{54A57169-76AA-E00D-39D9-CDD1885B8E90}"/>
          </ac:spMkLst>
        </pc:spChg>
        <pc:spChg chg="add mod">
          <ac:chgData name="Mitchell Wand" userId="de9b44c55c049659" providerId="LiveId" clId="{D1188332-BD64-46A5-B32A-6D80E54C4ECE}" dt="2024-10-31T23:44:37.919" v="1516" actId="1582"/>
          <ac:spMkLst>
            <pc:docMk/>
            <pc:sldMk cId="4278195810" sldId="636"/>
            <ac:spMk id="8" creationId="{B68BAEB7-ACA5-7251-F3EE-5E985777E579}"/>
          </ac:spMkLst>
        </pc:spChg>
        <pc:spChg chg="mod">
          <ac:chgData name="Mitchell Wand" userId="de9b44c55c049659" providerId="LiveId" clId="{D1188332-BD64-46A5-B32A-6D80E54C4ECE}" dt="2024-10-31T23:49:04.912" v="1746" actId="20577"/>
          <ac:spMkLst>
            <pc:docMk/>
            <pc:sldMk cId="4278195810" sldId="636"/>
            <ac:spMk id="9" creationId="{8466A0F4-2DC2-783B-5166-E5416D8B6973}"/>
          </ac:spMkLst>
        </pc:spChg>
        <pc:spChg chg="add mod">
          <ac:chgData name="Mitchell Wand" userId="de9b44c55c049659" providerId="LiveId" clId="{D1188332-BD64-46A5-B32A-6D80E54C4ECE}" dt="2024-10-31T23:45:03.732" v="1521" actId="14100"/>
          <ac:spMkLst>
            <pc:docMk/>
            <pc:sldMk cId="4278195810" sldId="636"/>
            <ac:spMk id="10" creationId="{4BABC086-1517-C8D0-89CB-011143246A39}"/>
          </ac:spMkLst>
        </pc:spChg>
        <pc:spChg chg="add mod">
          <ac:chgData name="Mitchell Wand" userId="de9b44c55c049659" providerId="LiveId" clId="{D1188332-BD64-46A5-B32A-6D80E54C4ECE}" dt="2024-10-31T23:46:42.845" v="1530" actId="207"/>
          <ac:spMkLst>
            <pc:docMk/>
            <pc:sldMk cId="4278195810" sldId="636"/>
            <ac:spMk id="11" creationId="{F7847322-3079-1C24-2396-2032D0823E8E}"/>
          </ac:spMkLst>
        </pc:spChg>
      </pc:sldChg>
      <pc:sldChg chg="addSp delSp modSp add mod modNotesTx">
        <pc:chgData name="Mitchell Wand" userId="de9b44c55c049659" providerId="LiveId" clId="{D1188332-BD64-46A5-B32A-6D80E54C4ECE}" dt="2024-11-01T00:25:44.939" v="2949" actId="20577"/>
        <pc:sldMkLst>
          <pc:docMk/>
          <pc:sldMk cId="1997504299" sldId="637"/>
        </pc:sldMkLst>
        <pc:spChg chg="mod">
          <ac:chgData name="Mitchell Wand" userId="de9b44c55c049659" providerId="LiveId" clId="{D1188332-BD64-46A5-B32A-6D80E54C4ECE}" dt="2024-10-31T23:51:11.738" v="1897" actId="20577"/>
          <ac:spMkLst>
            <pc:docMk/>
            <pc:sldMk cId="1997504299" sldId="637"/>
            <ac:spMk id="2" creationId="{03BD026A-32C7-A745-346C-DAD41418C96F}"/>
          </ac:spMkLst>
        </pc:spChg>
        <pc:spChg chg="mod">
          <ac:chgData name="Mitchell Wand" userId="de9b44c55c049659" providerId="LiveId" clId="{D1188332-BD64-46A5-B32A-6D80E54C4ECE}" dt="2024-11-01T00:25:40.176" v="2948" actId="20577"/>
          <ac:spMkLst>
            <pc:docMk/>
            <pc:sldMk cId="1997504299" sldId="637"/>
            <ac:spMk id="4" creationId="{4DA7C67D-B9D5-FCC7-F580-45BE8B413921}"/>
          </ac:spMkLst>
        </pc:spChg>
        <pc:spChg chg="mod">
          <ac:chgData name="Mitchell Wand" userId="de9b44c55c049659" providerId="LiveId" clId="{D1188332-BD64-46A5-B32A-6D80E54C4ECE}" dt="2024-11-01T00:25:44.939" v="2949" actId="20577"/>
          <ac:spMkLst>
            <pc:docMk/>
            <pc:sldMk cId="1997504299" sldId="637"/>
            <ac:spMk id="5" creationId="{9D098BD4-4C0A-2C68-3EF8-D50376452519}"/>
          </ac:spMkLst>
        </pc:spChg>
        <pc:spChg chg="del mod">
          <ac:chgData name="Mitchell Wand" userId="de9b44c55c049659" providerId="LiveId" clId="{D1188332-BD64-46A5-B32A-6D80E54C4ECE}" dt="2024-10-31T23:52:09.440" v="1904"/>
          <ac:spMkLst>
            <pc:docMk/>
            <pc:sldMk cId="1997504299" sldId="637"/>
            <ac:spMk id="6" creationId="{7665B533-1389-2EFF-2E9E-AB1215B0257D}"/>
          </ac:spMkLst>
        </pc:spChg>
        <pc:spChg chg="del">
          <ac:chgData name="Mitchell Wand" userId="de9b44c55c049659" providerId="LiveId" clId="{D1188332-BD64-46A5-B32A-6D80E54C4ECE}" dt="2024-10-31T23:51:40.371" v="1899" actId="478"/>
          <ac:spMkLst>
            <pc:docMk/>
            <pc:sldMk cId="1997504299" sldId="637"/>
            <ac:spMk id="8" creationId="{09396048-6DF0-5A32-CD82-DE490CDD6816}"/>
          </ac:spMkLst>
        </pc:spChg>
        <pc:spChg chg="del">
          <ac:chgData name="Mitchell Wand" userId="de9b44c55c049659" providerId="LiveId" clId="{D1188332-BD64-46A5-B32A-6D80E54C4ECE}" dt="2024-10-31T23:51:45.437" v="1901" actId="478"/>
          <ac:spMkLst>
            <pc:docMk/>
            <pc:sldMk cId="1997504299" sldId="637"/>
            <ac:spMk id="10" creationId="{0BB7F9DD-C20D-B783-D449-CF75F6D0AE5A}"/>
          </ac:spMkLst>
        </pc:spChg>
        <pc:spChg chg="del">
          <ac:chgData name="Mitchell Wand" userId="de9b44c55c049659" providerId="LiveId" clId="{D1188332-BD64-46A5-B32A-6D80E54C4ECE}" dt="2024-10-31T23:51:42.443" v="1900" actId="478"/>
          <ac:spMkLst>
            <pc:docMk/>
            <pc:sldMk cId="1997504299" sldId="637"/>
            <ac:spMk id="11" creationId="{0C10B7CC-4D62-20FD-711C-9421C74750B3}"/>
          </ac:spMkLst>
        </pc:spChg>
        <pc:spChg chg="add mod">
          <ac:chgData name="Mitchell Wand" userId="de9b44c55c049659" providerId="LiveId" clId="{D1188332-BD64-46A5-B32A-6D80E54C4ECE}" dt="2024-10-31T23:55:06.158" v="1917" actId="1076"/>
          <ac:spMkLst>
            <pc:docMk/>
            <pc:sldMk cId="1997504299" sldId="637"/>
            <ac:spMk id="12" creationId="{220CF0C0-087F-C7BF-0DB6-C2CAC91B9C25}"/>
          </ac:spMkLst>
        </pc:spChg>
        <pc:spChg chg="add mod">
          <ac:chgData name="Mitchell Wand" userId="de9b44c55c049659" providerId="LiveId" clId="{D1188332-BD64-46A5-B32A-6D80E54C4ECE}" dt="2024-10-31T23:55:17.826" v="1919" actId="1076"/>
          <ac:spMkLst>
            <pc:docMk/>
            <pc:sldMk cId="1997504299" sldId="637"/>
            <ac:spMk id="13" creationId="{E5F95089-0471-33F1-32B7-C0672E254370}"/>
          </ac:spMkLst>
        </pc:spChg>
        <pc:spChg chg="add mod">
          <ac:chgData name="Mitchell Wand" userId="de9b44c55c049659" providerId="LiveId" clId="{D1188332-BD64-46A5-B32A-6D80E54C4ECE}" dt="2024-10-31T23:55:41.281" v="1925" actId="688"/>
          <ac:spMkLst>
            <pc:docMk/>
            <pc:sldMk cId="1997504299" sldId="637"/>
            <ac:spMk id="14" creationId="{E08E2D40-8C9A-CBC7-DF0C-3F375C64F2A1}"/>
          </ac:spMkLst>
        </pc:spChg>
      </pc:sldChg>
      <pc:sldChg chg="modSp add mod">
        <pc:chgData name="Mitchell Wand" userId="de9b44c55c049659" providerId="LiveId" clId="{D1188332-BD64-46A5-B32A-6D80E54C4ECE}" dt="2024-11-01T00:26:18.333" v="2955" actId="20577"/>
        <pc:sldMkLst>
          <pc:docMk/>
          <pc:sldMk cId="3815107727" sldId="638"/>
        </pc:sldMkLst>
        <pc:spChg chg="mod">
          <ac:chgData name="Mitchell Wand" userId="de9b44c55c049659" providerId="LiveId" clId="{D1188332-BD64-46A5-B32A-6D80E54C4ECE}" dt="2024-10-31T23:56:44.721" v="1951" actId="20577"/>
          <ac:spMkLst>
            <pc:docMk/>
            <pc:sldMk cId="3815107727" sldId="638"/>
            <ac:spMk id="2" creationId="{0B2C6363-40EA-2A55-A570-D9DD58A87E79}"/>
          </ac:spMkLst>
        </pc:spChg>
        <pc:spChg chg="mod">
          <ac:chgData name="Mitchell Wand" userId="de9b44c55c049659" providerId="LiveId" clId="{D1188332-BD64-46A5-B32A-6D80E54C4ECE}" dt="2024-11-01T00:25:54.105" v="2950" actId="20577"/>
          <ac:spMkLst>
            <pc:docMk/>
            <pc:sldMk cId="3815107727" sldId="638"/>
            <ac:spMk id="4" creationId="{2A03CCBF-A054-B0AB-8814-F3E15E818EEA}"/>
          </ac:spMkLst>
        </pc:spChg>
        <pc:spChg chg="mod">
          <ac:chgData name="Mitchell Wand" userId="de9b44c55c049659" providerId="LiveId" clId="{D1188332-BD64-46A5-B32A-6D80E54C4ECE}" dt="2024-11-01T00:26:03.230" v="2951" actId="20577"/>
          <ac:spMkLst>
            <pc:docMk/>
            <pc:sldMk cId="3815107727" sldId="638"/>
            <ac:spMk id="5" creationId="{307BF386-ED0C-3A86-1038-5FF8918FF05D}"/>
          </ac:spMkLst>
        </pc:spChg>
        <pc:spChg chg="mod">
          <ac:chgData name="Mitchell Wand" userId="de9b44c55c049659" providerId="LiveId" clId="{D1188332-BD64-46A5-B32A-6D80E54C4ECE}" dt="2024-11-01T00:26:18.333" v="2955" actId="20577"/>
          <ac:spMkLst>
            <pc:docMk/>
            <pc:sldMk cId="3815107727" sldId="638"/>
            <ac:spMk id="9" creationId="{B91F3487-B75B-79F8-4D41-65F93289E65B}"/>
          </ac:spMkLst>
        </pc:spChg>
      </pc:sldChg>
      <pc:sldChg chg="modSp new mod">
        <pc:chgData name="Mitchell Wand" userId="de9b44c55c049659" providerId="LiveId" clId="{D1188332-BD64-46A5-B32A-6D80E54C4ECE}" dt="2024-11-01T00:10:51.308" v="2877" actId="20577"/>
        <pc:sldMkLst>
          <pc:docMk/>
          <pc:sldMk cId="1715789522" sldId="639"/>
        </pc:sldMkLst>
        <pc:spChg chg="mod">
          <ac:chgData name="Mitchell Wand" userId="de9b44c55c049659" providerId="LiveId" clId="{D1188332-BD64-46A5-B32A-6D80E54C4ECE}" dt="2024-11-01T00:07:41.011" v="2339" actId="20577"/>
          <ac:spMkLst>
            <pc:docMk/>
            <pc:sldMk cId="1715789522" sldId="639"/>
            <ac:spMk id="2" creationId="{3FCF4D75-1129-4140-9BB9-23EDFB7E8A54}"/>
          </ac:spMkLst>
        </pc:spChg>
        <pc:spChg chg="mod">
          <ac:chgData name="Mitchell Wand" userId="de9b44c55c049659" providerId="LiveId" clId="{D1188332-BD64-46A5-B32A-6D80E54C4ECE}" dt="2024-11-01T00:10:51.308" v="2877" actId="20577"/>
          <ac:spMkLst>
            <pc:docMk/>
            <pc:sldMk cId="1715789522" sldId="639"/>
            <ac:spMk id="3" creationId="{5AC83084-D097-FA31-AEFE-26BD09FBA437}"/>
          </ac:spMkLst>
        </pc:spChg>
      </pc:sldChg>
      <pc:sldChg chg="addSp delSp modSp add mod">
        <pc:chgData name="Mitchell Wand" userId="de9b44c55c049659" providerId="LiveId" clId="{D1188332-BD64-46A5-B32A-6D80E54C4ECE}" dt="2024-11-01T00:52:50.482" v="3254" actId="20577"/>
        <pc:sldMkLst>
          <pc:docMk/>
          <pc:sldMk cId="743576818" sldId="640"/>
        </pc:sldMkLst>
        <pc:spChg chg="mod">
          <ac:chgData name="Mitchell Wand" userId="de9b44c55c049659" providerId="LiveId" clId="{D1188332-BD64-46A5-B32A-6D80E54C4ECE}" dt="2024-11-01T00:52:50.482" v="3254" actId="20577"/>
          <ac:spMkLst>
            <pc:docMk/>
            <pc:sldMk cId="743576818" sldId="640"/>
            <ac:spMk id="2" creationId="{0C04CF4D-AC4E-A623-807F-D8A95D149C85}"/>
          </ac:spMkLst>
        </pc:spChg>
        <pc:spChg chg="mod">
          <ac:chgData name="Mitchell Wand" userId="de9b44c55c049659" providerId="LiveId" clId="{D1188332-BD64-46A5-B32A-6D80E54C4ECE}" dt="2024-11-01T00:44:17.992" v="3225" actId="6549"/>
          <ac:spMkLst>
            <pc:docMk/>
            <pc:sldMk cId="743576818" sldId="640"/>
            <ac:spMk id="5" creationId="{8AE188E6-B2C6-0EFE-AABA-DCB56500A433}"/>
          </ac:spMkLst>
        </pc:spChg>
        <pc:spChg chg="del">
          <ac:chgData name="Mitchell Wand" userId="de9b44c55c049659" providerId="LiveId" clId="{D1188332-BD64-46A5-B32A-6D80E54C4ECE}" dt="2024-11-01T00:42:01.792" v="3197" actId="478"/>
          <ac:spMkLst>
            <pc:docMk/>
            <pc:sldMk cId="743576818" sldId="640"/>
            <ac:spMk id="10" creationId="{F1EAA44A-9DE4-C0EA-382F-830C3BFDA9C7}"/>
          </ac:spMkLst>
        </pc:spChg>
        <pc:spChg chg="del">
          <ac:chgData name="Mitchell Wand" userId="de9b44c55c049659" providerId="LiveId" clId="{D1188332-BD64-46A5-B32A-6D80E54C4ECE}" dt="2024-11-01T00:42:03.773" v="3198" actId="478"/>
          <ac:spMkLst>
            <pc:docMk/>
            <pc:sldMk cId="743576818" sldId="640"/>
            <ac:spMk id="11" creationId="{87F0475D-BABE-B25C-9870-AA064D537CBD}"/>
          </ac:spMkLst>
        </pc:spChg>
        <pc:spChg chg="add mod">
          <ac:chgData name="Mitchell Wand" userId="de9b44c55c049659" providerId="LiveId" clId="{D1188332-BD64-46A5-B32A-6D80E54C4ECE}" dt="2024-11-01T00:46:20.355" v="3243" actId="20577"/>
          <ac:spMkLst>
            <pc:docMk/>
            <pc:sldMk cId="743576818" sldId="640"/>
            <ac:spMk id="12" creationId="{1A0B17B7-D639-EE92-1EC6-657A6B8A34E6}"/>
          </ac:spMkLst>
        </pc:spChg>
        <pc:cxnChg chg="add">
          <ac:chgData name="Mitchell Wand" userId="de9b44c55c049659" providerId="LiveId" clId="{D1188332-BD64-46A5-B32A-6D80E54C4ECE}" dt="2024-11-01T00:46:28.740" v="3244" actId="11529"/>
          <ac:cxnSpMkLst>
            <pc:docMk/>
            <pc:sldMk cId="743576818" sldId="640"/>
            <ac:cxnSpMk id="14" creationId="{22EC9BCB-BD7C-D783-0932-0A3E298BC337}"/>
          </ac:cxnSpMkLst>
        </pc:cxnChg>
      </pc:sldChg>
      <pc:sldMasterChg chg="modSldLayout">
        <pc:chgData name="Mitchell Wand" userId="de9b44c55c049659" providerId="LiveId" clId="{D1188332-BD64-46A5-B32A-6D80E54C4ECE}" dt="2024-10-31T20:25:24.379" v="0" actId="255"/>
        <pc:sldMasterMkLst>
          <pc:docMk/>
          <pc:sldMasterMk cId="1558382271" sldId="2147483703"/>
        </pc:sldMasterMkLst>
        <pc:sldLayoutChg chg="modSp">
          <pc:chgData name="Mitchell Wand" userId="de9b44c55c049659" providerId="LiveId" clId="{D1188332-BD64-46A5-B32A-6D80E54C4ECE}" dt="2024-10-31T20:25:24.379" v="0" actId="255"/>
          <pc:sldLayoutMkLst>
            <pc:docMk/>
            <pc:sldMasterMk cId="1558382271" sldId="2147483703"/>
            <pc:sldLayoutMk cId="1684759904" sldId="2147483707"/>
          </pc:sldLayoutMkLst>
          <pc:spChg chg="mod">
            <ac:chgData name="Mitchell Wand" userId="de9b44c55c049659" providerId="LiveId" clId="{D1188332-BD64-46A5-B32A-6D80E54C4ECE}" dt="2024-10-31T20:25:24.379" v="0" actId="255"/>
            <ac:spMkLst>
              <pc:docMk/>
              <pc:sldMasterMk cId="1558382271" sldId="2147483703"/>
              <pc:sldLayoutMk cId="1684759904" sldId="2147483707"/>
              <ac:spMk id="2" creationId="{22D29689-97C8-4C74-9DA9-41C0380CB9AE}"/>
            </ac:spMkLst>
          </pc:spChg>
        </pc:sldLayoutChg>
      </pc:sldMasterChg>
    </pc:docChg>
  </pc:docChgLst>
  <pc:docChgLst>
    <pc:chgData name="Mitchell Wand" userId="de9b44c55c049659" providerId="LiveId" clId="{0B90FEE5-5829-4A4E-9080-9D20058FC5A1}"/>
    <pc:docChg chg="modSld">
      <pc:chgData name="Mitchell Wand" userId="de9b44c55c049659" providerId="LiveId" clId="{0B90FEE5-5829-4A4E-9080-9D20058FC5A1}" dt="2023-01-26T03:00:22.343" v="4" actId="20577"/>
      <pc:docMkLst>
        <pc:docMk/>
      </pc:docMkLst>
      <pc:sldChg chg="modSp mod modNotesTx">
        <pc:chgData name="Mitchell Wand" userId="de9b44c55c049659" providerId="LiveId" clId="{0B90FEE5-5829-4A4E-9080-9D20058FC5A1}" dt="2023-01-26T03:00:22.343" v="4" actId="20577"/>
        <pc:sldMkLst>
          <pc:docMk/>
          <pc:sldMk cId="4097829111" sldId="565"/>
        </pc:sldMkLst>
        <pc:spChg chg="mod">
          <ac:chgData name="Mitchell Wand" userId="de9b44c55c049659" providerId="LiveId" clId="{0B90FEE5-5829-4A4E-9080-9D20058FC5A1}" dt="2023-01-26T03:00:22.343" v="4" actId="20577"/>
          <ac:spMkLst>
            <pc:docMk/>
            <pc:sldMk cId="4097829111" sldId="565"/>
            <ac:spMk id="17" creationId="{C8DD4A33-B160-11B4-49AC-7EE88C77C8E6}"/>
          </ac:spMkLst>
        </pc:spChg>
      </pc:sldChg>
    </pc:docChg>
  </pc:docChgLst>
  <pc:docChgLst>
    <pc:chgData name="Mitchell Wand" userId="de9b44c55c049659" providerId="LiveId" clId="{4B8076E8-8005-4DC9-8C9C-7BAAC2800BAC}"/>
    <pc:docChg chg="undo custSel addSld delSld modSld sldOrd modMainMaster">
      <pc:chgData name="Mitchell Wand" userId="de9b44c55c049659" providerId="LiveId" clId="{4B8076E8-8005-4DC9-8C9C-7BAAC2800BAC}" dt="2024-01-07T21:55:24.364" v="3716" actId="20577"/>
      <pc:docMkLst>
        <pc:docMk/>
      </pc:docMkLst>
      <pc:sldChg chg="modSp mod">
        <pc:chgData name="Mitchell Wand" userId="de9b44c55c049659" providerId="LiveId" clId="{4B8076E8-8005-4DC9-8C9C-7BAAC2800BAC}" dt="2024-01-07T17:24:28.666" v="1337" actId="20577"/>
        <pc:sldMkLst>
          <pc:docMk/>
          <pc:sldMk cId="0" sldId="262"/>
        </pc:sldMkLst>
        <pc:spChg chg="mod">
          <ac:chgData name="Mitchell Wand" userId="de9b44c55c049659" providerId="LiveId" clId="{4B8076E8-8005-4DC9-8C9C-7BAAC2800BAC}" dt="2024-01-07T17:24:28.666" v="1337" actId="20577"/>
          <ac:spMkLst>
            <pc:docMk/>
            <pc:sldMk cId="0" sldId="262"/>
            <ac:spMk id="190" creationId="{00000000-0000-0000-0000-000000000000}"/>
          </ac:spMkLst>
        </pc:spChg>
        <pc:spChg chg="mod">
          <ac:chgData name="Mitchell Wand" userId="de9b44c55c049659" providerId="LiveId" clId="{4B8076E8-8005-4DC9-8C9C-7BAAC2800BAC}" dt="2024-01-07T17:16:29.398" v="1248" actId="27636"/>
          <ac:spMkLst>
            <pc:docMk/>
            <pc:sldMk cId="0" sldId="262"/>
            <ac:spMk id="192" creationId="{00000000-0000-0000-0000-000000000000}"/>
          </ac:spMkLst>
        </pc:spChg>
      </pc:sldChg>
      <pc:sldChg chg="modSp mod">
        <pc:chgData name="Mitchell Wand" userId="de9b44c55c049659" providerId="LiveId" clId="{4B8076E8-8005-4DC9-8C9C-7BAAC2800BAC}" dt="2024-01-07T17:16:29.412" v="1249" actId="27636"/>
        <pc:sldMkLst>
          <pc:docMk/>
          <pc:sldMk cId="0" sldId="277"/>
        </pc:sldMkLst>
        <pc:spChg chg="mod">
          <ac:chgData name="Mitchell Wand" userId="de9b44c55c049659" providerId="LiveId" clId="{4B8076E8-8005-4DC9-8C9C-7BAAC2800BAC}" dt="2024-01-07T17:16:29.412" v="1249" actId="27636"/>
          <ac:spMkLst>
            <pc:docMk/>
            <pc:sldMk cId="0" sldId="277"/>
            <ac:spMk id="517" creationId="{00000000-0000-0000-0000-000000000000}"/>
          </ac:spMkLst>
        </pc:spChg>
      </pc:sldChg>
      <pc:sldChg chg="modSp mod">
        <pc:chgData name="Mitchell Wand" userId="de9b44c55c049659" providerId="LiveId" clId="{4B8076E8-8005-4DC9-8C9C-7BAAC2800BAC}" dt="2024-01-07T16:56:51.808" v="28" actId="20577"/>
        <pc:sldMkLst>
          <pc:docMk/>
          <pc:sldMk cId="3025610200" sldId="485"/>
        </pc:sldMkLst>
        <pc:spChg chg="mod">
          <ac:chgData name="Mitchell Wand" userId="de9b44c55c049659" providerId="LiveId" clId="{4B8076E8-8005-4DC9-8C9C-7BAAC2800BAC}" dt="2024-01-07T16:56:10.564" v="1" actId="20577"/>
          <ac:spMkLst>
            <pc:docMk/>
            <pc:sldMk cId="3025610200" sldId="485"/>
            <ac:spMk id="2" creationId="{40765BC5-92E6-4F5A-B981-1C5EE975861B}"/>
          </ac:spMkLst>
        </pc:spChg>
        <pc:spChg chg="mod">
          <ac:chgData name="Mitchell Wand" userId="de9b44c55c049659" providerId="LiveId" clId="{4B8076E8-8005-4DC9-8C9C-7BAAC2800BAC}" dt="2024-01-07T16:56:51.808" v="28" actId="20577"/>
          <ac:spMkLst>
            <pc:docMk/>
            <pc:sldMk cId="3025610200" sldId="485"/>
            <ac:spMk id="3" creationId="{3B7BC06A-54D1-4D10-B536-9DF33B2C3997}"/>
          </ac:spMkLst>
        </pc:spChg>
        <pc:spChg chg="mod">
          <ac:chgData name="Mitchell Wand" userId="de9b44c55c049659" providerId="LiveId" clId="{4B8076E8-8005-4DC9-8C9C-7BAAC2800BAC}" dt="2024-01-07T16:56:35.359" v="22" actId="20577"/>
          <ac:spMkLst>
            <pc:docMk/>
            <pc:sldMk cId="3025610200" sldId="485"/>
            <ac:spMk id="8" creationId="{5B356C44-32EB-4AC4-94B7-A86895491E70}"/>
          </ac:spMkLst>
        </pc:spChg>
      </pc:sldChg>
      <pc:sldChg chg="modSp mod chgLayout">
        <pc:chgData name="Mitchell Wand" userId="de9b44c55c049659" providerId="LiveId" clId="{4B8076E8-8005-4DC9-8C9C-7BAAC2800BAC}" dt="2024-01-07T17:20:10.029" v="1260" actId="20577"/>
        <pc:sldMkLst>
          <pc:docMk/>
          <pc:sldMk cId="1169116394" sldId="486"/>
        </pc:sldMkLst>
        <pc:spChg chg="mod ord">
          <ac:chgData name="Mitchell Wand" userId="de9b44c55c049659" providerId="LiveId" clId="{4B8076E8-8005-4DC9-8C9C-7BAAC2800BAC}" dt="2024-01-07T17:20:10.029" v="1260" actId="20577"/>
          <ac:spMkLst>
            <pc:docMk/>
            <pc:sldMk cId="1169116394" sldId="486"/>
            <ac:spMk id="2" creationId="{B7D2AFFF-8173-684B-84C4-4485658ADFAA}"/>
          </ac:spMkLst>
        </pc:spChg>
        <pc:spChg chg="mod ord">
          <ac:chgData name="Mitchell Wand" userId="de9b44c55c049659" providerId="LiveId" clId="{4B8076E8-8005-4DC9-8C9C-7BAAC2800BAC}" dt="2024-01-07T17:19:28.374" v="1251" actId="700"/>
          <ac:spMkLst>
            <pc:docMk/>
            <pc:sldMk cId="1169116394" sldId="486"/>
            <ac:spMk id="3" creationId="{78B96E90-8488-4353-B730-DCAA6C341B31}"/>
          </ac:spMkLst>
        </pc:spChg>
      </pc:sldChg>
      <pc:sldChg chg="modSp mod">
        <pc:chgData name="Mitchell Wand" userId="de9b44c55c049659" providerId="LiveId" clId="{4B8076E8-8005-4DC9-8C9C-7BAAC2800BAC}" dt="2024-01-07T17:25:38.982" v="1441" actId="27107"/>
        <pc:sldMkLst>
          <pc:docMk/>
          <pc:sldMk cId="966027799" sldId="514"/>
        </pc:sldMkLst>
        <pc:spChg chg="mod">
          <ac:chgData name="Mitchell Wand" userId="de9b44c55c049659" providerId="LiveId" clId="{4B8076E8-8005-4DC9-8C9C-7BAAC2800BAC}" dt="2024-01-07T17:09:24.443" v="635" actId="113"/>
          <ac:spMkLst>
            <pc:docMk/>
            <pc:sldMk cId="966027799" sldId="514"/>
            <ac:spMk id="2" creationId="{E4E9E390-39B1-47F6-9B15-726F8342AB97}"/>
          </ac:spMkLst>
        </pc:spChg>
        <pc:spChg chg="mod">
          <ac:chgData name="Mitchell Wand" userId="de9b44c55c049659" providerId="LiveId" clId="{4B8076E8-8005-4DC9-8C9C-7BAAC2800BAC}" dt="2024-01-07T17:25:38.982" v="1441" actId="27107"/>
          <ac:spMkLst>
            <pc:docMk/>
            <pc:sldMk cId="966027799" sldId="514"/>
            <ac:spMk id="4" creationId="{0ABAED22-80F7-4901-BE65-632B7CF552B4}"/>
          </ac:spMkLst>
        </pc:spChg>
      </pc:sldChg>
      <pc:sldChg chg="delSp mod ord delAnim">
        <pc:chgData name="Mitchell Wand" userId="de9b44c55c049659" providerId="LiveId" clId="{4B8076E8-8005-4DC9-8C9C-7BAAC2800BAC}" dt="2024-01-07T21:00:37.649" v="2517" actId="478"/>
        <pc:sldMkLst>
          <pc:docMk/>
          <pc:sldMk cId="3550346924" sldId="533"/>
        </pc:sldMkLst>
        <pc:spChg chg="del">
          <ac:chgData name="Mitchell Wand" userId="de9b44c55c049659" providerId="LiveId" clId="{4B8076E8-8005-4DC9-8C9C-7BAAC2800BAC}" dt="2024-01-07T21:00:37.649" v="2517" actId="478"/>
          <ac:spMkLst>
            <pc:docMk/>
            <pc:sldMk cId="3550346924" sldId="533"/>
            <ac:spMk id="8" creationId="{6DD6ADFF-A541-B9EA-2297-9028D75F0F41}"/>
          </ac:spMkLst>
        </pc:spChg>
      </pc:sldChg>
      <pc:sldChg chg="modSp mod">
        <pc:chgData name="Mitchell Wand" userId="de9b44c55c049659" providerId="LiveId" clId="{4B8076E8-8005-4DC9-8C9C-7BAAC2800BAC}" dt="2024-01-07T21:55:24.364" v="3716" actId="20577"/>
        <pc:sldMkLst>
          <pc:docMk/>
          <pc:sldMk cId="439902945" sldId="543"/>
        </pc:sldMkLst>
        <pc:spChg chg="mod">
          <ac:chgData name="Mitchell Wand" userId="de9b44c55c049659" providerId="LiveId" clId="{4B8076E8-8005-4DC9-8C9C-7BAAC2800BAC}" dt="2024-01-07T21:55:24.364" v="3716" actId="20577"/>
          <ac:spMkLst>
            <pc:docMk/>
            <pc:sldMk cId="439902945" sldId="543"/>
            <ac:spMk id="3" creationId="{32FD2A36-5FC5-4045-AD05-5B638E208809}"/>
          </ac:spMkLst>
        </pc:spChg>
      </pc:sldChg>
      <pc:sldChg chg="modNotesTx">
        <pc:chgData name="Mitchell Wand" userId="de9b44c55c049659" providerId="LiveId" clId="{4B8076E8-8005-4DC9-8C9C-7BAAC2800BAC}" dt="2024-01-07T21:55:01.992" v="3714" actId="20577"/>
        <pc:sldMkLst>
          <pc:docMk/>
          <pc:sldMk cId="3363984472" sldId="557"/>
        </pc:sldMkLst>
      </pc:sldChg>
      <pc:sldChg chg="modSp mod chgLayout">
        <pc:chgData name="Mitchell Wand" userId="de9b44c55c049659" providerId="LiveId" clId="{4B8076E8-8005-4DC9-8C9C-7BAAC2800BAC}" dt="2024-01-07T21:47:06.105" v="3584" actId="27636"/>
        <pc:sldMkLst>
          <pc:docMk/>
          <pc:sldMk cId="226957645" sldId="560"/>
        </pc:sldMkLst>
        <pc:spChg chg="mod ord">
          <ac:chgData name="Mitchell Wand" userId="de9b44c55c049659" providerId="LiveId" clId="{4B8076E8-8005-4DC9-8C9C-7BAAC2800BAC}" dt="2024-01-07T21:46:06.781" v="3571" actId="700"/>
          <ac:spMkLst>
            <pc:docMk/>
            <pc:sldMk cId="226957645" sldId="560"/>
            <ac:spMk id="2" creationId="{F0197F1B-AB6B-840B-6109-A5F224D49245}"/>
          </ac:spMkLst>
        </pc:spChg>
        <pc:spChg chg="mod ord">
          <ac:chgData name="Mitchell Wand" userId="de9b44c55c049659" providerId="LiveId" clId="{4B8076E8-8005-4DC9-8C9C-7BAAC2800BAC}" dt="2024-01-07T21:47:06.105" v="3584" actId="27636"/>
          <ac:spMkLst>
            <pc:docMk/>
            <pc:sldMk cId="226957645" sldId="560"/>
            <ac:spMk id="3" creationId="{2703E4AB-0914-33F5-4E7F-B4F98687C364}"/>
          </ac:spMkLst>
        </pc:spChg>
        <pc:spChg chg="mod ord">
          <ac:chgData name="Mitchell Wand" userId="de9b44c55c049659" providerId="LiveId" clId="{4B8076E8-8005-4DC9-8C9C-7BAAC2800BAC}" dt="2024-01-07T21:46:06.781" v="3571" actId="700"/>
          <ac:spMkLst>
            <pc:docMk/>
            <pc:sldMk cId="226957645" sldId="560"/>
            <ac:spMk id="4" creationId="{60F72ED1-8460-2361-2157-861495642043}"/>
          </ac:spMkLst>
        </pc:spChg>
      </pc:sldChg>
      <pc:sldChg chg="modSp mod">
        <pc:chgData name="Mitchell Wand" userId="de9b44c55c049659" providerId="LiveId" clId="{4B8076E8-8005-4DC9-8C9C-7BAAC2800BAC}" dt="2024-01-07T21:48:40.564" v="3653" actId="1076"/>
        <pc:sldMkLst>
          <pc:docMk/>
          <pc:sldMk cId="3230752806" sldId="562"/>
        </pc:sldMkLst>
        <pc:spChg chg="mod">
          <ac:chgData name="Mitchell Wand" userId="de9b44c55c049659" providerId="LiveId" clId="{4B8076E8-8005-4DC9-8C9C-7BAAC2800BAC}" dt="2024-01-07T21:48:40.564" v="3653" actId="1076"/>
          <ac:spMkLst>
            <pc:docMk/>
            <pc:sldMk cId="3230752806" sldId="562"/>
            <ac:spMk id="3" creationId="{24423ED5-45FE-4290-2CF1-E4FDC208B8EF}"/>
          </ac:spMkLst>
        </pc:spChg>
        <pc:spChg chg="mod">
          <ac:chgData name="Mitchell Wand" userId="de9b44c55c049659" providerId="LiveId" clId="{4B8076E8-8005-4DC9-8C9C-7BAAC2800BAC}" dt="2024-01-07T21:48:34.098" v="3652" actId="14100"/>
          <ac:spMkLst>
            <pc:docMk/>
            <pc:sldMk cId="3230752806" sldId="562"/>
            <ac:spMk id="5" creationId="{A3912F45-26A9-2E66-7E96-CD4344501056}"/>
          </ac:spMkLst>
        </pc:spChg>
      </pc:sldChg>
      <pc:sldChg chg="modNotesTx">
        <pc:chgData name="Mitchell Wand" userId="de9b44c55c049659" providerId="LiveId" clId="{4B8076E8-8005-4DC9-8C9C-7BAAC2800BAC}" dt="2024-01-07T21:54:17.678" v="3706" actId="20577"/>
        <pc:sldMkLst>
          <pc:docMk/>
          <pc:sldMk cId="831730851" sldId="579"/>
        </pc:sldMkLst>
      </pc:sldChg>
      <pc:sldChg chg="addSp delSp modSp mod chgLayout">
        <pc:chgData name="Mitchell Wand" userId="de9b44c55c049659" providerId="LiveId" clId="{4B8076E8-8005-4DC9-8C9C-7BAAC2800BAC}" dt="2024-01-07T17:16:29.391" v="1247" actId="27636"/>
        <pc:sldMkLst>
          <pc:docMk/>
          <pc:sldMk cId="1831664636" sldId="580"/>
        </pc:sldMkLst>
        <pc:spChg chg="mod ord">
          <ac:chgData name="Mitchell Wand" userId="de9b44c55c049659" providerId="LiveId" clId="{4B8076E8-8005-4DC9-8C9C-7BAAC2800BAC}" dt="2024-01-07T16:57:56.300" v="31" actId="700"/>
          <ac:spMkLst>
            <pc:docMk/>
            <pc:sldMk cId="1831664636" sldId="580"/>
            <ac:spMk id="2" creationId="{E743D407-5B53-49A7-9907-E801EA7FFD8E}"/>
          </ac:spMkLst>
        </pc:spChg>
        <pc:spChg chg="mod ord">
          <ac:chgData name="Mitchell Wand" userId="de9b44c55c049659" providerId="LiveId" clId="{4B8076E8-8005-4DC9-8C9C-7BAAC2800BAC}" dt="2024-01-07T17:16:29.391" v="1247" actId="27636"/>
          <ac:spMkLst>
            <pc:docMk/>
            <pc:sldMk cId="1831664636" sldId="580"/>
            <ac:spMk id="3" creationId="{AC300E2B-BFD0-4090-AFC5-FE82683F997F}"/>
          </ac:spMkLst>
        </pc:spChg>
        <pc:spChg chg="mod ord">
          <ac:chgData name="Mitchell Wand" userId="de9b44c55c049659" providerId="LiveId" clId="{4B8076E8-8005-4DC9-8C9C-7BAAC2800BAC}" dt="2024-01-07T16:57:56.300" v="31" actId="700"/>
          <ac:spMkLst>
            <pc:docMk/>
            <pc:sldMk cId="1831664636" sldId="580"/>
            <ac:spMk id="4" creationId="{B7BF3F82-6F96-41E0-9C15-23CE00076176}"/>
          </ac:spMkLst>
        </pc:spChg>
        <pc:spChg chg="add mod">
          <ac:chgData name="Mitchell Wand" userId="de9b44c55c049659" providerId="LiveId" clId="{4B8076E8-8005-4DC9-8C9C-7BAAC2800BAC}" dt="2024-01-07T17:02:14.494" v="288" actId="20577"/>
          <ac:spMkLst>
            <pc:docMk/>
            <pc:sldMk cId="1831664636" sldId="580"/>
            <ac:spMk id="5" creationId="{B0040831-99BC-D6B8-B612-FD23080AA147}"/>
          </ac:spMkLst>
        </pc:spChg>
        <pc:spChg chg="add del mod">
          <ac:chgData name="Mitchell Wand" userId="de9b44c55c049659" providerId="LiveId" clId="{4B8076E8-8005-4DC9-8C9C-7BAAC2800BAC}" dt="2024-01-07T16:59:05.543" v="55" actId="478"/>
          <ac:spMkLst>
            <pc:docMk/>
            <pc:sldMk cId="1831664636" sldId="580"/>
            <ac:spMk id="6" creationId="{8CD34D09-8111-CAEB-900B-D58C438D6AF2}"/>
          </ac:spMkLst>
        </pc:spChg>
      </pc:sldChg>
      <pc:sldChg chg="del">
        <pc:chgData name="Mitchell Wand" userId="de9b44c55c049659" providerId="LiveId" clId="{4B8076E8-8005-4DC9-8C9C-7BAAC2800BAC}" dt="2024-01-07T21:33:28.236" v="3237" actId="47"/>
        <pc:sldMkLst>
          <pc:docMk/>
          <pc:sldMk cId="293815280" sldId="581"/>
        </pc:sldMkLst>
      </pc:sldChg>
      <pc:sldChg chg="addSp delSp modSp new mod modClrScheme chgLayout">
        <pc:chgData name="Mitchell Wand" userId="de9b44c55c049659" providerId="LiveId" clId="{4B8076E8-8005-4DC9-8C9C-7BAAC2800BAC}" dt="2024-01-07T17:24:01.565" v="1319" actId="1076"/>
        <pc:sldMkLst>
          <pc:docMk/>
          <pc:sldMk cId="2912001237" sldId="582"/>
        </pc:sldMkLst>
        <pc:spChg chg="del">
          <ac:chgData name="Mitchell Wand" userId="de9b44c55c049659" providerId="LiveId" clId="{4B8076E8-8005-4DC9-8C9C-7BAAC2800BAC}" dt="2024-01-07T17:03:37.585" v="317" actId="700"/>
          <ac:spMkLst>
            <pc:docMk/>
            <pc:sldMk cId="2912001237" sldId="582"/>
            <ac:spMk id="2" creationId="{F9661BF0-561D-F5DC-AF6E-A25F8ECE6A1F}"/>
          </ac:spMkLst>
        </pc:spChg>
        <pc:spChg chg="mod ord">
          <ac:chgData name="Mitchell Wand" userId="de9b44c55c049659" providerId="LiveId" clId="{4B8076E8-8005-4DC9-8C9C-7BAAC2800BAC}" dt="2024-01-07T17:05:58.140" v="472" actId="700"/>
          <ac:spMkLst>
            <pc:docMk/>
            <pc:sldMk cId="2912001237" sldId="582"/>
            <ac:spMk id="3" creationId="{B7DD3DB5-27AA-2C60-D5C7-12889F0685C5}"/>
          </ac:spMkLst>
        </pc:spChg>
        <pc:spChg chg="add del mod ord">
          <ac:chgData name="Mitchell Wand" userId="de9b44c55c049659" providerId="LiveId" clId="{4B8076E8-8005-4DC9-8C9C-7BAAC2800BAC}" dt="2024-01-07T17:04:01.855" v="319" actId="700"/>
          <ac:spMkLst>
            <pc:docMk/>
            <pc:sldMk cId="2912001237" sldId="582"/>
            <ac:spMk id="4" creationId="{0C58DA31-D052-7B7F-A5BB-A9BC1696DEEE}"/>
          </ac:spMkLst>
        </pc:spChg>
        <pc:spChg chg="add mod ord">
          <ac:chgData name="Mitchell Wand" userId="de9b44c55c049659" providerId="LiveId" clId="{4B8076E8-8005-4DC9-8C9C-7BAAC2800BAC}" dt="2024-01-07T17:24:01.565" v="1319" actId="1076"/>
          <ac:spMkLst>
            <pc:docMk/>
            <pc:sldMk cId="2912001237" sldId="582"/>
            <ac:spMk id="5" creationId="{C79F519B-B282-FFA4-D3A7-6E0C19BC95AE}"/>
          </ac:spMkLst>
        </pc:spChg>
        <pc:spChg chg="add del mod ord">
          <ac:chgData name="Mitchell Wand" userId="de9b44c55c049659" providerId="LiveId" clId="{4B8076E8-8005-4DC9-8C9C-7BAAC2800BAC}" dt="2024-01-07T17:06:02.843" v="473" actId="478"/>
          <ac:spMkLst>
            <pc:docMk/>
            <pc:sldMk cId="2912001237" sldId="582"/>
            <ac:spMk id="6" creationId="{9D12B78F-7346-51BF-9000-EF1A2E2CD0FF}"/>
          </ac:spMkLst>
        </pc:spChg>
      </pc:sldChg>
      <pc:sldChg chg="modSp new mod ord">
        <pc:chgData name="Mitchell Wand" userId="de9b44c55c049659" providerId="LiveId" clId="{4B8076E8-8005-4DC9-8C9C-7BAAC2800BAC}" dt="2024-01-07T21:00:18.534" v="2516" actId="20577"/>
        <pc:sldMkLst>
          <pc:docMk/>
          <pc:sldMk cId="2501453162" sldId="583"/>
        </pc:sldMkLst>
        <pc:spChg chg="mod">
          <ac:chgData name="Mitchell Wand" userId="de9b44c55c049659" providerId="LiveId" clId="{4B8076E8-8005-4DC9-8C9C-7BAAC2800BAC}" dt="2024-01-07T17:11:42.215" v="907" actId="20577"/>
          <ac:spMkLst>
            <pc:docMk/>
            <pc:sldMk cId="2501453162" sldId="583"/>
            <ac:spMk id="2" creationId="{8EC6A4DA-4E4F-5F9D-7803-A9EC723C48B4}"/>
          </ac:spMkLst>
        </pc:spChg>
        <pc:spChg chg="mod">
          <ac:chgData name="Mitchell Wand" userId="de9b44c55c049659" providerId="LiveId" clId="{4B8076E8-8005-4DC9-8C9C-7BAAC2800BAC}" dt="2024-01-07T21:00:18.534" v="2516" actId="20577"/>
          <ac:spMkLst>
            <pc:docMk/>
            <pc:sldMk cId="2501453162" sldId="583"/>
            <ac:spMk id="3" creationId="{663B4C79-6790-775C-ED68-D868FFFAAF0D}"/>
          </ac:spMkLst>
        </pc:spChg>
      </pc:sldChg>
      <pc:sldChg chg="addSp delSp modSp new del mod modClrScheme chgLayout">
        <pc:chgData name="Mitchell Wand" userId="de9b44c55c049659" providerId="LiveId" clId="{4B8076E8-8005-4DC9-8C9C-7BAAC2800BAC}" dt="2024-01-07T19:40:41.860" v="1993" actId="2696"/>
        <pc:sldMkLst>
          <pc:docMk/>
          <pc:sldMk cId="3488270532" sldId="584"/>
        </pc:sldMkLst>
        <pc:spChg chg="mod ord">
          <ac:chgData name="Mitchell Wand" userId="de9b44c55c049659" providerId="LiveId" clId="{4B8076E8-8005-4DC9-8C9C-7BAAC2800BAC}" dt="2024-01-07T19:21:42.975" v="1573" actId="700"/>
          <ac:spMkLst>
            <pc:docMk/>
            <pc:sldMk cId="3488270532" sldId="584"/>
            <ac:spMk id="2" creationId="{9F73D66F-9D61-CE64-5866-C045E6CF558F}"/>
          </ac:spMkLst>
        </pc:spChg>
        <pc:spChg chg="add mod ord">
          <ac:chgData name="Mitchell Wand" userId="de9b44c55c049659" providerId="LiveId" clId="{4B8076E8-8005-4DC9-8C9C-7BAAC2800BAC}" dt="2024-01-07T19:21:57.641" v="1601" actId="113"/>
          <ac:spMkLst>
            <pc:docMk/>
            <pc:sldMk cId="3488270532" sldId="584"/>
            <ac:spMk id="7" creationId="{550E165E-7378-C54A-C009-2BFBC8B3DF28}"/>
          </ac:spMkLst>
        </pc:spChg>
        <pc:spChg chg="add del mod ord">
          <ac:chgData name="Mitchell Wand" userId="de9b44c55c049659" providerId="LiveId" clId="{4B8076E8-8005-4DC9-8C9C-7BAAC2800BAC}" dt="2024-01-07T19:23:32.109" v="1606" actId="478"/>
          <ac:spMkLst>
            <pc:docMk/>
            <pc:sldMk cId="3488270532" sldId="584"/>
            <ac:spMk id="8" creationId="{DA400878-6F34-877F-0111-69B9465ED269}"/>
          </ac:spMkLst>
        </pc:spChg>
        <pc:spChg chg="add mod">
          <ac:chgData name="Mitchell Wand" userId="de9b44c55c049659" providerId="LiveId" clId="{4B8076E8-8005-4DC9-8C9C-7BAAC2800BAC}" dt="2024-01-07T19:24:11.467" v="1608" actId="255"/>
          <ac:spMkLst>
            <pc:docMk/>
            <pc:sldMk cId="3488270532" sldId="584"/>
            <ac:spMk id="10" creationId="{B1324115-4314-30C5-9447-7D42D7045E6C}"/>
          </ac:spMkLst>
        </pc:spChg>
        <pc:picChg chg="add del mod">
          <ac:chgData name="Mitchell Wand" userId="de9b44c55c049659" providerId="LiveId" clId="{4B8076E8-8005-4DC9-8C9C-7BAAC2800BAC}" dt="2024-01-07T18:05:18.917" v="1454" actId="478"/>
          <ac:picMkLst>
            <pc:docMk/>
            <pc:sldMk cId="3488270532" sldId="584"/>
            <ac:picMk id="4" creationId="{EB0936A9-C9EB-18F7-C8A1-99133A1DBE74}"/>
          </ac:picMkLst>
        </pc:picChg>
        <pc:picChg chg="add del">
          <ac:chgData name="Mitchell Wand" userId="de9b44c55c049659" providerId="LiveId" clId="{4B8076E8-8005-4DC9-8C9C-7BAAC2800BAC}" dt="2024-01-07T19:21:37.978" v="1572" actId="478"/>
          <ac:picMkLst>
            <pc:docMk/>
            <pc:sldMk cId="3488270532" sldId="584"/>
            <ac:picMk id="6" creationId="{138493EC-0386-BDFD-477D-14F54CAE89BF}"/>
          </ac:picMkLst>
        </pc:picChg>
      </pc:sldChg>
      <pc:sldChg chg="modSp new del mod">
        <pc:chgData name="Mitchell Wand" userId="de9b44c55c049659" providerId="LiveId" clId="{4B8076E8-8005-4DC9-8C9C-7BAAC2800BAC}" dt="2024-01-07T17:26:19.374" v="1450" actId="2696"/>
        <pc:sldMkLst>
          <pc:docMk/>
          <pc:sldMk cId="3528831138" sldId="584"/>
        </pc:sldMkLst>
        <pc:spChg chg="mod">
          <ac:chgData name="Mitchell Wand" userId="de9b44c55c049659" providerId="LiveId" clId="{4B8076E8-8005-4DC9-8C9C-7BAAC2800BAC}" dt="2024-01-07T17:15:33.196" v="1224" actId="20577"/>
          <ac:spMkLst>
            <pc:docMk/>
            <pc:sldMk cId="3528831138" sldId="584"/>
            <ac:spMk id="2" creationId="{BB9D317C-BDA2-649A-EE38-BEDC89ACD1B6}"/>
          </ac:spMkLst>
        </pc:spChg>
        <pc:spChg chg="mod">
          <ac:chgData name="Mitchell Wand" userId="de9b44c55c049659" providerId="LiveId" clId="{4B8076E8-8005-4DC9-8C9C-7BAAC2800BAC}" dt="2024-01-07T17:25:59.216" v="1449" actId="20577"/>
          <ac:spMkLst>
            <pc:docMk/>
            <pc:sldMk cId="3528831138" sldId="584"/>
            <ac:spMk id="3" creationId="{E75CD996-CAF6-E2C0-5BB2-5CC37F9D826A}"/>
          </ac:spMkLst>
        </pc:spChg>
      </pc:sldChg>
      <pc:sldChg chg="addSp delSp modSp new mod modClrScheme chgLayout modNotesTx">
        <pc:chgData name="Mitchell Wand" userId="de9b44c55c049659" providerId="LiveId" clId="{4B8076E8-8005-4DC9-8C9C-7BAAC2800BAC}" dt="2024-01-07T21:01:12.208" v="2581" actId="20577"/>
        <pc:sldMkLst>
          <pc:docMk/>
          <pc:sldMk cId="1362310250" sldId="585"/>
        </pc:sldMkLst>
        <pc:spChg chg="mod ord">
          <ac:chgData name="Mitchell Wand" userId="de9b44c55c049659" providerId="LiveId" clId="{4B8076E8-8005-4DC9-8C9C-7BAAC2800BAC}" dt="2024-01-07T21:01:12.208" v="2581" actId="20577"/>
          <ac:spMkLst>
            <pc:docMk/>
            <pc:sldMk cId="1362310250" sldId="585"/>
            <ac:spMk id="2" creationId="{C87E3275-3DE9-3683-0F5E-A0B0D99B9C3F}"/>
          </ac:spMkLst>
        </pc:spChg>
        <pc:spChg chg="del">
          <ac:chgData name="Mitchell Wand" userId="de9b44c55c049659" providerId="LiveId" clId="{4B8076E8-8005-4DC9-8C9C-7BAAC2800BAC}" dt="2024-01-07T19:20:32.218" v="1488" actId="700"/>
          <ac:spMkLst>
            <pc:docMk/>
            <pc:sldMk cId="1362310250" sldId="585"/>
            <ac:spMk id="3" creationId="{621F702A-062B-82A8-9556-D7A293F55D00}"/>
          </ac:spMkLst>
        </pc:spChg>
        <pc:spChg chg="mod ord">
          <ac:chgData name="Mitchell Wand" userId="de9b44c55c049659" providerId="LiveId" clId="{4B8076E8-8005-4DC9-8C9C-7BAAC2800BAC}" dt="2024-01-07T19:20:49.988" v="1491" actId="700"/>
          <ac:spMkLst>
            <pc:docMk/>
            <pc:sldMk cId="1362310250" sldId="585"/>
            <ac:spMk id="4" creationId="{3D45BE68-E5C6-869C-A96A-739C5AEB4BE0}"/>
          </ac:spMkLst>
        </pc:spChg>
        <pc:spChg chg="add mod ord">
          <ac:chgData name="Mitchell Wand" userId="de9b44c55c049659" providerId="LiveId" clId="{4B8076E8-8005-4DC9-8C9C-7BAAC2800BAC}" dt="2024-01-07T19:21:24.557" v="1571" actId="20577"/>
          <ac:spMkLst>
            <pc:docMk/>
            <pc:sldMk cId="1362310250" sldId="585"/>
            <ac:spMk id="6" creationId="{15B84839-0E5A-5160-6778-4C72C63D110A}"/>
          </ac:spMkLst>
        </pc:spChg>
        <pc:picChg chg="add mod">
          <ac:chgData name="Mitchell Wand" userId="de9b44c55c049659" providerId="LiveId" clId="{4B8076E8-8005-4DC9-8C9C-7BAAC2800BAC}" dt="2024-01-07T19:20:43.700" v="1490" actId="1076"/>
          <ac:picMkLst>
            <pc:docMk/>
            <pc:sldMk cId="1362310250" sldId="585"/>
            <ac:picMk id="5" creationId="{146D16BF-F65C-4E5A-C09C-EA1C597EB183}"/>
          </ac:picMkLst>
        </pc:picChg>
      </pc:sldChg>
      <pc:sldChg chg="new del">
        <pc:chgData name="Mitchell Wand" userId="de9b44c55c049659" providerId="LiveId" clId="{4B8076E8-8005-4DC9-8C9C-7BAAC2800BAC}" dt="2024-01-07T17:21:11.150" v="1262" actId="680"/>
        <pc:sldMkLst>
          <pc:docMk/>
          <pc:sldMk cId="2971098367" sldId="585"/>
        </pc:sldMkLst>
      </pc:sldChg>
      <pc:sldChg chg="addSp delSp modSp new mod modNotesTx">
        <pc:chgData name="Mitchell Wand" userId="de9b44c55c049659" providerId="LiveId" clId="{4B8076E8-8005-4DC9-8C9C-7BAAC2800BAC}" dt="2024-01-07T19:40:27.826" v="1992" actId="1076"/>
        <pc:sldMkLst>
          <pc:docMk/>
          <pc:sldMk cId="1497681112" sldId="586"/>
        </pc:sldMkLst>
        <pc:spChg chg="mod">
          <ac:chgData name="Mitchell Wand" userId="de9b44c55c049659" providerId="LiveId" clId="{4B8076E8-8005-4DC9-8C9C-7BAAC2800BAC}" dt="2024-01-07T19:33:05.614" v="1700" actId="20577"/>
          <ac:spMkLst>
            <pc:docMk/>
            <pc:sldMk cId="1497681112" sldId="586"/>
            <ac:spMk id="2" creationId="{4A0694C6-1A31-0FEC-8CE9-CA528523EC02}"/>
          </ac:spMkLst>
        </pc:spChg>
        <pc:spChg chg="del">
          <ac:chgData name="Mitchell Wand" userId="de9b44c55c049659" providerId="LiveId" clId="{4B8076E8-8005-4DC9-8C9C-7BAAC2800BAC}" dt="2024-01-07T19:25:43.655" v="1632" actId="478"/>
          <ac:spMkLst>
            <pc:docMk/>
            <pc:sldMk cId="1497681112" sldId="586"/>
            <ac:spMk id="3" creationId="{BCE8A215-09E5-5045-7F88-CCCEA27C6F08}"/>
          </ac:spMkLst>
        </pc:spChg>
        <pc:spChg chg="add mod">
          <ac:chgData name="Mitchell Wand" userId="de9b44c55c049659" providerId="LiveId" clId="{4B8076E8-8005-4DC9-8C9C-7BAAC2800BAC}" dt="2024-01-07T19:31:25.379" v="1661" actId="208"/>
          <ac:spMkLst>
            <pc:docMk/>
            <pc:sldMk cId="1497681112" sldId="586"/>
            <ac:spMk id="6" creationId="{5697FE6F-752B-29CF-EFF6-2FEDA726CF8F}"/>
          </ac:spMkLst>
        </pc:spChg>
        <pc:spChg chg="add mod">
          <ac:chgData name="Mitchell Wand" userId="de9b44c55c049659" providerId="LiveId" clId="{4B8076E8-8005-4DC9-8C9C-7BAAC2800BAC}" dt="2024-01-07T19:26:06.262" v="1635"/>
          <ac:spMkLst>
            <pc:docMk/>
            <pc:sldMk cId="1497681112" sldId="586"/>
            <ac:spMk id="7" creationId="{62AF0AEB-7F5F-90B8-522C-42040EE2707F}"/>
          </ac:spMkLst>
        </pc:spChg>
        <pc:spChg chg="add del">
          <ac:chgData name="Mitchell Wand" userId="de9b44c55c049659" providerId="LiveId" clId="{4B8076E8-8005-4DC9-8C9C-7BAAC2800BAC}" dt="2024-01-07T19:26:18.232" v="1637" actId="478"/>
          <ac:spMkLst>
            <pc:docMk/>
            <pc:sldMk cId="1497681112" sldId="586"/>
            <ac:spMk id="9" creationId="{0B1EE749-E5C3-C6C7-C069-3C01B3D7D803}"/>
          </ac:spMkLst>
        </pc:spChg>
        <pc:spChg chg="add mod">
          <ac:chgData name="Mitchell Wand" userId="de9b44c55c049659" providerId="LiveId" clId="{4B8076E8-8005-4DC9-8C9C-7BAAC2800BAC}" dt="2024-01-07T19:27:03.500" v="1639"/>
          <ac:spMkLst>
            <pc:docMk/>
            <pc:sldMk cId="1497681112" sldId="586"/>
            <ac:spMk id="11" creationId="{35D15389-DEBF-0FCC-14DD-AD0AEEE114D1}"/>
          </ac:spMkLst>
        </pc:spChg>
        <pc:spChg chg="add del mod">
          <ac:chgData name="Mitchell Wand" userId="de9b44c55c049659" providerId="LiveId" clId="{4B8076E8-8005-4DC9-8C9C-7BAAC2800BAC}" dt="2024-01-07T19:27:27.111" v="1642" actId="478"/>
          <ac:spMkLst>
            <pc:docMk/>
            <pc:sldMk cId="1497681112" sldId="586"/>
            <ac:spMk id="13" creationId="{729A1EF5-E45B-6081-341B-6FADAD6BD9AE}"/>
          </ac:spMkLst>
        </pc:spChg>
        <pc:spChg chg="add del mod">
          <ac:chgData name="Mitchell Wand" userId="de9b44c55c049659" providerId="LiveId" clId="{4B8076E8-8005-4DC9-8C9C-7BAAC2800BAC}" dt="2024-01-07T19:28:01.480" v="1646" actId="478"/>
          <ac:spMkLst>
            <pc:docMk/>
            <pc:sldMk cId="1497681112" sldId="586"/>
            <ac:spMk id="14" creationId="{A4623781-AABF-41CA-7ECA-16DACBD0B9A5}"/>
          </ac:spMkLst>
        </pc:spChg>
        <pc:spChg chg="add del mod">
          <ac:chgData name="Mitchell Wand" userId="de9b44c55c049659" providerId="LiveId" clId="{4B8076E8-8005-4DC9-8C9C-7BAAC2800BAC}" dt="2024-01-07T19:30:17.223" v="1653" actId="478"/>
          <ac:spMkLst>
            <pc:docMk/>
            <pc:sldMk cId="1497681112" sldId="586"/>
            <ac:spMk id="15" creationId="{C452102F-F408-DE2B-4FEC-473CD9C35F61}"/>
          </ac:spMkLst>
        </pc:spChg>
        <pc:spChg chg="add mod">
          <ac:chgData name="Mitchell Wand" userId="de9b44c55c049659" providerId="LiveId" clId="{4B8076E8-8005-4DC9-8C9C-7BAAC2800BAC}" dt="2024-01-07T19:31:35.754" v="1663" actId="1076"/>
          <ac:spMkLst>
            <pc:docMk/>
            <pc:sldMk cId="1497681112" sldId="586"/>
            <ac:spMk id="16" creationId="{C92AF1CF-ABA5-C38A-EC8A-0D0E3C63C2A6}"/>
          </ac:spMkLst>
        </pc:spChg>
        <pc:spChg chg="add del mod">
          <ac:chgData name="Mitchell Wand" userId="de9b44c55c049659" providerId="LiveId" clId="{4B8076E8-8005-4DC9-8C9C-7BAAC2800BAC}" dt="2024-01-07T19:32:57.873" v="1697" actId="478"/>
          <ac:spMkLst>
            <pc:docMk/>
            <pc:sldMk cId="1497681112" sldId="586"/>
            <ac:spMk id="17" creationId="{8009655E-6231-1187-F697-B89B17F5A707}"/>
          </ac:spMkLst>
        </pc:spChg>
        <pc:spChg chg="add mod">
          <ac:chgData name="Mitchell Wand" userId="de9b44c55c049659" providerId="LiveId" clId="{4B8076E8-8005-4DC9-8C9C-7BAAC2800BAC}" dt="2024-01-07T19:40:27.826" v="1992" actId="1076"/>
          <ac:spMkLst>
            <pc:docMk/>
            <pc:sldMk cId="1497681112" sldId="586"/>
            <ac:spMk id="18" creationId="{A75D0CE9-FB7E-6B3F-5DD6-12E591DB891E}"/>
          </ac:spMkLst>
        </pc:spChg>
      </pc:sldChg>
      <pc:sldChg chg="addSp delSp modSp add mod modNotesTx">
        <pc:chgData name="Mitchell Wand" userId="de9b44c55c049659" providerId="LiveId" clId="{4B8076E8-8005-4DC9-8C9C-7BAAC2800BAC}" dt="2024-01-07T21:01:55.462" v="2642" actId="20577"/>
        <pc:sldMkLst>
          <pc:docMk/>
          <pc:sldMk cId="2675948513" sldId="587"/>
        </pc:sldMkLst>
        <pc:spChg chg="mod">
          <ac:chgData name="Mitchell Wand" userId="de9b44c55c049659" providerId="LiveId" clId="{4B8076E8-8005-4DC9-8C9C-7BAAC2800BAC}" dt="2024-01-07T21:01:55.462" v="2642" actId="20577"/>
          <ac:spMkLst>
            <pc:docMk/>
            <pc:sldMk cId="2675948513" sldId="587"/>
            <ac:spMk id="2" creationId="{4A0694C6-1A31-0FEC-8CE9-CA528523EC02}"/>
          </ac:spMkLst>
        </pc:spChg>
        <pc:spChg chg="add mod">
          <ac:chgData name="Mitchell Wand" userId="de9b44c55c049659" providerId="LiveId" clId="{4B8076E8-8005-4DC9-8C9C-7BAAC2800BAC}" dt="2024-01-07T19:36:47.784" v="1775" actId="1076"/>
          <ac:spMkLst>
            <pc:docMk/>
            <pc:sldMk cId="2675948513" sldId="587"/>
            <ac:spMk id="5" creationId="{44D1097A-3396-EEC8-C4BD-3A46DA559E5A}"/>
          </ac:spMkLst>
        </pc:spChg>
        <pc:spChg chg="del mod">
          <ac:chgData name="Mitchell Wand" userId="de9b44c55c049659" providerId="LiveId" clId="{4B8076E8-8005-4DC9-8C9C-7BAAC2800BAC}" dt="2024-01-07T19:35:55.105" v="1769" actId="478"/>
          <ac:spMkLst>
            <pc:docMk/>
            <pc:sldMk cId="2675948513" sldId="587"/>
            <ac:spMk id="6" creationId="{5697FE6F-752B-29CF-EFF6-2FEDA726CF8F}"/>
          </ac:spMkLst>
        </pc:spChg>
        <pc:spChg chg="mod">
          <ac:chgData name="Mitchell Wand" userId="de9b44c55c049659" providerId="LiveId" clId="{4B8076E8-8005-4DC9-8C9C-7BAAC2800BAC}" dt="2024-01-07T19:35:19.870" v="1763" actId="1076"/>
          <ac:spMkLst>
            <pc:docMk/>
            <pc:sldMk cId="2675948513" sldId="587"/>
            <ac:spMk id="7" creationId="{62AF0AEB-7F5F-90B8-522C-42040EE2707F}"/>
          </ac:spMkLst>
        </pc:spChg>
        <pc:spChg chg="del mod">
          <ac:chgData name="Mitchell Wand" userId="de9b44c55c049659" providerId="LiveId" clId="{4B8076E8-8005-4DC9-8C9C-7BAAC2800BAC}" dt="2024-01-07T19:35:26.107" v="1765" actId="478"/>
          <ac:spMkLst>
            <pc:docMk/>
            <pc:sldMk cId="2675948513" sldId="587"/>
            <ac:spMk id="11" creationId="{35D15389-DEBF-0FCC-14DD-AD0AEEE114D1}"/>
          </ac:spMkLst>
        </pc:spChg>
        <pc:spChg chg="mod">
          <ac:chgData name="Mitchell Wand" userId="de9b44c55c049659" providerId="LiveId" clId="{4B8076E8-8005-4DC9-8C9C-7BAAC2800BAC}" dt="2024-01-07T19:37:18.616" v="1780" actId="1076"/>
          <ac:spMkLst>
            <pc:docMk/>
            <pc:sldMk cId="2675948513" sldId="587"/>
            <ac:spMk id="16" creationId="{C92AF1CF-ABA5-C38A-EC8A-0D0E3C63C2A6}"/>
          </ac:spMkLst>
        </pc:spChg>
        <pc:spChg chg="mod">
          <ac:chgData name="Mitchell Wand" userId="de9b44c55c049659" providerId="LiveId" clId="{4B8076E8-8005-4DC9-8C9C-7BAAC2800BAC}" dt="2024-01-07T19:40:19.126" v="1991" actId="1076"/>
          <ac:spMkLst>
            <pc:docMk/>
            <pc:sldMk cId="2675948513" sldId="587"/>
            <ac:spMk id="18" creationId="{A75D0CE9-FB7E-6B3F-5DD6-12E591DB891E}"/>
          </ac:spMkLst>
        </pc:spChg>
      </pc:sldChg>
      <pc:sldChg chg="modSp add del mod">
        <pc:chgData name="Mitchell Wand" userId="de9b44c55c049659" providerId="LiveId" clId="{4B8076E8-8005-4DC9-8C9C-7BAAC2800BAC}" dt="2024-01-07T20:57:31.774" v="2483" actId="2696"/>
        <pc:sldMkLst>
          <pc:docMk/>
          <pc:sldMk cId="1666973115" sldId="588"/>
        </pc:sldMkLst>
        <pc:spChg chg="mod">
          <ac:chgData name="Mitchell Wand" userId="de9b44c55c049659" providerId="LiveId" clId="{4B8076E8-8005-4DC9-8C9C-7BAAC2800BAC}" dt="2024-01-07T19:42:23.447" v="2025" actId="20577"/>
          <ac:spMkLst>
            <pc:docMk/>
            <pc:sldMk cId="1666973115" sldId="588"/>
            <ac:spMk id="2" creationId="{371A4363-5344-419B-5AEF-450B27727E5A}"/>
          </ac:spMkLst>
        </pc:spChg>
        <pc:spChg chg="mod">
          <ac:chgData name="Mitchell Wand" userId="de9b44c55c049659" providerId="LiveId" clId="{4B8076E8-8005-4DC9-8C9C-7BAAC2800BAC}" dt="2024-01-07T19:44:31.586" v="2027" actId="1076"/>
          <ac:spMkLst>
            <pc:docMk/>
            <pc:sldMk cId="1666973115" sldId="588"/>
            <ac:spMk id="3" creationId="{24423ED5-45FE-4290-2CF1-E4FDC208B8EF}"/>
          </ac:spMkLst>
        </pc:spChg>
      </pc:sldChg>
      <pc:sldChg chg="addSp modSp new mod modNotesTx">
        <pc:chgData name="Mitchell Wand" userId="de9b44c55c049659" providerId="LiveId" clId="{4B8076E8-8005-4DC9-8C9C-7BAAC2800BAC}" dt="2024-01-07T21:02:08.904" v="2673" actId="20577"/>
        <pc:sldMkLst>
          <pc:docMk/>
          <pc:sldMk cId="2123259225" sldId="589"/>
        </pc:sldMkLst>
        <pc:spChg chg="mod">
          <ac:chgData name="Mitchell Wand" userId="de9b44c55c049659" providerId="LiveId" clId="{4B8076E8-8005-4DC9-8C9C-7BAAC2800BAC}" dt="2024-01-07T20:01:22.259" v="2051" actId="20577"/>
          <ac:spMkLst>
            <pc:docMk/>
            <pc:sldMk cId="2123259225" sldId="589"/>
            <ac:spMk id="2" creationId="{8259B03B-369D-E536-CE32-3FF75AA6BD4D}"/>
          </ac:spMkLst>
        </pc:spChg>
        <pc:spChg chg="mod">
          <ac:chgData name="Mitchell Wand" userId="de9b44c55c049659" providerId="LiveId" clId="{4B8076E8-8005-4DC9-8C9C-7BAAC2800BAC}" dt="2024-01-07T20:51:51.556" v="2431" actId="1076"/>
          <ac:spMkLst>
            <pc:docMk/>
            <pc:sldMk cId="2123259225" sldId="589"/>
            <ac:spMk id="3" creationId="{09180A25-7D26-CB5D-F252-F1C95011F3BB}"/>
          </ac:spMkLst>
        </pc:spChg>
        <pc:spChg chg="add mod">
          <ac:chgData name="Mitchell Wand" userId="de9b44c55c049659" providerId="LiveId" clId="{4B8076E8-8005-4DC9-8C9C-7BAAC2800BAC}" dt="2024-01-07T20:54:33.029" v="2482" actId="1076"/>
          <ac:spMkLst>
            <pc:docMk/>
            <pc:sldMk cId="2123259225" sldId="589"/>
            <ac:spMk id="6" creationId="{660837FA-52D5-16CE-D467-B827A3F4432E}"/>
          </ac:spMkLst>
        </pc:spChg>
      </pc:sldChg>
      <pc:sldChg chg="addSp delSp modSp new mod modClrScheme chgLayout">
        <pc:chgData name="Mitchell Wand" userId="de9b44c55c049659" providerId="LiveId" clId="{4B8076E8-8005-4DC9-8C9C-7BAAC2800BAC}" dt="2024-01-07T21:24:03.259" v="2726" actId="1076"/>
        <pc:sldMkLst>
          <pc:docMk/>
          <pc:sldMk cId="3224979057" sldId="590"/>
        </pc:sldMkLst>
        <pc:spChg chg="mod ord">
          <ac:chgData name="Mitchell Wand" userId="de9b44c55c049659" providerId="LiveId" clId="{4B8076E8-8005-4DC9-8C9C-7BAAC2800BAC}" dt="2024-01-07T21:18:23.435" v="2685" actId="700"/>
          <ac:spMkLst>
            <pc:docMk/>
            <pc:sldMk cId="3224979057" sldId="590"/>
            <ac:spMk id="2" creationId="{B35417B9-12EC-9874-82AB-8C8C5A2DCC12}"/>
          </ac:spMkLst>
        </pc:spChg>
        <pc:spChg chg="del">
          <ac:chgData name="Mitchell Wand" userId="de9b44c55c049659" providerId="LiveId" clId="{4B8076E8-8005-4DC9-8C9C-7BAAC2800BAC}" dt="2024-01-07T21:18:18.469" v="2684" actId="700"/>
          <ac:spMkLst>
            <pc:docMk/>
            <pc:sldMk cId="3224979057" sldId="590"/>
            <ac:spMk id="3" creationId="{130ABD2E-3E80-CD57-4B7B-DC0AD770A117}"/>
          </ac:spMkLst>
        </pc:spChg>
        <pc:spChg chg="mod ord">
          <ac:chgData name="Mitchell Wand" userId="de9b44c55c049659" providerId="LiveId" clId="{4B8076E8-8005-4DC9-8C9C-7BAAC2800BAC}" dt="2024-01-07T21:18:23.435" v="2685" actId="700"/>
          <ac:spMkLst>
            <pc:docMk/>
            <pc:sldMk cId="3224979057" sldId="590"/>
            <ac:spMk id="4" creationId="{A69F4931-AB2C-AAB3-52D6-D4902F253631}"/>
          </ac:spMkLst>
        </pc:spChg>
        <pc:spChg chg="add mod">
          <ac:chgData name="Mitchell Wand" userId="de9b44c55c049659" providerId="LiveId" clId="{4B8076E8-8005-4DC9-8C9C-7BAAC2800BAC}" dt="2024-01-07T21:22:41.041" v="2717" actId="208"/>
          <ac:spMkLst>
            <pc:docMk/>
            <pc:sldMk cId="3224979057" sldId="590"/>
            <ac:spMk id="6" creationId="{6F135D3C-255D-41A7-6020-E90087DFAE91}"/>
          </ac:spMkLst>
        </pc:spChg>
        <pc:spChg chg="add mod">
          <ac:chgData name="Mitchell Wand" userId="de9b44c55c049659" providerId="LiveId" clId="{4B8076E8-8005-4DC9-8C9C-7BAAC2800BAC}" dt="2024-01-07T21:23:20.719" v="2723" actId="1076"/>
          <ac:spMkLst>
            <pc:docMk/>
            <pc:sldMk cId="3224979057" sldId="590"/>
            <ac:spMk id="7" creationId="{83709B5E-8202-4041-B236-E3B1191F5DD1}"/>
          </ac:spMkLst>
        </pc:spChg>
        <pc:spChg chg="add del mod">
          <ac:chgData name="Mitchell Wand" userId="de9b44c55c049659" providerId="LiveId" clId="{4B8076E8-8005-4DC9-8C9C-7BAAC2800BAC}" dt="2024-01-07T21:21:22.492" v="2706" actId="478"/>
          <ac:spMkLst>
            <pc:docMk/>
            <pc:sldMk cId="3224979057" sldId="590"/>
            <ac:spMk id="9" creationId="{0BAC5F7E-5A9B-8900-F24D-AB7E2D73BC02}"/>
          </ac:spMkLst>
        </pc:spChg>
        <pc:spChg chg="add mod">
          <ac:chgData name="Mitchell Wand" userId="de9b44c55c049659" providerId="LiveId" clId="{4B8076E8-8005-4DC9-8C9C-7BAAC2800BAC}" dt="2024-01-07T21:23:30.929" v="2724" actId="1076"/>
          <ac:spMkLst>
            <pc:docMk/>
            <pc:sldMk cId="3224979057" sldId="590"/>
            <ac:spMk id="11" creationId="{9D02AB2A-839C-B0BD-C75E-1879D30A7CBE}"/>
          </ac:spMkLst>
        </pc:spChg>
        <pc:spChg chg="add mod">
          <ac:chgData name="Mitchell Wand" userId="de9b44c55c049659" providerId="LiveId" clId="{4B8076E8-8005-4DC9-8C9C-7BAAC2800BAC}" dt="2024-01-07T21:24:03.259" v="2726" actId="1076"/>
          <ac:spMkLst>
            <pc:docMk/>
            <pc:sldMk cId="3224979057" sldId="590"/>
            <ac:spMk id="12" creationId="{A9894941-8DBC-FA44-446D-71772471DEC3}"/>
          </ac:spMkLst>
        </pc:spChg>
      </pc:sldChg>
      <pc:sldChg chg="addSp modSp new mod modNotesTx">
        <pc:chgData name="Mitchell Wand" userId="de9b44c55c049659" providerId="LiveId" clId="{4B8076E8-8005-4DC9-8C9C-7BAAC2800BAC}" dt="2024-01-07T21:32:25.933" v="3235" actId="1076"/>
        <pc:sldMkLst>
          <pc:docMk/>
          <pc:sldMk cId="2569718571" sldId="591"/>
        </pc:sldMkLst>
        <pc:spChg chg="mod">
          <ac:chgData name="Mitchell Wand" userId="de9b44c55c049659" providerId="LiveId" clId="{4B8076E8-8005-4DC9-8C9C-7BAAC2800BAC}" dt="2024-01-07T21:24:39.479" v="2779" actId="20577"/>
          <ac:spMkLst>
            <pc:docMk/>
            <pc:sldMk cId="2569718571" sldId="591"/>
            <ac:spMk id="2" creationId="{37EE5145-3B94-8F18-6A27-F828DA605CC2}"/>
          </ac:spMkLst>
        </pc:spChg>
        <pc:spChg chg="add mod">
          <ac:chgData name="Mitchell Wand" userId="de9b44c55c049659" providerId="LiveId" clId="{4B8076E8-8005-4DC9-8C9C-7BAAC2800BAC}" dt="2024-01-07T21:32:25.933" v="3235" actId="1076"/>
          <ac:spMkLst>
            <pc:docMk/>
            <pc:sldMk cId="2569718571" sldId="591"/>
            <ac:spMk id="5" creationId="{AEA17F2B-0467-7497-F7E2-E0EEDFCE9C48}"/>
          </ac:spMkLst>
        </pc:spChg>
        <pc:spChg chg="add mod">
          <ac:chgData name="Mitchell Wand" userId="de9b44c55c049659" providerId="LiveId" clId="{4B8076E8-8005-4DC9-8C9C-7BAAC2800BAC}" dt="2024-01-07T21:28:46.312" v="2799" actId="14100"/>
          <ac:spMkLst>
            <pc:docMk/>
            <pc:sldMk cId="2569718571" sldId="591"/>
            <ac:spMk id="6" creationId="{DED9C935-8629-0488-AD87-28C86DE7A00A}"/>
          </ac:spMkLst>
        </pc:spChg>
        <pc:spChg chg="add mod">
          <ac:chgData name="Mitchell Wand" userId="de9b44c55c049659" providerId="LiveId" clId="{4B8076E8-8005-4DC9-8C9C-7BAAC2800BAC}" dt="2024-01-07T21:32:08.624" v="3232" actId="1076"/>
          <ac:spMkLst>
            <pc:docMk/>
            <pc:sldMk cId="2569718571" sldId="591"/>
            <ac:spMk id="7" creationId="{D94FED07-34EE-6F5D-5774-52F0A9AE7BA1}"/>
          </ac:spMkLst>
        </pc:spChg>
      </pc:sldChg>
      <pc:sldChg chg="add">
        <pc:chgData name="Mitchell Wand" userId="de9b44c55c049659" providerId="LiveId" clId="{4B8076E8-8005-4DC9-8C9C-7BAAC2800BAC}" dt="2024-01-07T21:33:12.744" v="3236"/>
        <pc:sldMkLst>
          <pc:docMk/>
          <pc:sldMk cId="1400081167" sldId="592"/>
        </pc:sldMkLst>
      </pc:sldChg>
      <pc:sldChg chg="delSp modSp new del mod modClrScheme chgLayout">
        <pc:chgData name="Mitchell Wand" userId="de9b44c55c049659" providerId="LiveId" clId="{4B8076E8-8005-4DC9-8C9C-7BAAC2800BAC}" dt="2024-01-07T21:34:00.737" v="3241" actId="47"/>
        <pc:sldMkLst>
          <pc:docMk/>
          <pc:sldMk cId="2452320455" sldId="593"/>
        </pc:sldMkLst>
        <pc:spChg chg="del">
          <ac:chgData name="Mitchell Wand" userId="de9b44c55c049659" providerId="LiveId" clId="{4B8076E8-8005-4DC9-8C9C-7BAAC2800BAC}" dt="2024-01-07T21:33:38.384" v="3239" actId="700"/>
          <ac:spMkLst>
            <pc:docMk/>
            <pc:sldMk cId="2452320455" sldId="593"/>
            <ac:spMk id="2" creationId="{AE01A4EE-5B62-56D7-2A7F-2CB3642789F7}"/>
          </ac:spMkLst>
        </pc:spChg>
        <pc:spChg chg="mod ord">
          <ac:chgData name="Mitchell Wand" userId="de9b44c55c049659" providerId="LiveId" clId="{4B8076E8-8005-4DC9-8C9C-7BAAC2800BAC}" dt="2024-01-07T21:33:38.384" v="3239" actId="700"/>
          <ac:spMkLst>
            <pc:docMk/>
            <pc:sldMk cId="2452320455" sldId="593"/>
            <ac:spMk id="3" creationId="{1F519C7A-99C0-2129-EC9B-B9734DC54456}"/>
          </ac:spMkLst>
        </pc:spChg>
      </pc:sldChg>
      <pc:sldChg chg="addSp modSp add mod modNotesTx">
        <pc:chgData name="Mitchell Wand" userId="de9b44c55c049659" providerId="LiveId" clId="{4B8076E8-8005-4DC9-8C9C-7BAAC2800BAC}" dt="2024-01-07T21:38:15.780" v="3363" actId="20577"/>
        <pc:sldMkLst>
          <pc:docMk/>
          <pc:sldMk cId="2248217326" sldId="594"/>
        </pc:sldMkLst>
        <pc:spChg chg="add mod">
          <ac:chgData name="Mitchell Wand" userId="de9b44c55c049659" providerId="LiveId" clId="{4B8076E8-8005-4DC9-8C9C-7BAAC2800BAC}" dt="2024-01-07T21:34:33.682" v="3244" actId="1076"/>
          <ac:spMkLst>
            <pc:docMk/>
            <pc:sldMk cId="2248217326" sldId="594"/>
            <ac:spMk id="2" creationId="{54338F1D-8D25-26AB-12F7-6AB5CC1889B6}"/>
          </ac:spMkLst>
        </pc:spChg>
        <pc:spChg chg="add mod">
          <ac:chgData name="Mitchell Wand" userId="de9b44c55c049659" providerId="LiveId" clId="{4B8076E8-8005-4DC9-8C9C-7BAAC2800BAC}" dt="2024-01-07T21:38:15.780" v="3363" actId="20577"/>
          <ac:spMkLst>
            <pc:docMk/>
            <pc:sldMk cId="2248217326" sldId="594"/>
            <ac:spMk id="4" creationId="{C2A15C0C-ED91-0841-C6C1-F5B20B479F10}"/>
          </ac:spMkLst>
        </pc:spChg>
        <pc:spChg chg="mod">
          <ac:chgData name="Mitchell Wand" userId="de9b44c55c049659" providerId="LiveId" clId="{4B8076E8-8005-4DC9-8C9C-7BAAC2800BAC}" dt="2024-01-07T21:36:46.746" v="3354" actId="207"/>
          <ac:spMkLst>
            <pc:docMk/>
            <pc:sldMk cId="2248217326" sldId="594"/>
            <ac:spMk id="5" creationId="{C79F519B-B282-FFA4-D3A7-6E0C19BC95AE}"/>
          </ac:spMkLst>
        </pc:spChg>
        <pc:cxnChg chg="add mod">
          <ac:chgData name="Mitchell Wand" userId="de9b44c55c049659" providerId="LiveId" clId="{4B8076E8-8005-4DC9-8C9C-7BAAC2800BAC}" dt="2024-01-07T21:37:46.474" v="3357" actId="208"/>
          <ac:cxnSpMkLst>
            <pc:docMk/>
            <pc:sldMk cId="2248217326" sldId="594"/>
            <ac:cxnSpMk id="7" creationId="{C14AFAB6-0A8A-228F-42BF-62C6AFED3B3B}"/>
          </ac:cxnSpMkLst>
        </pc:cxnChg>
      </pc:sldChg>
      <pc:sldChg chg="modSp add del mod modClrScheme chgLayout">
        <pc:chgData name="Mitchell Wand" userId="de9b44c55c049659" providerId="LiveId" clId="{4B8076E8-8005-4DC9-8C9C-7BAAC2800BAC}" dt="2024-01-07T21:34:57.765" v="3249" actId="2890"/>
        <pc:sldMkLst>
          <pc:docMk/>
          <pc:sldMk cId="2983761022" sldId="595"/>
        </pc:sldMkLst>
        <pc:spChg chg="mod ord">
          <ac:chgData name="Mitchell Wand" userId="de9b44c55c049659" providerId="LiveId" clId="{4B8076E8-8005-4DC9-8C9C-7BAAC2800BAC}" dt="2024-01-07T21:34:55.686" v="3248" actId="700"/>
          <ac:spMkLst>
            <pc:docMk/>
            <pc:sldMk cId="2983761022" sldId="595"/>
            <ac:spMk id="3" creationId="{B7DD3DB5-27AA-2C60-D5C7-12889F0685C5}"/>
          </ac:spMkLst>
        </pc:spChg>
        <pc:spChg chg="mod ord">
          <ac:chgData name="Mitchell Wand" userId="de9b44c55c049659" providerId="LiveId" clId="{4B8076E8-8005-4DC9-8C9C-7BAAC2800BAC}" dt="2024-01-07T21:34:55.686" v="3248" actId="700"/>
          <ac:spMkLst>
            <pc:docMk/>
            <pc:sldMk cId="2983761022" sldId="595"/>
            <ac:spMk id="5" creationId="{C79F519B-B282-FFA4-D3A7-6E0C19BC95AE}"/>
          </ac:spMkLst>
        </pc:spChg>
      </pc:sldChg>
      <pc:sldMasterChg chg="modSldLayout">
        <pc:chgData name="Mitchell Wand" userId="de9b44c55c049659" providerId="LiveId" clId="{4B8076E8-8005-4DC9-8C9C-7BAAC2800BAC}" dt="2024-01-07T17:16:29.340" v="1246" actId="255"/>
        <pc:sldMasterMkLst>
          <pc:docMk/>
          <pc:sldMasterMk cId="1558382271" sldId="2147483703"/>
        </pc:sldMasterMkLst>
        <pc:sldLayoutChg chg="modSp">
          <pc:chgData name="Mitchell Wand" userId="de9b44c55c049659" providerId="LiveId" clId="{4B8076E8-8005-4DC9-8C9C-7BAAC2800BAC}" dt="2024-01-07T17:16:29.340" v="1246" actId="255"/>
          <pc:sldLayoutMkLst>
            <pc:docMk/>
            <pc:sldMasterMk cId="1558382271" sldId="2147483703"/>
            <pc:sldLayoutMk cId="2184836005" sldId="2147483705"/>
          </pc:sldLayoutMkLst>
          <pc:spChg chg="mod">
            <ac:chgData name="Mitchell Wand" userId="de9b44c55c049659" providerId="LiveId" clId="{4B8076E8-8005-4DC9-8C9C-7BAAC2800BAC}" dt="2024-01-07T17:16:29.340" v="1246" actId="255"/>
            <ac:spMkLst>
              <pc:docMk/>
              <pc:sldMasterMk cId="1558382271" sldId="2147483703"/>
              <pc:sldLayoutMk cId="2184836005" sldId="2147483705"/>
              <ac:spMk id="3" creationId="{23A752EB-722E-4ED5-8E4A-83E134B1F613}"/>
            </ac:spMkLst>
          </pc:spChg>
        </pc:sldLayoutChg>
        <pc:sldLayoutChg chg="modSp">
          <pc:chgData name="Mitchell Wand" userId="de9b44c55c049659" providerId="LiveId" clId="{4B8076E8-8005-4DC9-8C9C-7BAAC2800BAC}" dt="2024-01-07T16:57:35.985" v="30" actId="735"/>
          <pc:sldLayoutMkLst>
            <pc:docMk/>
            <pc:sldMasterMk cId="1558382271" sldId="2147483703"/>
            <pc:sldLayoutMk cId="3505590695" sldId="2147483706"/>
          </pc:sldLayoutMkLst>
        </pc:sldLayoutChg>
      </pc:sldMasterChg>
    </pc:docChg>
  </pc:docChgLst>
  <pc:docChgLst>
    <pc:chgData name="Mitchell Wand" userId="de9b44c55c049659" providerId="LiveId" clId="{02EA8FE1-A441-49F8-85DB-10D9CF571F3D}"/>
    <pc:docChg chg="undo custSel addSld modSld">
      <pc:chgData name="Mitchell Wand" userId="de9b44c55c049659" providerId="LiveId" clId="{02EA8FE1-A441-49F8-85DB-10D9CF571F3D}" dt="2024-09-15T18:01:38.603" v="853" actId="20577"/>
      <pc:docMkLst>
        <pc:docMk/>
      </pc:docMkLst>
      <pc:sldChg chg="addSp modSp modAnim">
        <pc:chgData name="Mitchell Wand" userId="de9b44c55c049659" providerId="LiveId" clId="{02EA8FE1-A441-49F8-85DB-10D9CF571F3D}" dt="2024-09-14T15:19:44.222" v="2"/>
        <pc:sldMkLst>
          <pc:docMk/>
          <pc:sldMk cId="2501453162" sldId="583"/>
        </pc:sldMkLst>
        <pc:spChg chg="mod">
          <ac:chgData name="Mitchell Wand" userId="de9b44c55c049659" providerId="LiveId" clId="{02EA8FE1-A441-49F8-85DB-10D9CF571F3D}" dt="2024-09-14T15:19:37.725" v="1"/>
          <ac:spMkLst>
            <pc:docMk/>
            <pc:sldMk cId="2501453162" sldId="583"/>
            <ac:spMk id="6" creationId="{AF0BA393-E0DA-B22E-EB74-F7EA191F3C63}"/>
          </ac:spMkLst>
        </pc:spChg>
        <pc:spChg chg="mod">
          <ac:chgData name="Mitchell Wand" userId="de9b44c55c049659" providerId="LiveId" clId="{02EA8FE1-A441-49F8-85DB-10D9CF571F3D}" dt="2024-09-14T15:19:37.725" v="1"/>
          <ac:spMkLst>
            <pc:docMk/>
            <pc:sldMk cId="2501453162" sldId="583"/>
            <ac:spMk id="7" creationId="{38B3114C-D8D4-DE56-B472-A796A8C7A831}"/>
          </ac:spMkLst>
        </pc:spChg>
        <pc:grpChg chg="add mod">
          <ac:chgData name="Mitchell Wand" userId="de9b44c55c049659" providerId="LiveId" clId="{02EA8FE1-A441-49F8-85DB-10D9CF571F3D}" dt="2024-09-14T15:19:37.725" v="1"/>
          <ac:grpSpMkLst>
            <pc:docMk/>
            <pc:sldMk cId="2501453162" sldId="583"/>
            <ac:grpSpMk id="5" creationId="{32057F2B-F587-AB4A-7A7F-A4452FD04B49}"/>
          </ac:grpSpMkLst>
        </pc:grpChg>
        <pc:cxnChg chg="mod">
          <ac:chgData name="Mitchell Wand" userId="de9b44c55c049659" providerId="LiveId" clId="{02EA8FE1-A441-49F8-85DB-10D9CF571F3D}" dt="2024-09-14T15:19:37.725" v="1"/>
          <ac:cxnSpMkLst>
            <pc:docMk/>
            <pc:sldMk cId="2501453162" sldId="583"/>
            <ac:cxnSpMk id="8" creationId="{9C85AF59-5D2F-02CE-CB88-43FE887D11BC}"/>
          </ac:cxnSpMkLst>
        </pc:cxnChg>
      </pc:sldChg>
      <pc:sldChg chg="modSp mod">
        <pc:chgData name="Mitchell Wand" userId="de9b44c55c049659" providerId="LiveId" clId="{02EA8FE1-A441-49F8-85DB-10D9CF571F3D}" dt="2024-09-14T15:19:11.541" v="0" actId="1076"/>
        <pc:sldMkLst>
          <pc:docMk/>
          <pc:sldMk cId="1060811728" sldId="616"/>
        </pc:sldMkLst>
        <pc:grpChg chg="mod">
          <ac:chgData name="Mitchell Wand" userId="de9b44c55c049659" providerId="LiveId" clId="{02EA8FE1-A441-49F8-85DB-10D9CF571F3D}" dt="2024-09-14T15:19:11.541" v="0" actId="1076"/>
          <ac:grpSpMkLst>
            <pc:docMk/>
            <pc:sldMk cId="1060811728" sldId="616"/>
            <ac:grpSpMk id="8" creationId="{C83F7A11-0491-9D94-C84E-2ACD1CFB56F3}"/>
          </ac:grpSpMkLst>
        </pc:grpChg>
      </pc:sldChg>
      <pc:sldChg chg="addSp delSp modSp new mod modClrScheme delAnim modAnim chgLayout modNotesTx">
        <pc:chgData name="Mitchell Wand" userId="de9b44c55c049659" providerId="LiveId" clId="{02EA8FE1-A441-49F8-85DB-10D9CF571F3D}" dt="2024-09-14T17:26:17.178" v="445" actId="20577"/>
        <pc:sldMkLst>
          <pc:docMk/>
          <pc:sldMk cId="3183839153" sldId="617"/>
        </pc:sldMkLst>
        <pc:spChg chg="del mod ord">
          <ac:chgData name="Mitchell Wand" userId="de9b44c55c049659" providerId="LiveId" clId="{02EA8FE1-A441-49F8-85DB-10D9CF571F3D}" dt="2024-09-14T15:19:53.191" v="4" actId="700"/>
          <ac:spMkLst>
            <pc:docMk/>
            <pc:sldMk cId="3183839153" sldId="617"/>
            <ac:spMk id="2" creationId="{C496CAC1-0C98-030F-994D-52D7F74C1E9F}"/>
          </ac:spMkLst>
        </pc:spChg>
        <pc:spChg chg="del">
          <ac:chgData name="Mitchell Wand" userId="de9b44c55c049659" providerId="LiveId" clId="{02EA8FE1-A441-49F8-85DB-10D9CF571F3D}" dt="2024-09-14T15:19:53.191" v="4" actId="700"/>
          <ac:spMkLst>
            <pc:docMk/>
            <pc:sldMk cId="3183839153" sldId="617"/>
            <ac:spMk id="3" creationId="{9706912B-81F9-D62F-371E-B72EA708D5DC}"/>
          </ac:spMkLst>
        </pc:spChg>
        <pc:spChg chg="mod ord">
          <ac:chgData name="Mitchell Wand" userId="de9b44c55c049659" providerId="LiveId" clId="{02EA8FE1-A441-49F8-85DB-10D9CF571F3D}" dt="2024-09-14T15:19:53.191" v="4" actId="700"/>
          <ac:spMkLst>
            <pc:docMk/>
            <pc:sldMk cId="3183839153" sldId="617"/>
            <ac:spMk id="4" creationId="{309FB841-72F7-29D9-8858-7F625C126658}"/>
          </ac:spMkLst>
        </pc:spChg>
        <pc:spChg chg="add mod ord">
          <ac:chgData name="Mitchell Wand" userId="de9b44c55c049659" providerId="LiveId" clId="{02EA8FE1-A441-49F8-85DB-10D9CF571F3D}" dt="2024-09-14T17:26:17.178" v="445" actId="20577"/>
          <ac:spMkLst>
            <pc:docMk/>
            <pc:sldMk cId="3183839153" sldId="617"/>
            <ac:spMk id="5" creationId="{E8743CE0-8EDE-B4A4-B874-75F00671C3F9}"/>
          </ac:spMkLst>
        </pc:spChg>
        <pc:spChg chg="mod">
          <ac:chgData name="Mitchell Wand" userId="de9b44c55c049659" providerId="LiveId" clId="{02EA8FE1-A441-49F8-85DB-10D9CF571F3D}" dt="2024-09-14T15:20:14.310" v="29"/>
          <ac:spMkLst>
            <pc:docMk/>
            <pc:sldMk cId="3183839153" sldId="617"/>
            <ac:spMk id="7" creationId="{B282BE32-BB75-21CC-5B90-C9306F0408BD}"/>
          </ac:spMkLst>
        </pc:spChg>
        <pc:spChg chg="mod">
          <ac:chgData name="Mitchell Wand" userId="de9b44c55c049659" providerId="LiveId" clId="{02EA8FE1-A441-49F8-85DB-10D9CF571F3D}" dt="2024-09-14T15:20:14.310" v="29"/>
          <ac:spMkLst>
            <pc:docMk/>
            <pc:sldMk cId="3183839153" sldId="617"/>
            <ac:spMk id="8" creationId="{8AE1E1D2-143F-5E72-5BA1-F6D4A3D71ECE}"/>
          </ac:spMkLst>
        </pc:spChg>
        <pc:spChg chg="mod">
          <ac:chgData name="Mitchell Wand" userId="de9b44c55c049659" providerId="LiveId" clId="{02EA8FE1-A441-49F8-85DB-10D9CF571F3D}" dt="2024-09-14T15:20:25.616" v="30"/>
          <ac:spMkLst>
            <pc:docMk/>
            <pc:sldMk cId="3183839153" sldId="617"/>
            <ac:spMk id="11" creationId="{0BC3B38A-1FA2-1474-3121-C9CA0F9D644A}"/>
          </ac:spMkLst>
        </pc:spChg>
        <pc:spChg chg="mod">
          <ac:chgData name="Mitchell Wand" userId="de9b44c55c049659" providerId="LiveId" clId="{02EA8FE1-A441-49F8-85DB-10D9CF571F3D}" dt="2024-09-14T15:20:25.616" v="30"/>
          <ac:spMkLst>
            <pc:docMk/>
            <pc:sldMk cId="3183839153" sldId="617"/>
            <ac:spMk id="12" creationId="{E9CDCD67-6985-D3EA-18CD-D673AA4FE8C9}"/>
          </ac:spMkLst>
        </pc:spChg>
        <pc:spChg chg="mod">
          <ac:chgData name="Mitchell Wand" userId="de9b44c55c049659" providerId="LiveId" clId="{02EA8FE1-A441-49F8-85DB-10D9CF571F3D}" dt="2024-09-14T15:25:30.879" v="98" actId="14100"/>
          <ac:spMkLst>
            <pc:docMk/>
            <pc:sldMk cId="3183839153" sldId="617"/>
            <ac:spMk id="15" creationId="{BEC22EA8-C093-0F8B-73BA-13FA8E514A5C}"/>
          </ac:spMkLst>
        </pc:spChg>
        <pc:spChg chg="mod">
          <ac:chgData name="Mitchell Wand" userId="de9b44c55c049659" providerId="LiveId" clId="{02EA8FE1-A441-49F8-85DB-10D9CF571F3D}" dt="2024-09-14T15:26:34.093" v="106" actId="122"/>
          <ac:spMkLst>
            <pc:docMk/>
            <pc:sldMk cId="3183839153" sldId="617"/>
            <ac:spMk id="16" creationId="{CA2885B4-7C1E-F7CB-5194-408C69393E58}"/>
          </ac:spMkLst>
        </pc:spChg>
        <pc:spChg chg="mod">
          <ac:chgData name="Mitchell Wand" userId="de9b44c55c049659" providerId="LiveId" clId="{02EA8FE1-A441-49F8-85DB-10D9CF571F3D}" dt="2024-09-14T15:27:48.065" v="121" actId="571"/>
          <ac:spMkLst>
            <pc:docMk/>
            <pc:sldMk cId="3183839153" sldId="617"/>
            <ac:spMk id="19" creationId="{87525648-5887-F61A-362E-1492F7095EB7}"/>
          </ac:spMkLst>
        </pc:spChg>
        <pc:spChg chg="mod">
          <ac:chgData name="Mitchell Wand" userId="de9b44c55c049659" providerId="LiveId" clId="{02EA8FE1-A441-49F8-85DB-10D9CF571F3D}" dt="2024-09-14T15:27:48.065" v="121" actId="571"/>
          <ac:spMkLst>
            <pc:docMk/>
            <pc:sldMk cId="3183839153" sldId="617"/>
            <ac:spMk id="20" creationId="{03F4D64C-A242-2D66-0670-2B653868A003}"/>
          </ac:spMkLst>
        </pc:spChg>
        <pc:spChg chg="add del mod">
          <ac:chgData name="Mitchell Wand" userId="de9b44c55c049659" providerId="LiveId" clId="{02EA8FE1-A441-49F8-85DB-10D9CF571F3D}" dt="2024-09-14T15:28:25.325" v="125" actId="478"/>
          <ac:spMkLst>
            <pc:docMk/>
            <pc:sldMk cId="3183839153" sldId="617"/>
            <ac:spMk id="23" creationId="{6EA29984-7AF2-13F7-B0C1-F2A6D74097C4}"/>
          </ac:spMkLst>
        </pc:spChg>
        <pc:spChg chg="mod">
          <ac:chgData name="Mitchell Wand" userId="de9b44c55c049659" providerId="LiveId" clId="{02EA8FE1-A441-49F8-85DB-10D9CF571F3D}" dt="2024-09-14T15:29:03.608" v="128"/>
          <ac:spMkLst>
            <pc:docMk/>
            <pc:sldMk cId="3183839153" sldId="617"/>
            <ac:spMk id="26" creationId="{F0867395-63EE-BC27-2C82-5FBE8C961787}"/>
          </ac:spMkLst>
        </pc:spChg>
        <pc:spChg chg="mod">
          <ac:chgData name="Mitchell Wand" userId="de9b44c55c049659" providerId="LiveId" clId="{02EA8FE1-A441-49F8-85DB-10D9CF571F3D}" dt="2024-09-14T15:29:03.608" v="128"/>
          <ac:spMkLst>
            <pc:docMk/>
            <pc:sldMk cId="3183839153" sldId="617"/>
            <ac:spMk id="27" creationId="{A90EAE9D-359A-4F42-911C-407117979E13}"/>
          </ac:spMkLst>
        </pc:spChg>
        <pc:spChg chg="mod">
          <ac:chgData name="Mitchell Wand" userId="de9b44c55c049659" providerId="LiveId" clId="{02EA8FE1-A441-49F8-85DB-10D9CF571F3D}" dt="2024-09-14T15:29:13.173" v="131"/>
          <ac:spMkLst>
            <pc:docMk/>
            <pc:sldMk cId="3183839153" sldId="617"/>
            <ac:spMk id="30" creationId="{410B76BB-78E7-1FAF-BA54-99062F0E22BC}"/>
          </ac:spMkLst>
        </pc:spChg>
        <pc:spChg chg="mod">
          <ac:chgData name="Mitchell Wand" userId="de9b44c55c049659" providerId="LiveId" clId="{02EA8FE1-A441-49F8-85DB-10D9CF571F3D}" dt="2024-09-14T15:29:13.173" v="131"/>
          <ac:spMkLst>
            <pc:docMk/>
            <pc:sldMk cId="3183839153" sldId="617"/>
            <ac:spMk id="31" creationId="{D8198EF7-6256-C3CC-02AA-4F0CB9CCE8F5}"/>
          </ac:spMkLst>
        </pc:spChg>
        <pc:spChg chg="add del mod">
          <ac:chgData name="Mitchell Wand" userId="de9b44c55c049659" providerId="LiveId" clId="{02EA8FE1-A441-49F8-85DB-10D9CF571F3D}" dt="2024-09-14T15:30:23.682" v="140" actId="478"/>
          <ac:spMkLst>
            <pc:docMk/>
            <pc:sldMk cId="3183839153" sldId="617"/>
            <ac:spMk id="33" creationId="{B94E3017-DE02-C803-CC12-63878B750FBA}"/>
          </ac:spMkLst>
        </pc:spChg>
        <pc:spChg chg="add mod">
          <ac:chgData name="Mitchell Wand" userId="de9b44c55c049659" providerId="LiveId" clId="{02EA8FE1-A441-49F8-85DB-10D9CF571F3D}" dt="2024-09-14T15:29:55.073" v="138" actId="1076"/>
          <ac:spMkLst>
            <pc:docMk/>
            <pc:sldMk cId="3183839153" sldId="617"/>
            <ac:spMk id="35" creationId="{559582DA-26CD-D423-DD48-09BE954B8616}"/>
          </ac:spMkLst>
        </pc:spChg>
        <pc:spChg chg="add mod">
          <ac:chgData name="Mitchell Wand" userId="de9b44c55c049659" providerId="LiveId" clId="{02EA8FE1-A441-49F8-85DB-10D9CF571F3D}" dt="2024-09-14T15:30:33.649" v="142"/>
          <ac:spMkLst>
            <pc:docMk/>
            <pc:sldMk cId="3183839153" sldId="617"/>
            <ac:spMk id="38" creationId="{7722CE56-3264-1B4F-5075-395E7C90BAFC}"/>
          </ac:spMkLst>
        </pc:spChg>
        <pc:spChg chg="add mod">
          <ac:chgData name="Mitchell Wand" userId="de9b44c55c049659" providerId="LiveId" clId="{02EA8FE1-A441-49F8-85DB-10D9CF571F3D}" dt="2024-09-14T15:31:39.117" v="166" actId="1076"/>
          <ac:spMkLst>
            <pc:docMk/>
            <pc:sldMk cId="3183839153" sldId="617"/>
            <ac:spMk id="40" creationId="{0B732AE5-BC4C-6C01-C31B-CDB989BF27EF}"/>
          </ac:spMkLst>
        </pc:spChg>
        <pc:spChg chg="add mod">
          <ac:chgData name="Mitchell Wand" userId="de9b44c55c049659" providerId="LiveId" clId="{02EA8FE1-A441-49F8-85DB-10D9CF571F3D}" dt="2024-09-14T15:31:56.280" v="171" actId="1076"/>
          <ac:spMkLst>
            <pc:docMk/>
            <pc:sldMk cId="3183839153" sldId="617"/>
            <ac:spMk id="41" creationId="{6D80620C-3583-CEF6-9A6C-655B5A1CA0DA}"/>
          </ac:spMkLst>
        </pc:spChg>
        <pc:spChg chg="add mod">
          <ac:chgData name="Mitchell Wand" userId="de9b44c55c049659" providerId="LiveId" clId="{02EA8FE1-A441-49F8-85DB-10D9CF571F3D}" dt="2024-09-14T15:31:52.691" v="170" actId="1076"/>
          <ac:spMkLst>
            <pc:docMk/>
            <pc:sldMk cId="3183839153" sldId="617"/>
            <ac:spMk id="42" creationId="{723209AD-4C62-C5FB-7A1A-D02EAA85C477}"/>
          </ac:spMkLst>
        </pc:spChg>
        <pc:grpChg chg="add del mod">
          <ac:chgData name="Mitchell Wand" userId="de9b44c55c049659" providerId="LiveId" clId="{02EA8FE1-A441-49F8-85DB-10D9CF571F3D}" dt="2024-09-14T15:23:17.868" v="56" actId="478"/>
          <ac:grpSpMkLst>
            <pc:docMk/>
            <pc:sldMk cId="3183839153" sldId="617"/>
            <ac:grpSpMk id="6" creationId="{D2D621B0-EEF9-4438-8577-168F6D4AA032}"/>
          </ac:grpSpMkLst>
        </pc:grpChg>
        <pc:grpChg chg="add del mod">
          <ac:chgData name="Mitchell Wand" userId="de9b44c55c049659" providerId="LiveId" clId="{02EA8FE1-A441-49F8-85DB-10D9CF571F3D}" dt="2024-09-14T15:23:14.448" v="55" actId="478"/>
          <ac:grpSpMkLst>
            <pc:docMk/>
            <pc:sldMk cId="3183839153" sldId="617"/>
            <ac:grpSpMk id="10" creationId="{266ED4FE-8CB9-AB28-FF33-94B63DAAC3E5}"/>
          </ac:grpSpMkLst>
        </pc:grpChg>
        <pc:grpChg chg="add mod">
          <ac:chgData name="Mitchell Wand" userId="de9b44c55c049659" providerId="LiveId" clId="{02EA8FE1-A441-49F8-85DB-10D9CF571F3D}" dt="2024-09-14T15:28:50.252" v="126" actId="1076"/>
          <ac:grpSpMkLst>
            <pc:docMk/>
            <pc:sldMk cId="3183839153" sldId="617"/>
            <ac:grpSpMk id="14" creationId="{27A6B0F6-9213-B917-03B3-63FBD27B3C76}"/>
          </ac:grpSpMkLst>
        </pc:grpChg>
        <pc:grpChg chg="add mod">
          <ac:chgData name="Mitchell Wand" userId="de9b44c55c049659" providerId="LiveId" clId="{02EA8FE1-A441-49F8-85DB-10D9CF571F3D}" dt="2024-09-14T15:28:55.384" v="127" actId="1076"/>
          <ac:grpSpMkLst>
            <pc:docMk/>
            <pc:sldMk cId="3183839153" sldId="617"/>
            <ac:grpSpMk id="18" creationId="{04F3794F-B623-F2B8-FB88-D7579DE5D264}"/>
          </ac:grpSpMkLst>
        </pc:grpChg>
        <pc:grpChg chg="add mod">
          <ac:chgData name="Mitchell Wand" userId="de9b44c55c049659" providerId="LiveId" clId="{02EA8FE1-A441-49F8-85DB-10D9CF571F3D}" dt="2024-09-14T15:29:11.591" v="130" actId="14100"/>
          <ac:grpSpMkLst>
            <pc:docMk/>
            <pc:sldMk cId="3183839153" sldId="617"/>
            <ac:grpSpMk id="25" creationId="{E18890B4-9E4F-698F-D6B5-DE3E44D40732}"/>
          </ac:grpSpMkLst>
        </pc:grpChg>
        <pc:grpChg chg="add mod">
          <ac:chgData name="Mitchell Wand" userId="de9b44c55c049659" providerId="LiveId" clId="{02EA8FE1-A441-49F8-85DB-10D9CF571F3D}" dt="2024-09-14T15:29:23.483" v="132" actId="1076"/>
          <ac:grpSpMkLst>
            <pc:docMk/>
            <pc:sldMk cId="3183839153" sldId="617"/>
            <ac:grpSpMk id="29" creationId="{6DDC8087-B0B3-396F-C689-2B13FF0E4236}"/>
          </ac:grpSpMkLst>
        </pc:grpChg>
        <pc:cxnChg chg="mod">
          <ac:chgData name="Mitchell Wand" userId="de9b44c55c049659" providerId="LiveId" clId="{02EA8FE1-A441-49F8-85DB-10D9CF571F3D}" dt="2024-09-14T15:20:14.310" v="29"/>
          <ac:cxnSpMkLst>
            <pc:docMk/>
            <pc:sldMk cId="3183839153" sldId="617"/>
            <ac:cxnSpMk id="9" creationId="{30EC5E93-728B-FA72-BCAD-DC1BB96CF406}"/>
          </ac:cxnSpMkLst>
        </pc:cxnChg>
        <pc:cxnChg chg="mod">
          <ac:chgData name="Mitchell Wand" userId="de9b44c55c049659" providerId="LiveId" clId="{02EA8FE1-A441-49F8-85DB-10D9CF571F3D}" dt="2024-09-14T15:20:25.616" v="30"/>
          <ac:cxnSpMkLst>
            <pc:docMk/>
            <pc:sldMk cId="3183839153" sldId="617"/>
            <ac:cxnSpMk id="13" creationId="{50185FF9-E4AC-D9B0-71F9-A4C6C7734AAA}"/>
          </ac:cxnSpMkLst>
        </pc:cxnChg>
        <pc:cxnChg chg="mod">
          <ac:chgData name="Mitchell Wand" userId="de9b44c55c049659" providerId="LiveId" clId="{02EA8FE1-A441-49F8-85DB-10D9CF571F3D}" dt="2024-09-14T15:20:27.697" v="31"/>
          <ac:cxnSpMkLst>
            <pc:docMk/>
            <pc:sldMk cId="3183839153" sldId="617"/>
            <ac:cxnSpMk id="17" creationId="{2EF15572-3506-0761-1BC7-4DA1930766D2}"/>
          </ac:cxnSpMkLst>
        </pc:cxnChg>
        <pc:cxnChg chg="mod">
          <ac:chgData name="Mitchell Wand" userId="de9b44c55c049659" providerId="LiveId" clId="{02EA8FE1-A441-49F8-85DB-10D9CF571F3D}" dt="2024-09-14T15:28:25.325" v="125" actId="478"/>
          <ac:cxnSpMkLst>
            <pc:docMk/>
            <pc:sldMk cId="3183839153" sldId="617"/>
            <ac:cxnSpMk id="21" creationId="{8966E2AE-AD14-AB32-664D-CE3512755870}"/>
          </ac:cxnSpMkLst>
        </pc:cxnChg>
        <pc:cxnChg chg="mod">
          <ac:chgData name="Mitchell Wand" userId="de9b44c55c049659" providerId="LiveId" clId="{02EA8FE1-A441-49F8-85DB-10D9CF571F3D}" dt="2024-09-14T15:29:03.608" v="128"/>
          <ac:cxnSpMkLst>
            <pc:docMk/>
            <pc:sldMk cId="3183839153" sldId="617"/>
            <ac:cxnSpMk id="28" creationId="{53C9E46D-2BBC-178E-111A-86BEF482AA1E}"/>
          </ac:cxnSpMkLst>
        </pc:cxnChg>
        <pc:cxnChg chg="mod">
          <ac:chgData name="Mitchell Wand" userId="de9b44c55c049659" providerId="LiveId" clId="{02EA8FE1-A441-49F8-85DB-10D9CF571F3D}" dt="2024-09-14T15:29:13.173" v="131"/>
          <ac:cxnSpMkLst>
            <pc:docMk/>
            <pc:sldMk cId="3183839153" sldId="617"/>
            <ac:cxnSpMk id="32" creationId="{62B7BDC0-99F7-EEA9-F8BA-A2A4972A186E}"/>
          </ac:cxnSpMkLst>
        </pc:cxnChg>
        <pc:cxnChg chg="add del mod">
          <ac:chgData name="Mitchell Wand" userId="de9b44c55c049659" providerId="LiveId" clId="{02EA8FE1-A441-49F8-85DB-10D9CF571F3D}" dt="2024-09-14T15:30:26.519" v="141" actId="478"/>
          <ac:cxnSpMkLst>
            <pc:docMk/>
            <pc:sldMk cId="3183839153" sldId="617"/>
            <ac:cxnSpMk id="34" creationId="{4679160F-4479-D5F9-78D1-C4C83AD16A0E}"/>
          </ac:cxnSpMkLst>
        </pc:cxnChg>
        <pc:cxnChg chg="add mod">
          <ac:chgData name="Mitchell Wand" userId="de9b44c55c049659" providerId="LiveId" clId="{02EA8FE1-A441-49F8-85DB-10D9CF571F3D}" dt="2024-09-14T15:30:13.188" v="139" actId="14100"/>
          <ac:cxnSpMkLst>
            <pc:docMk/>
            <pc:sldMk cId="3183839153" sldId="617"/>
            <ac:cxnSpMk id="36" creationId="{33CF7D44-A76E-5769-3DC6-E1493E00CDF7}"/>
          </ac:cxnSpMkLst>
        </pc:cxnChg>
        <pc:cxnChg chg="add mod">
          <ac:chgData name="Mitchell Wand" userId="de9b44c55c049659" providerId="LiveId" clId="{02EA8FE1-A441-49F8-85DB-10D9CF571F3D}" dt="2024-09-14T15:30:33.649" v="142"/>
          <ac:cxnSpMkLst>
            <pc:docMk/>
            <pc:sldMk cId="3183839153" sldId="617"/>
            <ac:cxnSpMk id="39" creationId="{B272DE34-2605-8FAE-6438-231DC3DC4CF8}"/>
          </ac:cxnSpMkLst>
        </pc:cxnChg>
      </pc:sldChg>
      <pc:sldChg chg="addSp delSp modSp add mod modNotesTx">
        <pc:chgData name="Mitchell Wand" userId="de9b44c55c049659" providerId="LiveId" clId="{02EA8FE1-A441-49F8-85DB-10D9CF571F3D}" dt="2024-09-14T17:31:51.699" v="759" actId="20577"/>
        <pc:sldMkLst>
          <pc:docMk/>
          <pc:sldMk cId="3696578401" sldId="618"/>
        </pc:sldMkLst>
        <pc:spChg chg="add mod">
          <ac:chgData name="Mitchell Wand" userId="de9b44c55c049659" providerId="LiveId" clId="{02EA8FE1-A441-49F8-85DB-10D9CF571F3D}" dt="2024-09-14T17:30:50.647" v="724" actId="2085"/>
          <ac:spMkLst>
            <pc:docMk/>
            <pc:sldMk cId="3696578401" sldId="618"/>
            <ac:spMk id="2" creationId="{741496B2-FB48-BC7F-9ADF-0FE3FF15965F}"/>
          </ac:spMkLst>
        </pc:spChg>
        <pc:spChg chg="add mod">
          <ac:chgData name="Mitchell Wand" userId="de9b44c55c049659" providerId="LiveId" clId="{02EA8FE1-A441-49F8-85DB-10D9CF571F3D}" dt="2024-09-14T17:31:36.889" v="733" actId="1076"/>
          <ac:spMkLst>
            <pc:docMk/>
            <pc:sldMk cId="3696578401" sldId="618"/>
            <ac:spMk id="3" creationId="{F6BA8F24-A6E9-5294-805C-073B81AABB7C}"/>
          </ac:spMkLst>
        </pc:spChg>
        <pc:spChg chg="mod">
          <ac:chgData name="Mitchell Wand" userId="de9b44c55c049659" providerId="LiveId" clId="{02EA8FE1-A441-49F8-85DB-10D9CF571F3D}" dt="2024-09-14T17:26:41.058" v="476" actId="20577"/>
          <ac:spMkLst>
            <pc:docMk/>
            <pc:sldMk cId="3696578401" sldId="618"/>
            <ac:spMk id="5" creationId="{E8743CE0-8EDE-B4A4-B874-75F00671C3F9}"/>
          </ac:spMkLst>
        </pc:spChg>
        <pc:spChg chg="add mod">
          <ac:chgData name="Mitchell Wand" userId="de9b44c55c049659" providerId="LiveId" clId="{02EA8FE1-A441-49F8-85DB-10D9CF571F3D}" dt="2024-09-14T17:31:27.079" v="731" actId="1076"/>
          <ac:spMkLst>
            <pc:docMk/>
            <pc:sldMk cId="3696578401" sldId="618"/>
            <ac:spMk id="6" creationId="{5C1B171F-D8F5-CC29-14E4-FE0128C215E1}"/>
          </ac:spMkLst>
        </pc:spChg>
        <pc:spChg chg="add mod">
          <ac:chgData name="Mitchell Wand" userId="de9b44c55c049659" providerId="LiveId" clId="{02EA8FE1-A441-49F8-85DB-10D9CF571F3D}" dt="2024-09-14T17:31:30.922" v="732" actId="1076"/>
          <ac:spMkLst>
            <pc:docMk/>
            <pc:sldMk cId="3696578401" sldId="618"/>
            <ac:spMk id="7" creationId="{0991106E-E7AC-19D6-8CA5-55279A2C8367}"/>
          </ac:spMkLst>
        </pc:spChg>
        <pc:spChg chg="mod">
          <ac:chgData name="Mitchell Wand" userId="de9b44c55c049659" providerId="LiveId" clId="{02EA8FE1-A441-49F8-85DB-10D9CF571F3D}" dt="2024-09-14T17:31:51.699" v="759" actId="20577"/>
          <ac:spMkLst>
            <pc:docMk/>
            <pc:sldMk cId="3696578401" sldId="618"/>
            <ac:spMk id="15" creationId="{BEC22EA8-C093-0F8B-73BA-13FA8E514A5C}"/>
          </ac:spMkLst>
        </pc:spChg>
        <pc:spChg chg="mod">
          <ac:chgData name="Mitchell Wand" userId="de9b44c55c049659" providerId="LiveId" clId="{02EA8FE1-A441-49F8-85DB-10D9CF571F3D}" dt="2024-09-14T17:28:37.494" v="495" actId="20577"/>
          <ac:spMkLst>
            <pc:docMk/>
            <pc:sldMk cId="3696578401" sldId="618"/>
            <ac:spMk id="16" creationId="{CA2885B4-7C1E-F7CB-5194-408C69393E58}"/>
          </ac:spMkLst>
        </pc:spChg>
        <pc:cxnChg chg="del">
          <ac:chgData name="Mitchell Wand" userId="de9b44c55c049659" providerId="LiveId" clId="{02EA8FE1-A441-49F8-85DB-10D9CF571F3D}" dt="2024-09-14T17:28:20.276" v="489" actId="478"/>
          <ac:cxnSpMkLst>
            <pc:docMk/>
            <pc:sldMk cId="3696578401" sldId="618"/>
            <ac:cxnSpMk id="17" creationId="{2EF15572-3506-0761-1BC7-4DA1930766D2}"/>
          </ac:cxnSpMkLst>
        </pc:cxnChg>
      </pc:sldChg>
      <pc:sldChg chg="modSp add mod modNotesTx">
        <pc:chgData name="Mitchell Wand" userId="de9b44c55c049659" providerId="LiveId" clId="{02EA8FE1-A441-49F8-85DB-10D9CF571F3D}" dt="2024-09-15T18:01:38.603" v="853" actId="20577"/>
        <pc:sldMkLst>
          <pc:docMk/>
          <pc:sldMk cId="2054709112" sldId="619"/>
        </pc:sldMkLst>
        <pc:spChg chg="mod">
          <ac:chgData name="Mitchell Wand" userId="de9b44c55c049659" providerId="LiveId" clId="{02EA8FE1-A441-49F8-85DB-10D9CF571F3D}" dt="2024-09-14T19:31:50.472" v="784" actId="20577"/>
          <ac:spMkLst>
            <pc:docMk/>
            <pc:sldMk cId="2054709112" sldId="619"/>
            <ac:spMk id="5" creationId="{E8743CE0-8EDE-B4A4-B874-75F00671C3F9}"/>
          </ac:spMkLst>
        </pc:spChg>
        <pc:spChg chg="mod">
          <ac:chgData name="Mitchell Wand" userId="de9b44c55c049659" providerId="LiveId" clId="{02EA8FE1-A441-49F8-85DB-10D9CF571F3D}" dt="2024-09-14T19:32:15.043" v="797" actId="692"/>
          <ac:spMkLst>
            <pc:docMk/>
            <pc:sldMk cId="2054709112" sldId="619"/>
            <ac:spMk id="26" creationId="{F0867395-63EE-BC27-2C82-5FBE8C961787}"/>
          </ac:spMkLst>
        </pc:spChg>
      </pc:sldChg>
    </pc:docChg>
  </pc:docChgLst>
  <pc:docChgLst>
    <pc:chgData name="Mitchell Wand" userId="de9b44c55c049659" providerId="LiveId" clId="{0D3769A7-29C9-4141-B029-F74726C51B97}"/>
    <pc:docChg chg="undo custSel addSld delSld modSld sldOrd">
      <pc:chgData name="Mitchell Wand" userId="de9b44c55c049659" providerId="LiveId" clId="{0D3769A7-29C9-4141-B029-F74726C51B97}" dt="2024-09-13T02:21:22.233" v="2431" actId="20577"/>
      <pc:docMkLst>
        <pc:docMk/>
      </pc:docMkLst>
      <pc:sldChg chg="modSp mod">
        <pc:chgData name="Mitchell Wand" userId="de9b44c55c049659" providerId="LiveId" clId="{0D3769A7-29C9-4141-B029-F74726C51B97}" dt="2024-09-13T02:21:22.233" v="2431" actId="20577"/>
        <pc:sldMkLst>
          <pc:docMk/>
          <pc:sldMk cId="3025610200" sldId="485"/>
        </pc:sldMkLst>
        <pc:spChg chg="mod">
          <ac:chgData name="Mitchell Wand" userId="de9b44c55c049659" providerId="LiveId" clId="{0D3769A7-29C9-4141-B029-F74726C51B97}" dt="2024-09-13T02:21:17.772" v="2430" actId="20577"/>
          <ac:spMkLst>
            <pc:docMk/>
            <pc:sldMk cId="3025610200" sldId="485"/>
            <ac:spMk id="2" creationId="{40765BC5-92E6-4F5A-B981-1C5EE975861B}"/>
          </ac:spMkLst>
        </pc:spChg>
        <pc:spChg chg="mod">
          <ac:chgData name="Mitchell Wand" userId="de9b44c55c049659" providerId="LiveId" clId="{0D3769A7-29C9-4141-B029-F74726C51B97}" dt="2024-09-13T02:21:22.233" v="2431" actId="20577"/>
          <ac:spMkLst>
            <pc:docMk/>
            <pc:sldMk cId="3025610200" sldId="485"/>
            <ac:spMk id="8" creationId="{5B356C44-32EB-4AC4-94B7-A86895491E70}"/>
          </ac:spMkLst>
        </pc:spChg>
      </pc:sldChg>
      <pc:sldChg chg="modSp mod">
        <pc:chgData name="Mitchell Wand" userId="de9b44c55c049659" providerId="LiveId" clId="{0D3769A7-29C9-4141-B029-F74726C51B97}" dt="2024-09-13T01:58:41.249" v="1889" actId="20577"/>
        <pc:sldMkLst>
          <pc:docMk/>
          <pc:sldMk cId="966027799" sldId="514"/>
        </pc:sldMkLst>
        <pc:spChg chg="mod">
          <ac:chgData name="Mitchell Wand" userId="de9b44c55c049659" providerId="LiveId" clId="{0D3769A7-29C9-4141-B029-F74726C51B97}" dt="2024-09-13T01:58:41.249" v="1889" actId="20577"/>
          <ac:spMkLst>
            <pc:docMk/>
            <pc:sldMk cId="966027799" sldId="514"/>
            <ac:spMk id="4" creationId="{0ABAED22-80F7-4901-BE65-632B7CF552B4}"/>
          </ac:spMkLst>
        </pc:spChg>
      </pc:sldChg>
      <pc:sldChg chg="addSp modSp add del mod">
        <pc:chgData name="Mitchell Wand" userId="de9b44c55c049659" providerId="LiveId" clId="{0D3769A7-29C9-4141-B029-F74726C51B97}" dt="2024-09-10T18:40:40.504" v="155" actId="2696"/>
        <pc:sldMkLst>
          <pc:docMk/>
          <pc:sldMk cId="97686813" sldId="516"/>
        </pc:sldMkLst>
        <pc:spChg chg="add mod">
          <ac:chgData name="Mitchell Wand" userId="de9b44c55c049659" providerId="LiveId" clId="{0D3769A7-29C9-4141-B029-F74726C51B97}" dt="2024-09-10T18:35:20.186" v="70" actId="20577"/>
          <ac:spMkLst>
            <pc:docMk/>
            <pc:sldMk cId="97686813" sldId="516"/>
            <ac:spMk id="5" creationId="{38DC5094-4398-C8D6-6659-BBF87A94C47E}"/>
          </ac:spMkLst>
        </pc:spChg>
        <pc:spChg chg="mod">
          <ac:chgData name="Mitchell Wand" userId="de9b44c55c049659" providerId="LiveId" clId="{0D3769A7-29C9-4141-B029-F74726C51B97}" dt="2024-09-10T18:35:05.415" v="62" actId="14100"/>
          <ac:spMkLst>
            <pc:docMk/>
            <pc:sldMk cId="97686813" sldId="516"/>
            <ac:spMk id="13" creationId="{5A5419DA-3880-75A3-EC38-EFC055D201EB}"/>
          </ac:spMkLst>
        </pc:spChg>
        <pc:spChg chg="mod">
          <ac:chgData name="Mitchell Wand" userId="de9b44c55c049659" providerId="LiveId" clId="{0D3769A7-29C9-4141-B029-F74726C51B97}" dt="2024-09-10T18:34:50.235" v="59" actId="1076"/>
          <ac:spMkLst>
            <pc:docMk/>
            <pc:sldMk cId="97686813" sldId="516"/>
            <ac:spMk id="15" creationId="{F20E5D6B-9ED6-8D07-5221-BA87CF5CF592}"/>
          </ac:spMkLst>
        </pc:spChg>
      </pc:sldChg>
      <pc:sldChg chg="modSp mod">
        <pc:chgData name="Mitchell Wand" userId="de9b44c55c049659" providerId="LiveId" clId="{0D3769A7-29C9-4141-B029-F74726C51B97}" dt="2024-09-10T18:26:30.854" v="49" actId="113"/>
        <pc:sldMkLst>
          <pc:docMk/>
          <pc:sldMk cId="1362310250" sldId="585"/>
        </pc:sldMkLst>
        <pc:spChg chg="mod">
          <ac:chgData name="Mitchell Wand" userId="de9b44c55c049659" providerId="LiveId" clId="{0D3769A7-29C9-4141-B029-F74726C51B97}" dt="2024-09-10T18:26:07.614" v="46" actId="20577"/>
          <ac:spMkLst>
            <pc:docMk/>
            <pc:sldMk cId="1362310250" sldId="585"/>
            <ac:spMk id="2" creationId="{C87E3275-3DE9-3683-0F5E-A0B0D99B9C3F}"/>
          </ac:spMkLst>
        </pc:spChg>
        <pc:spChg chg="mod">
          <ac:chgData name="Mitchell Wand" userId="de9b44c55c049659" providerId="LiveId" clId="{0D3769A7-29C9-4141-B029-F74726C51B97}" dt="2024-09-10T18:26:30.854" v="49" actId="113"/>
          <ac:spMkLst>
            <pc:docMk/>
            <pc:sldMk cId="1362310250" sldId="585"/>
            <ac:spMk id="6" creationId="{15B84839-0E5A-5160-6778-4C72C63D110A}"/>
          </ac:spMkLst>
        </pc:spChg>
      </pc:sldChg>
      <pc:sldChg chg="modSp del mod">
        <pc:chgData name="Mitchell Wand" userId="de9b44c55c049659" providerId="LiveId" clId="{0D3769A7-29C9-4141-B029-F74726C51B97}" dt="2024-09-13T02:15:16.923" v="2425" actId="2696"/>
        <pc:sldMkLst>
          <pc:docMk/>
          <pc:sldMk cId="2123259225" sldId="589"/>
        </pc:sldMkLst>
        <pc:cxnChg chg="mod">
          <ac:chgData name="Mitchell Wand" userId="de9b44c55c049659" providerId="LiveId" clId="{0D3769A7-29C9-4141-B029-F74726C51B97}" dt="2024-09-10T18:31:27.439" v="53" actId="692"/>
          <ac:cxnSpMkLst>
            <pc:docMk/>
            <pc:sldMk cId="2123259225" sldId="589"/>
            <ac:cxnSpMk id="9" creationId="{A73F1E45-4C9E-6293-8011-BF5E2FE81CE9}"/>
          </ac:cxnSpMkLst>
        </pc:cxnChg>
      </pc:sldChg>
      <pc:sldChg chg="modSp mod">
        <pc:chgData name="Mitchell Wand" userId="de9b44c55c049659" providerId="LiveId" clId="{0D3769A7-29C9-4141-B029-F74726C51B97}" dt="2024-09-13T02:02:06.311" v="1932" actId="207"/>
        <pc:sldMkLst>
          <pc:docMk/>
          <pc:sldMk cId="1806424147" sldId="595"/>
        </pc:sldMkLst>
        <pc:spChg chg="mod">
          <ac:chgData name="Mitchell Wand" userId="de9b44c55c049659" providerId="LiveId" clId="{0D3769A7-29C9-4141-B029-F74726C51B97}" dt="2024-09-13T02:02:06.311" v="1932" actId="207"/>
          <ac:spMkLst>
            <pc:docMk/>
            <pc:sldMk cId="1806424147" sldId="595"/>
            <ac:spMk id="4" creationId="{B5E1B4CE-3863-CF19-A3DF-764BEF1C331B}"/>
          </ac:spMkLst>
        </pc:spChg>
      </pc:sldChg>
      <pc:sldChg chg="modSp mod modNotesTx">
        <pc:chgData name="Mitchell Wand" userId="de9b44c55c049659" providerId="LiveId" clId="{0D3769A7-29C9-4141-B029-F74726C51B97}" dt="2024-09-10T19:48:40.172" v="1751" actId="20577"/>
        <pc:sldMkLst>
          <pc:docMk/>
          <pc:sldMk cId="2014121101" sldId="599"/>
        </pc:sldMkLst>
        <pc:spChg chg="mod">
          <ac:chgData name="Mitchell Wand" userId="de9b44c55c049659" providerId="LiveId" clId="{0D3769A7-29C9-4141-B029-F74726C51B97}" dt="2024-09-10T19:48:40.172" v="1751" actId="20577"/>
          <ac:spMkLst>
            <pc:docMk/>
            <pc:sldMk cId="2014121101" sldId="599"/>
            <ac:spMk id="11" creationId="{FB831C62-F6AA-046A-4319-6A36C326E34E}"/>
          </ac:spMkLst>
        </pc:spChg>
      </pc:sldChg>
      <pc:sldChg chg="modSp mod">
        <pc:chgData name="Mitchell Wand" userId="de9b44c55c049659" providerId="LiveId" clId="{0D3769A7-29C9-4141-B029-F74726C51B97}" dt="2024-09-10T19:46:49.998" v="1684" actId="20577"/>
        <pc:sldMkLst>
          <pc:docMk/>
          <pc:sldMk cId="325976252" sldId="600"/>
        </pc:sldMkLst>
        <pc:spChg chg="mod">
          <ac:chgData name="Mitchell Wand" userId="de9b44c55c049659" providerId="LiveId" clId="{0D3769A7-29C9-4141-B029-F74726C51B97}" dt="2024-09-10T19:46:49.998" v="1684" actId="20577"/>
          <ac:spMkLst>
            <pc:docMk/>
            <pc:sldMk cId="325976252" sldId="600"/>
            <ac:spMk id="5" creationId="{173CBFAD-7167-FA60-3769-128027AC27F6}"/>
          </ac:spMkLst>
        </pc:spChg>
      </pc:sldChg>
      <pc:sldChg chg="modSp mod">
        <pc:chgData name="Mitchell Wand" userId="de9b44c55c049659" providerId="LiveId" clId="{0D3769A7-29C9-4141-B029-F74726C51B97}" dt="2024-09-10T19:50:43.718" v="1818" actId="20577"/>
        <pc:sldMkLst>
          <pc:docMk/>
          <pc:sldMk cId="1883259897" sldId="601"/>
        </pc:sldMkLst>
        <pc:spChg chg="mod">
          <ac:chgData name="Mitchell Wand" userId="de9b44c55c049659" providerId="LiveId" clId="{0D3769A7-29C9-4141-B029-F74726C51B97}" dt="2024-09-10T19:50:43.718" v="1818" actId="20577"/>
          <ac:spMkLst>
            <pc:docMk/>
            <pc:sldMk cId="1883259897" sldId="601"/>
            <ac:spMk id="6" creationId="{BE471D34-C9C4-50CF-4C43-95DDF574AD7D}"/>
          </ac:spMkLst>
        </pc:spChg>
      </pc:sldChg>
      <pc:sldChg chg="modSp mod">
        <pc:chgData name="Mitchell Wand" userId="de9b44c55c049659" providerId="LiveId" clId="{0D3769A7-29C9-4141-B029-F74726C51B97}" dt="2024-09-10T19:42:00.907" v="1549" actId="20577"/>
        <pc:sldMkLst>
          <pc:docMk/>
          <pc:sldMk cId="1852777381" sldId="602"/>
        </pc:sldMkLst>
        <pc:spChg chg="mod">
          <ac:chgData name="Mitchell Wand" userId="de9b44c55c049659" providerId="LiveId" clId="{0D3769A7-29C9-4141-B029-F74726C51B97}" dt="2024-09-10T19:42:00.907" v="1549" actId="20577"/>
          <ac:spMkLst>
            <pc:docMk/>
            <pc:sldMk cId="1852777381" sldId="602"/>
            <ac:spMk id="6" creationId="{F9E52F32-34EE-8342-64E4-2167AFFD1CBD}"/>
          </ac:spMkLst>
        </pc:spChg>
      </pc:sldChg>
      <pc:sldChg chg="modSp mod">
        <pc:chgData name="Mitchell Wand" userId="de9b44c55c049659" providerId="LiveId" clId="{0D3769A7-29C9-4141-B029-F74726C51B97}" dt="2024-09-10T19:43:53.140" v="1584" actId="20577"/>
        <pc:sldMkLst>
          <pc:docMk/>
          <pc:sldMk cId="2918216172" sldId="603"/>
        </pc:sldMkLst>
        <pc:spChg chg="mod">
          <ac:chgData name="Mitchell Wand" userId="de9b44c55c049659" providerId="LiveId" clId="{0D3769A7-29C9-4141-B029-F74726C51B97}" dt="2024-09-10T19:43:53.140" v="1584" actId="20577"/>
          <ac:spMkLst>
            <pc:docMk/>
            <pc:sldMk cId="2918216172" sldId="603"/>
            <ac:spMk id="3" creationId="{A4B1C00C-56E2-81C2-B712-ECAC121D2675}"/>
          </ac:spMkLst>
        </pc:spChg>
        <pc:spChg chg="mod">
          <ac:chgData name="Mitchell Wand" userId="de9b44c55c049659" providerId="LiveId" clId="{0D3769A7-29C9-4141-B029-F74726C51B97}" dt="2024-09-10T19:43:07.713" v="1554" actId="20577"/>
          <ac:spMkLst>
            <pc:docMk/>
            <pc:sldMk cId="2918216172" sldId="603"/>
            <ac:spMk id="7" creationId="{4B9E83AB-9C01-479B-E254-1A31B0CFBD13}"/>
          </ac:spMkLst>
        </pc:spChg>
      </pc:sldChg>
      <pc:sldChg chg="add del">
        <pc:chgData name="Mitchell Wand" userId="de9b44c55c049659" providerId="LiveId" clId="{0D3769A7-29C9-4141-B029-F74726C51B97}" dt="2024-09-10T18:45:09.615" v="337" actId="2696"/>
        <pc:sldMkLst>
          <pc:docMk/>
          <pc:sldMk cId="65324368" sldId="605"/>
        </pc:sldMkLst>
      </pc:sldChg>
      <pc:sldChg chg="modSp new del mod">
        <pc:chgData name="Mitchell Wand" userId="de9b44c55c049659" providerId="LiveId" clId="{0D3769A7-29C9-4141-B029-F74726C51B97}" dt="2024-09-10T18:25:44.565" v="17" actId="2696"/>
        <pc:sldMkLst>
          <pc:docMk/>
          <pc:sldMk cId="3967792812" sldId="605"/>
        </pc:sldMkLst>
        <pc:spChg chg="mod">
          <ac:chgData name="Mitchell Wand" userId="de9b44c55c049659" providerId="LiveId" clId="{0D3769A7-29C9-4141-B029-F74726C51B97}" dt="2024-09-10T18:21:41.974" v="16" actId="20577"/>
          <ac:spMkLst>
            <pc:docMk/>
            <pc:sldMk cId="3967792812" sldId="605"/>
            <ac:spMk id="2" creationId="{AAE007E9-BC81-1E86-D65B-6A217868E6BF}"/>
          </ac:spMkLst>
        </pc:spChg>
      </pc:sldChg>
      <pc:sldChg chg="delSp modSp add mod modNotesTx">
        <pc:chgData name="Mitchell Wand" userId="de9b44c55c049659" providerId="LiveId" clId="{0D3769A7-29C9-4141-B029-F74726C51B97}" dt="2024-09-10T18:48:38.390" v="505" actId="20577"/>
        <pc:sldMkLst>
          <pc:docMk/>
          <pc:sldMk cId="220631238" sldId="606"/>
        </pc:sldMkLst>
        <pc:spChg chg="mod">
          <ac:chgData name="Mitchell Wand" userId="de9b44c55c049659" providerId="LiveId" clId="{0D3769A7-29C9-4141-B029-F74726C51B97}" dt="2024-09-10T18:48:21.223" v="485"/>
          <ac:spMkLst>
            <pc:docMk/>
            <pc:sldMk cId="220631238" sldId="606"/>
            <ac:spMk id="5" creationId="{38DC5094-4398-C8D6-6659-BBF87A94C47E}"/>
          </ac:spMkLst>
        </pc:spChg>
        <pc:spChg chg="mod">
          <ac:chgData name="Mitchell Wand" userId="de9b44c55c049659" providerId="LiveId" clId="{0D3769A7-29C9-4141-B029-F74726C51B97}" dt="2024-09-10T18:38:33.640" v="104" actId="14100"/>
          <ac:spMkLst>
            <pc:docMk/>
            <pc:sldMk cId="220631238" sldId="606"/>
            <ac:spMk id="13" creationId="{5A5419DA-3880-75A3-EC38-EFC055D201EB}"/>
          </ac:spMkLst>
        </pc:spChg>
        <pc:spChg chg="del">
          <ac:chgData name="Mitchell Wand" userId="de9b44c55c049659" providerId="LiveId" clId="{0D3769A7-29C9-4141-B029-F74726C51B97}" dt="2024-09-10T18:38:26.426" v="103" actId="478"/>
          <ac:spMkLst>
            <pc:docMk/>
            <pc:sldMk cId="220631238" sldId="606"/>
            <ac:spMk id="15" creationId="{F20E5D6B-9ED6-8D07-5221-BA87CF5CF592}"/>
          </ac:spMkLst>
        </pc:spChg>
      </pc:sldChg>
      <pc:sldChg chg="modSp add mod">
        <pc:chgData name="Mitchell Wand" userId="de9b44c55c049659" providerId="LiveId" clId="{0D3769A7-29C9-4141-B029-F74726C51B97}" dt="2024-09-10T18:48:17.119" v="484" actId="21"/>
        <pc:sldMkLst>
          <pc:docMk/>
          <pc:sldMk cId="122607095" sldId="607"/>
        </pc:sldMkLst>
        <pc:spChg chg="mod">
          <ac:chgData name="Mitchell Wand" userId="de9b44c55c049659" providerId="LiveId" clId="{0D3769A7-29C9-4141-B029-F74726C51B97}" dt="2024-09-10T18:40:34.157" v="154" actId="20577"/>
          <ac:spMkLst>
            <pc:docMk/>
            <pc:sldMk cId="122607095" sldId="607"/>
            <ac:spMk id="2" creationId="{69FAEC0E-82C2-EB12-99D0-0A69C79D60C8}"/>
          </ac:spMkLst>
        </pc:spChg>
        <pc:spChg chg="mod">
          <ac:chgData name="Mitchell Wand" userId="de9b44c55c049659" providerId="LiveId" clId="{0D3769A7-29C9-4141-B029-F74726C51B97}" dt="2024-09-10T18:48:17.119" v="484" actId="21"/>
          <ac:spMkLst>
            <pc:docMk/>
            <pc:sldMk cId="122607095" sldId="607"/>
            <ac:spMk id="5" creationId="{38DC5094-4398-C8D6-6659-BBF87A94C47E}"/>
          </ac:spMkLst>
        </pc:spChg>
        <pc:spChg chg="mod">
          <ac:chgData name="Mitchell Wand" userId="de9b44c55c049659" providerId="LiveId" clId="{0D3769A7-29C9-4141-B029-F74726C51B97}" dt="2024-09-10T18:39:57.969" v="127" actId="114"/>
          <ac:spMkLst>
            <pc:docMk/>
            <pc:sldMk cId="122607095" sldId="607"/>
            <ac:spMk id="13" creationId="{5A5419DA-3880-75A3-EC38-EFC055D201EB}"/>
          </ac:spMkLst>
        </pc:spChg>
      </pc:sldChg>
      <pc:sldChg chg="addSp modSp add mod">
        <pc:chgData name="Mitchell Wand" userId="de9b44c55c049659" providerId="LiveId" clId="{0D3769A7-29C9-4141-B029-F74726C51B97}" dt="2024-09-10T19:44:55.052" v="1605" actId="20577"/>
        <pc:sldMkLst>
          <pc:docMk/>
          <pc:sldMk cId="1337848093" sldId="608"/>
        </pc:sldMkLst>
        <pc:spChg chg="mod">
          <ac:chgData name="Mitchell Wand" userId="de9b44c55c049659" providerId="LiveId" clId="{0D3769A7-29C9-4141-B029-F74726C51B97}" dt="2024-09-10T18:44:13.864" v="330" actId="20577"/>
          <ac:spMkLst>
            <pc:docMk/>
            <pc:sldMk cId="1337848093" sldId="608"/>
            <ac:spMk id="2" creationId="{69FAEC0E-82C2-EB12-99D0-0A69C79D60C8}"/>
          </ac:spMkLst>
        </pc:spChg>
        <pc:spChg chg="add mod">
          <ac:chgData name="Mitchell Wand" userId="de9b44c55c049659" providerId="LiveId" clId="{0D3769A7-29C9-4141-B029-F74726C51B97}" dt="2024-09-10T19:44:55.052" v="1605" actId="20577"/>
          <ac:spMkLst>
            <pc:docMk/>
            <pc:sldMk cId="1337848093" sldId="608"/>
            <ac:spMk id="4" creationId="{23878599-F085-3376-032C-0CF7E78E7BE5}"/>
          </ac:spMkLst>
        </pc:spChg>
        <pc:spChg chg="mod">
          <ac:chgData name="Mitchell Wand" userId="de9b44c55c049659" providerId="LiveId" clId="{0D3769A7-29C9-4141-B029-F74726C51B97}" dt="2024-09-10T18:47:57.175" v="478" actId="113"/>
          <ac:spMkLst>
            <pc:docMk/>
            <pc:sldMk cId="1337848093" sldId="608"/>
            <ac:spMk id="5" creationId="{38DC5094-4398-C8D6-6659-BBF87A94C47E}"/>
          </ac:spMkLst>
        </pc:spChg>
      </pc:sldChg>
      <pc:sldChg chg="addSp delSp modSp add mod">
        <pc:chgData name="Mitchell Wand" userId="de9b44c55c049659" providerId="LiveId" clId="{0D3769A7-29C9-4141-B029-F74726C51B97}" dt="2024-09-10T19:45:13.981" v="1607"/>
        <pc:sldMkLst>
          <pc:docMk/>
          <pc:sldMk cId="2874826369" sldId="609"/>
        </pc:sldMkLst>
        <pc:spChg chg="mod">
          <ac:chgData name="Mitchell Wand" userId="de9b44c55c049659" providerId="LiveId" clId="{0D3769A7-29C9-4141-B029-F74726C51B97}" dt="2024-09-10T18:48:53.902" v="520" actId="20577"/>
          <ac:spMkLst>
            <pc:docMk/>
            <pc:sldMk cId="2874826369" sldId="609"/>
            <ac:spMk id="2" creationId="{69FAEC0E-82C2-EB12-99D0-0A69C79D60C8}"/>
          </ac:spMkLst>
        </pc:spChg>
        <pc:spChg chg="del">
          <ac:chgData name="Mitchell Wand" userId="de9b44c55c049659" providerId="LiveId" clId="{0D3769A7-29C9-4141-B029-F74726C51B97}" dt="2024-09-10T19:45:12.356" v="1606" actId="478"/>
          <ac:spMkLst>
            <pc:docMk/>
            <pc:sldMk cId="2874826369" sldId="609"/>
            <ac:spMk id="4" creationId="{23878599-F085-3376-032C-0CF7E78E7BE5}"/>
          </ac:spMkLst>
        </pc:spChg>
        <pc:spChg chg="mod">
          <ac:chgData name="Mitchell Wand" userId="de9b44c55c049659" providerId="LiveId" clId="{0D3769A7-29C9-4141-B029-F74726C51B97}" dt="2024-09-10T18:47:52.903" v="477" actId="113"/>
          <ac:spMkLst>
            <pc:docMk/>
            <pc:sldMk cId="2874826369" sldId="609"/>
            <ac:spMk id="5" creationId="{38DC5094-4398-C8D6-6659-BBF87A94C47E}"/>
          </ac:spMkLst>
        </pc:spChg>
        <pc:spChg chg="add mod">
          <ac:chgData name="Mitchell Wand" userId="de9b44c55c049659" providerId="LiveId" clId="{0D3769A7-29C9-4141-B029-F74726C51B97}" dt="2024-09-10T19:45:13.981" v="1607"/>
          <ac:spMkLst>
            <pc:docMk/>
            <pc:sldMk cId="2874826369" sldId="609"/>
            <ac:spMk id="6" creationId="{9311F141-B46D-9626-F788-EDAF5C2ADA5E}"/>
          </ac:spMkLst>
        </pc:spChg>
        <pc:spChg chg="mod">
          <ac:chgData name="Mitchell Wand" userId="de9b44c55c049659" providerId="LiveId" clId="{0D3769A7-29C9-4141-B029-F74726C51B97}" dt="2024-09-10T18:46:09.342" v="385" actId="20577"/>
          <ac:spMkLst>
            <pc:docMk/>
            <pc:sldMk cId="2874826369" sldId="609"/>
            <ac:spMk id="13" creationId="{5A5419DA-3880-75A3-EC38-EFC055D201EB}"/>
          </ac:spMkLst>
        </pc:spChg>
      </pc:sldChg>
      <pc:sldChg chg="modSp add mod setBg">
        <pc:chgData name="Mitchell Wand" userId="de9b44c55c049659" providerId="LiveId" clId="{0D3769A7-29C9-4141-B029-F74726C51B97}" dt="2024-09-10T19:45:34.034" v="1612" actId="20577"/>
        <pc:sldMkLst>
          <pc:docMk/>
          <pc:sldMk cId="401339110" sldId="610"/>
        </pc:sldMkLst>
        <pc:spChg chg="mod">
          <ac:chgData name="Mitchell Wand" userId="de9b44c55c049659" providerId="LiveId" clId="{0D3769A7-29C9-4141-B029-F74726C51B97}" dt="2024-09-10T18:47:23.327" v="469" actId="20577"/>
          <ac:spMkLst>
            <pc:docMk/>
            <pc:sldMk cId="401339110" sldId="610"/>
            <ac:spMk id="2" creationId="{69FAEC0E-82C2-EB12-99D0-0A69C79D60C8}"/>
          </ac:spMkLst>
        </pc:spChg>
        <pc:spChg chg="mod">
          <ac:chgData name="Mitchell Wand" userId="de9b44c55c049659" providerId="LiveId" clId="{0D3769A7-29C9-4141-B029-F74726C51B97}" dt="2024-09-10T19:45:34.034" v="1612" actId="20577"/>
          <ac:spMkLst>
            <pc:docMk/>
            <pc:sldMk cId="401339110" sldId="610"/>
            <ac:spMk id="4" creationId="{23878599-F085-3376-032C-0CF7E78E7BE5}"/>
          </ac:spMkLst>
        </pc:spChg>
        <pc:spChg chg="mod">
          <ac:chgData name="Mitchell Wand" userId="de9b44c55c049659" providerId="LiveId" clId="{0D3769A7-29C9-4141-B029-F74726C51B97}" dt="2024-09-10T18:53:08.240" v="967" actId="207"/>
          <ac:spMkLst>
            <pc:docMk/>
            <pc:sldMk cId="401339110" sldId="610"/>
            <ac:spMk id="5" creationId="{38DC5094-4398-C8D6-6659-BBF87A94C47E}"/>
          </ac:spMkLst>
        </pc:spChg>
      </pc:sldChg>
      <pc:sldChg chg="addSp modSp add mod ord">
        <pc:chgData name="Mitchell Wand" userId="de9b44c55c049659" providerId="LiveId" clId="{0D3769A7-29C9-4141-B029-F74726C51B97}" dt="2024-09-10T19:15:06.773" v="1077"/>
        <pc:sldMkLst>
          <pc:docMk/>
          <pc:sldMk cId="2592196647" sldId="611"/>
        </pc:sldMkLst>
        <pc:spChg chg="mod">
          <ac:chgData name="Mitchell Wand" userId="de9b44c55c049659" providerId="LiveId" clId="{0D3769A7-29C9-4141-B029-F74726C51B97}" dt="2024-09-10T19:05:38.429" v="1000" actId="20577"/>
          <ac:spMkLst>
            <pc:docMk/>
            <pc:sldMk cId="2592196647" sldId="611"/>
            <ac:spMk id="2" creationId="{69FAEC0E-82C2-EB12-99D0-0A69C79D60C8}"/>
          </ac:spMkLst>
        </pc:spChg>
        <pc:spChg chg="mod">
          <ac:chgData name="Mitchell Wand" userId="de9b44c55c049659" providerId="LiveId" clId="{0D3769A7-29C9-4141-B029-F74726C51B97}" dt="2024-09-10T19:05:27.856" v="980" actId="20577"/>
          <ac:spMkLst>
            <pc:docMk/>
            <pc:sldMk cId="2592196647" sldId="611"/>
            <ac:spMk id="4" creationId="{23878599-F085-3376-032C-0CF7E78E7BE5}"/>
          </ac:spMkLst>
        </pc:spChg>
        <pc:spChg chg="add mod">
          <ac:chgData name="Mitchell Wand" userId="de9b44c55c049659" providerId="LiveId" clId="{0D3769A7-29C9-4141-B029-F74726C51B97}" dt="2024-09-10T19:07:14.693" v="1017" actId="208"/>
          <ac:spMkLst>
            <pc:docMk/>
            <pc:sldMk cId="2592196647" sldId="611"/>
            <ac:spMk id="7" creationId="{5A9C53C5-72E0-EBCF-9B8D-376E98D25BB7}"/>
          </ac:spMkLst>
        </pc:spChg>
        <pc:spChg chg="mod">
          <ac:chgData name="Mitchell Wand" userId="de9b44c55c049659" providerId="LiveId" clId="{0D3769A7-29C9-4141-B029-F74726C51B97}" dt="2024-09-10T19:05:52.723" v="1012" actId="20577"/>
          <ac:spMkLst>
            <pc:docMk/>
            <pc:sldMk cId="2592196647" sldId="611"/>
            <ac:spMk id="13" creationId="{5A5419DA-3880-75A3-EC38-EFC055D201EB}"/>
          </ac:spMkLst>
        </pc:spChg>
      </pc:sldChg>
      <pc:sldChg chg="addSp modSp add mod ord">
        <pc:chgData name="Mitchell Wand" userId="de9b44c55c049659" providerId="LiveId" clId="{0D3769A7-29C9-4141-B029-F74726C51B97}" dt="2024-09-10T19:15:28.435" v="1079"/>
        <pc:sldMkLst>
          <pc:docMk/>
          <pc:sldMk cId="3798206503" sldId="612"/>
        </pc:sldMkLst>
        <pc:spChg chg="mod">
          <ac:chgData name="Mitchell Wand" userId="de9b44c55c049659" providerId="LiveId" clId="{0D3769A7-29C9-4141-B029-F74726C51B97}" dt="2024-09-10T19:10:17.913" v="1041" actId="20577"/>
          <ac:spMkLst>
            <pc:docMk/>
            <pc:sldMk cId="3798206503" sldId="612"/>
            <ac:spMk id="2" creationId="{69FAEC0E-82C2-EB12-99D0-0A69C79D60C8}"/>
          </ac:spMkLst>
        </pc:spChg>
        <pc:spChg chg="mod">
          <ac:chgData name="Mitchell Wand" userId="de9b44c55c049659" providerId="LiveId" clId="{0D3769A7-29C9-4141-B029-F74726C51B97}" dt="2024-09-10T19:10:39.051" v="1043"/>
          <ac:spMkLst>
            <pc:docMk/>
            <pc:sldMk cId="3798206503" sldId="612"/>
            <ac:spMk id="4" creationId="{23878599-F085-3376-032C-0CF7E78E7BE5}"/>
          </ac:spMkLst>
        </pc:spChg>
        <pc:spChg chg="add mod">
          <ac:chgData name="Mitchell Wand" userId="de9b44c55c049659" providerId="LiveId" clId="{0D3769A7-29C9-4141-B029-F74726C51B97}" dt="2024-09-10T19:12:19.352" v="1061" actId="14100"/>
          <ac:spMkLst>
            <pc:docMk/>
            <pc:sldMk cId="3798206503" sldId="612"/>
            <ac:spMk id="6" creationId="{8B6D0141-F008-7031-F05B-693C17E02A20}"/>
          </ac:spMkLst>
        </pc:spChg>
      </pc:sldChg>
      <pc:sldChg chg="add ord">
        <pc:chgData name="Mitchell Wand" userId="de9b44c55c049659" providerId="LiveId" clId="{0D3769A7-29C9-4141-B029-F74726C51B97}" dt="2024-09-10T19:15:28.435" v="1079"/>
        <pc:sldMkLst>
          <pc:docMk/>
          <pc:sldMk cId="1190726796" sldId="613"/>
        </pc:sldMkLst>
      </pc:sldChg>
      <pc:sldChg chg="modSp add mod">
        <pc:chgData name="Mitchell Wand" userId="de9b44c55c049659" providerId="LiveId" clId="{0D3769A7-29C9-4141-B029-F74726C51B97}" dt="2024-09-10T19:45:55.022" v="1617" actId="20577"/>
        <pc:sldMkLst>
          <pc:docMk/>
          <pc:sldMk cId="2289977142" sldId="614"/>
        </pc:sldMkLst>
        <pc:spChg chg="mod">
          <ac:chgData name="Mitchell Wand" userId="de9b44c55c049659" providerId="LiveId" clId="{0D3769A7-29C9-4141-B029-F74726C51B97}" dt="2024-09-10T19:13:28.673" v="1075" actId="20577"/>
          <ac:spMkLst>
            <pc:docMk/>
            <pc:sldMk cId="2289977142" sldId="614"/>
            <ac:spMk id="2" creationId="{69FAEC0E-82C2-EB12-99D0-0A69C79D60C8}"/>
          </ac:spMkLst>
        </pc:spChg>
        <pc:spChg chg="mod">
          <ac:chgData name="Mitchell Wand" userId="de9b44c55c049659" providerId="LiveId" clId="{0D3769A7-29C9-4141-B029-F74726C51B97}" dt="2024-09-10T19:45:55.022" v="1617" actId="20577"/>
          <ac:spMkLst>
            <pc:docMk/>
            <pc:sldMk cId="2289977142" sldId="614"/>
            <ac:spMk id="4" creationId="{23878599-F085-3376-032C-0CF7E78E7BE5}"/>
          </ac:spMkLst>
        </pc:spChg>
      </pc:sldChg>
      <pc:sldChg chg="addSp delSp modSp add mod ord modClrScheme chgLayout modNotesTx">
        <pc:chgData name="Mitchell Wand" userId="de9b44c55c049659" providerId="LiveId" clId="{0D3769A7-29C9-4141-B029-F74726C51B97}" dt="2024-09-10T19:28:47.161" v="1410"/>
        <pc:sldMkLst>
          <pc:docMk/>
          <pc:sldMk cId="578155839" sldId="615"/>
        </pc:sldMkLst>
        <pc:spChg chg="mod ord">
          <ac:chgData name="Mitchell Wand" userId="de9b44c55c049659" providerId="LiveId" clId="{0D3769A7-29C9-4141-B029-F74726C51B97}" dt="2024-09-10T19:23:19.100" v="1265" actId="20577"/>
          <ac:spMkLst>
            <pc:docMk/>
            <pc:sldMk cId="578155839" sldId="615"/>
            <ac:spMk id="2" creationId="{69FAEC0E-82C2-EB12-99D0-0A69C79D60C8}"/>
          </ac:spMkLst>
        </pc:spChg>
        <pc:spChg chg="mod ord">
          <ac:chgData name="Mitchell Wand" userId="de9b44c55c049659" providerId="LiveId" clId="{0D3769A7-29C9-4141-B029-F74726C51B97}" dt="2024-09-10T19:22:41.640" v="1184" actId="700"/>
          <ac:spMkLst>
            <pc:docMk/>
            <pc:sldMk cId="578155839" sldId="615"/>
            <ac:spMk id="3" creationId="{479B4E39-DC11-2091-2031-CA0E95DEFF77}"/>
          </ac:spMkLst>
        </pc:spChg>
        <pc:spChg chg="del mod">
          <ac:chgData name="Mitchell Wand" userId="de9b44c55c049659" providerId="LiveId" clId="{0D3769A7-29C9-4141-B029-F74726C51B97}" dt="2024-09-10T19:20:02.692" v="1132" actId="478"/>
          <ac:spMkLst>
            <pc:docMk/>
            <pc:sldMk cId="578155839" sldId="615"/>
            <ac:spMk id="4" creationId="{23878599-F085-3376-032C-0CF7E78E7BE5}"/>
          </ac:spMkLst>
        </pc:spChg>
        <pc:spChg chg="mod">
          <ac:chgData name="Mitchell Wand" userId="de9b44c55c049659" providerId="LiveId" clId="{0D3769A7-29C9-4141-B029-F74726C51B97}" dt="2024-09-10T19:17:29.127" v="1104" actId="20577"/>
          <ac:spMkLst>
            <pc:docMk/>
            <pc:sldMk cId="578155839" sldId="615"/>
            <ac:spMk id="5" creationId="{38DC5094-4398-C8D6-6659-BBF87A94C47E}"/>
          </ac:spMkLst>
        </pc:spChg>
        <pc:spChg chg="add mod">
          <ac:chgData name="Mitchell Wand" userId="de9b44c55c049659" providerId="LiveId" clId="{0D3769A7-29C9-4141-B029-F74726C51B97}" dt="2024-09-10T19:21:59.719" v="1181" actId="1076"/>
          <ac:spMkLst>
            <pc:docMk/>
            <pc:sldMk cId="578155839" sldId="615"/>
            <ac:spMk id="6" creationId="{48C99F6F-32E5-65F2-DAB3-CD01B36C5E73}"/>
          </ac:spMkLst>
        </pc:spChg>
        <pc:spChg chg="add del mod">
          <ac:chgData name="Mitchell Wand" userId="de9b44c55c049659" providerId="LiveId" clId="{0D3769A7-29C9-4141-B029-F74726C51B97}" dt="2024-09-10T19:20:05.261" v="1133" actId="478"/>
          <ac:spMkLst>
            <pc:docMk/>
            <pc:sldMk cId="578155839" sldId="615"/>
            <ac:spMk id="7" creationId="{B85CEA56-32DC-7B93-4F36-A626DC6CCB04}"/>
          </ac:spMkLst>
        </pc:spChg>
        <pc:spChg chg="add del mod">
          <ac:chgData name="Mitchell Wand" userId="de9b44c55c049659" providerId="LiveId" clId="{0D3769A7-29C9-4141-B029-F74726C51B97}" dt="2024-09-10T19:20:46.034" v="1143" actId="478"/>
          <ac:spMkLst>
            <pc:docMk/>
            <pc:sldMk cId="578155839" sldId="615"/>
            <ac:spMk id="8" creationId="{0C5AE9FD-109D-307B-9442-4570576439FF}"/>
          </ac:spMkLst>
        </pc:spChg>
        <pc:spChg chg="add del mod">
          <ac:chgData name="Mitchell Wand" userId="de9b44c55c049659" providerId="LiveId" clId="{0D3769A7-29C9-4141-B029-F74726C51B97}" dt="2024-09-10T19:20:44.439" v="1142" actId="478"/>
          <ac:spMkLst>
            <pc:docMk/>
            <pc:sldMk cId="578155839" sldId="615"/>
            <ac:spMk id="9" creationId="{7BFBFAAF-319F-6BB3-4AD0-2855FC68211A}"/>
          </ac:spMkLst>
        </pc:spChg>
        <pc:spChg chg="add mod">
          <ac:chgData name="Mitchell Wand" userId="de9b44c55c049659" providerId="LiveId" clId="{0D3769A7-29C9-4141-B029-F74726C51B97}" dt="2024-09-10T19:22:30.061" v="1183" actId="465"/>
          <ac:spMkLst>
            <pc:docMk/>
            <pc:sldMk cId="578155839" sldId="615"/>
            <ac:spMk id="10" creationId="{CD95A036-69B8-CC51-2BD5-9D9EE0D0DACE}"/>
          </ac:spMkLst>
        </pc:spChg>
        <pc:spChg chg="add mod">
          <ac:chgData name="Mitchell Wand" userId="de9b44c55c049659" providerId="LiveId" clId="{0D3769A7-29C9-4141-B029-F74726C51B97}" dt="2024-09-10T19:21:51.419" v="1179" actId="1076"/>
          <ac:spMkLst>
            <pc:docMk/>
            <pc:sldMk cId="578155839" sldId="615"/>
            <ac:spMk id="11" creationId="{BA49C917-4D7D-8189-CCD8-9501899F20B1}"/>
          </ac:spMkLst>
        </pc:spChg>
        <pc:spChg chg="add del mod ord">
          <ac:chgData name="Mitchell Wand" userId="de9b44c55c049659" providerId="LiveId" clId="{0D3769A7-29C9-4141-B029-F74726C51B97}" dt="2024-09-10T19:23:22.769" v="1266" actId="478"/>
          <ac:spMkLst>
            <pc:docMk/>
            <pc:sldMk cId="578155839" sldId="615"/>
            <ac:spMk id="12" creationId="{97002B69-1557-A6DB-6AF2-70B226039BD5}"/>
          </ac:spMkLst>
        </pc:spChg>
        <pc:spChg chg="del mod">
          <ac:chgData name="Mitchell Wand" userId="de9b44c55c049659" providerId="LiveId" clId="{0D3769A7-29C9-4141-B029-F74726C51B97}" dt="2024-09-10T19:19:09.379" v="1118" actId="478"/>
          <ac:spMkLst>
            <pc:docMk/>
            <pc:sldMk cId="578155839" sldId="615"/>
            <ac:spMk id="13" creationId="{5A5419DA-3880-75A3-EC38-EFC055D201EB}"/>
          </ac:spMkLst>
        </pc:spChg>
        <pc:spChg chg="add mod">
          <ac:chgData name="Mitchell Wand" userId="de9b44c55c049659" providerId="LiveId" clId="{0D3769A7-29C9-4141-B029-F74726C51B97}" dt="2024-09-10T19:25:53.529" v="1384" actId="1076"/>
          <ac:spMkLst>
            <pc:docMk/>
            <pc:sldMk cId="578155839" sldId="615"/>
            <ac:spMk id="14" creationId="{CA8C200A-20E5-F1E6-1ABB-83F13C89673A}"/>
          </ac:spMkLst>
        </pc:spChg>
        <pc:cxnChg chg="add mod">
          <ac:chgData name="Mitchell Wand" userId="de9b44c55c049659" providerId="LiveId" clId="{0D3769A7-29C9-4141-B029-F74726C51B97}" dt="2024-09-10T19:28:10.694" v="1406" actId="14100"/>
          <ac:cxnSpMkLst>
            <pc:docMk/>
            <pc:sldMk cId="578155839" sldId="615"/>
            <ac:cxnSpMk id="16" creationId="{FC8E9457-9888-FF93-93E7-AF16D72CFBBC}"/>
          </ac:cxnSpMkLst>
        </pc:cxnChg>
        <pc:cxnChg chg="add mod">
          <ac:chgData name="Mitchell Wand" userId="de9b44c55c049659" providerId="LiveId" clId="{0D3769A7-29C9-4141-B029-F74726C51B97}" dt="2024-09-10T19:27:39.683" v="1400" actId="14100"/>
          <ac:cxnSpMkLst>
            <pc:docMk/>
            <pc:sldMk cId="578155839" sldId="615"/>
            <ac:cxnSpMk id="17" creationId="{AF62FCBA-4BFA-F7D9-A3EB-C487146E064E}"/>
          </ac:cxnSpMkLst>
        </pc:cxnChg>
        <pc:cxnChg chg="add mod">
          <ac:chgData name="Mitchell Wand" userId="de9b44c55c049659" providerId="LiveId" clId="{0D3769A7-29C9-4141-B029-F74726C51B97}" dt="2024-09-10T19:27:43.574" v="1401" actId="14100"/>
          <ac:cxnSpMkLst>
            <pc:docMk/>
            <pc:sldMk cId="578155839" sldId="615"/>
            <ac:cxnSpMk id="18" creationId="{C2C48120-CC03-FE46-52FB-1F6BED8F2AE9}"/>
          </ac:cxnSpMkLst>
        </pc:cxnChg>
      </pc:sldChg>
      <pc:sldChg chg="modSp add del mod">
        <pc:chgData name="Mitchell Wand" userId="de9b44c55c049659" providerId="LiveId" clId="{0D3769A7-29C9-4141-B029-F74726C51B97}" dt="2024-09-10T19:29:41.311" v="1432" actId="2696"/>
        <pc:sldMkLst>
          <pc:docMk/>
          <pc:sldMk cId="571764553" sldId="616"/>
        </pc:sldMkLst>
        <pc:spChg chg="mod">
          <ac:chgData name="Mitchell Wand" userId="de9b44c55c049659" providerId="LiveId" clId="{0D3769A7-29C9-4141-B029-F74726C51B97}" dt="2024-09-10T19:29:15.182" v="1418" actId="6549"/>
          <ac:spMkLst>
            <pc:docMk/>
            <pc:sldMk cId="571764553" sldId="616"/>
            <ac:spMk id="2" creationId="{69FAEC0E-82C2-EB12-99D0-0A69C79D60C8}"/>
          </ac:spMkLst>
        </pc:spChg>
        <pc:spChg chg="mod">
          <ac:chgData name="Mitchell Wand" userId="de9b44c55c049659" providerId="LiveId" clId="{0D3769A7-29C9-4141-B029-F74726C51B97}" dt="2024-09-10T19:29:32.356" v="1431" actId="20577"/>
          <ac:spMkLst>
            <pc:docMk/>
            <pc:sldMk cId="571764553" sldId="616"/>
            <ac:spMk id="5" creationId="{38DC5094-4398-C8D6-6659-BBF87A94C47E}"/>
          </ac:spMkLst>
        </pc:spChg>
      </pc:sldChg>
      <pc:sldChg chg="addSp modSp add mod modAnim modNotesTx">
        <pc:chgData name="Mitchell Wand" userId="de9b44c55c049659" providerId="LiveId" clId="{0D3769A7-29C9-4141-B029-F74726C51B97}" dt="2024-09-13T02:17:30.038" v="2429"/>
        <pc:sldMkLst>
          <pc:docMk/>
          <pc:sldMk cId="1060811728" sldId="616"/>
        </pc:sldMkLst>
        <pc:spChg chg="mod">
          <ac:chgData name="Mitchell Wand" userId="de9b44c55c049659" providerId="LiveId" clId="{0D3769A7-29C9-4141-B029-F74726C51B97}" dt="2024-09-13T02:04:36.332" v="1940" actId="113"/>
          <ac:spMkLst>
            <pc:docMk/>
            <pc:sldMk cId="1060811728" sldId="616"/>
            <ac:spMk id="2" creationId="{8259B03B-369D-E536-CE32-3FF75AA6BD4D}"/>
          </ac:spMkLst>
        </pc:spChg>
        <pc:spChg chg="mod">
          <ac:chgData name="Mitchell Wand" userId="de9b44c55c049659" providerId="LiveId" clId="{0D3769A7-29C9-4141-B029-F74726C51B97}" dt="2024-09-13T02:12:06.025" v="2285" actId="27636"/>
          <ac:spMkLst>
            <pc:docMk/>
            <pc:sldMk cId="1060811728" sldId="616"/>
            <ac:spMk id="3" creationId="{09180A25-7D26-CB5D-F252-F1C95011F3BB}"/>
          </ac:spMkLst>
        </pc:spChg>
        <pc:spChg chg="mod">
          <ac:chgData name="Mitchell Wand" userId="de9b44c55c049659" providerId="LiveId" clId="{0D3769A7-29C9-4141-B029-F74726C51B97}" dt="2024-09-13T02:06:30.574" v="2007" actId="14100"/>
          <ac:spMkLst>
            <pc:docMk/>
            <pc:sldMk cId="1060811728" sldId="616"/>
            <ac:spMk id="5" creationId="{6E50B55C-3D1C-6F50-6C17-474DB1D3DDD4}"/>
          </ac:spMkLst>
        </pc:spChg>
        <pc:spChg chg="mod">
          <ac:chgData name="Mitchell Wand" userId="de9b44c55c049659" providerId="LiveId" clId="{0D3769A7-29C9-4141-B029-F74726C51B97}" dt="2024-09-13T02:10:13.133" v="2239" actId="1076"/>
          <ac:spMkLst>
            <pc:docMk/>
            <pc:sldMk cId="1060811728" sldId="616"/>
            <ac:spMk id="6" creationId="{660837FA-52D5-16CE-D467-B827A3F4432E}"/>
          </ac:spMkLst>
        </pc:spChg>
        <pc:spChg chg="mod">
          <ac:chgData name="Mitchell Wand" userId="de9b44c55c049659" providerId="LiveId" clId="{0D3769A7-29C9-4141-B029-F74726C51B97}" dt="2024-09-13T02:08:37.675" v="2206" actId="20577"/>
          <ac:spMkLst>
            <pc:docMk/>
            <pc:sldMk cId="1060811728" sldId="616"/>
            <ac:spMk id="7" creationId="{D1A340D3-348F-25EE-FD5D-777B48B97B12}"/>
          </ac:spMkLst>
        </pc:spChg>
        <pc:spChg chg="add mod">
          <ac:chgData name="Mitchell Wand" userId="de9b44c55c049659" providerId="LiveId" clId="{0D3769A7-29C9-4141-B029-F74726C51B97}" dt="2024-09-13T02:12:38.605" v="2288" actId="207"/>
          <ac:spMkLst>
            <pc:docMk/>
            <pc:sldMk cId="1060811728" sldId="616"/>
            <ac:spMk id="10" creationId="{0894D4E1-7DC6-F727-4E56-DEAFFF1A26FC}"/>
          </ac:spMkLst>
        </pc:spChg>
        <pc:grpChg chg="add mod">
          <ac:chgData name="Mitchell Wand" userId="de9b44c55c049659" providerId="LiveId" clId="{0D3769A7-29C9-4141-B029-F74726C51B97}" dt="2024-09-13T02:12:12.127" v="2286" actId="1076"/>
          <ac:grpSpMkLst>
            <pc:docMk/>
            <pc:sldMk cId="1060811728" sldId="616"/>
            <ac:grpSpMk id="8" creationId="{C83F7A11-0491-9D94-C84E-2ACD1CFB56F3}"/>
          </ac:grpSpMkLst>
        </pc:grpChg>
        <pc:cxnChg chg="mod">
          <ac:chgData name="Mitchell Wand" userId="de9b44c55c049659" providerId="LiveId" clId="{0D3769A7-29C9-4141-B029-F74726C51B97}" dt="2024-09-13T02:08:59.124" v="2208" actId="1582"/>
          <ac:cxnSpMkLst>
            <pc:docMk/>
            <pc:sldMk cId="1060811728" sldId="616"/>
            <ac:cxnSpMk id="9" creationId="{A73F1E45-4C9E-6293-8011-BF5E2FE81CE9}"/>
          </ac:cxnSpMkLst>
        </pc:cxnChg>
      </pc:sldChg>
    </pc:docChg>
  </pc:docChgLst>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docChgLst>
    <pc:chgData name="Mitchell Wand" userId="de9b44c55c049659" providerId="LiveId" clId="{B8E4A2AB-21F2-4458-9F7A-706A0E6C6B13}"/>
    <pc:docChg chg="undo custSel addSld delSld modSld sldOrd">
      <pc:chgData name="Mitchell Wand" userId="de9b44c55c049659" providerId="LiveId" clId="{B8E4A2AB-21F2-4458-9F7A-706A0E6C6B13}" dt="2022-12-20T16:46:56.570" v="3440" actId="20577"/>
      <pc:docMkLst>
        <pc:docMk/>
      </pc:docMkLst>
      <pc:sldChg chg="delSp modSp mod delAnim modNotesTx">
        <pc:chgData name="Mitchell Wand" userId="de9b44c55c049659" providerId="LiveId" clId="{B8E4A2AB-21F2-4458-9F7A-706A0E6C6B13}" dt="2022-12-20T16:28:39.748" v="2563" actId="14100"/>
        <pc:sldMkLst>
          <pc:docMk/>
          <pc:sldMk cId="0" sldId="277"/>
        </pc:sldMkLst>
        <pc:spChg chg="del mod">
          <ac:chgData name="Mitchell Wand" userId="de9b44c55c049659" providerId="LiveId" clId="{B8E4A2AB-21F2-4458-9F7A-706A0E6C6B13}" dt="2022-12-20T16:28:31.860" v="2562" actId="478"/>
          <ac:spMkLst>
            <pc:docMk/>
            <pc:sldMk cId="0" sldId="277"/>
            <ac:spMk id="2" creationId="{5AD3FFB0-2B71-96EE-8EF1-89A745969D68}"/>
          </ac:spMkLst>
        </pc:spChg>
        <pc:spChg chg="del">
          <ac:chgData name="Mitchell Wand" userId="de9b44c55c049659" providerId="LiveId" clId="{B8E4A2AB-21F2-4458-9F7A-706A0E6C6B13}" dt="2022-12-20T16:17:31.867" v="2005" actId="478"/>
          <ac:spMkLst>
            <pc:docMk/>
            <pc:sldMk cId="0" sldId="277"/>
            <ac:spMk id="3" creationId="{E43F281C-3064-741C-32FB-27D132908455}"/>
          </ac:spMkLst>
        </pc:spChg>
        <pc:spChg chg="mod">
          <ac:chgData name="Mitchell Wand" userId="de9b44c55c049659" providerId="LiveId" clId="{B8E4A2AB-21F2-4458-9F7A-706A0E6C6B13}" dt="2022-12-20T16:28:39.748" v="2563" actId="14100"/>
          <ac:spMkLst>
            <pc:docMk/>
            <pc:sldMk cId="0" sldId="277"/>
            <ac:spMk id="517" creationId="{00000000-0000-0000-0000-000000000000}"/>
          </ac:spMkLst>
        </pc:spChg>
      </pc:sldChg>
      <pc:sldChg chg="del">
        <pc:chgData name="Mitchell Wand" userId="de9b44c55c049659" providerId="LiveId" clId="{B8E4A2AB-21F2-4458-9F7A-706A0E6C6B13}" dt="2022-12-20T16:22:50.690" v="2367" actId="2696"/>
        <pc:sldMkLst>
          <pc:docMk/>
          <pc:sldMk cId="0" sldId="284"/>
        </pc:sldMkLst>
      </pc:sldChg>
      <pc:sldChg chg="add del">
        <pc:chgData name="Mitchell Wand" userId="de9b44c55c049659" providerId="LiveId" clId="{B8E4A2AB-21F2-4458-9F7A-706A0E6C6B13}" dt="2022-12-20T16:28:53.848" v="2564" actId="2696"/>
        <pc:sldMkLst>
          <pc:docMk/>
          <pc:sldMk cId="4096259933" sldId="284"/>
        </pc:sldMkLst>
      </pc:sldChg>
      <pc:sldChg chg="del">
        <pc:chgData name="Mitchell Wand" userId="de9b44c55c049659" providerId="LiveId" clId="{B8E4A2AB-21F2-4458-9F7A-706A0E6C6B13}" dt="2022-12-20T16:22:17.904" v="2366" actId="2696"/>
        <pc:sldMkLst>
          <pc:docMk/>
          <pc:sldMk cId="644150587" sldId="289"/>
        </pc:sldMkLst>
      </pc:sldChg>
      <pc:sldChg chg="modSp mod modNotesTx">
        <pc:chgData name="Mitchell Wand" userId="de9b44c55c049659" providerId="LiveId" clId="{B8E4A2AB-21F2-4458-9F7A-706A0E6C6B13}" dt="2022-12-20T16:46:56.570" v="3440" actId="20577"/>
        <pc:sldMkLst>
          <pc:docMk/>
          <pc:sldMk cId="3824388766" sldId="498"/>
        </pc:sldMkLst>
        <pc:spChg chg="mod">
          <ac:chgData name="Mitchell Wand" userId="de9b44c55c049659" providerId="LiveId" clId="{B8E4A2AB-21F2-4458-9F7A-706A0E6C6B13}" dt="2022-12-20T16:46:56.570" v="3440" actId="20577"/>
          <ac:spMkLst>
            <pc:docMk/>
            <pc:sldMk cId="3824388766" sldId="498"/>
            <ac:spMk id="16" creationId="{E500DDA0-02DF-5D4D-8F96-DD723E7D68DA}"/>
          </ac:spMkLst>
        </pc:spChg>
      </pc:sldChg>
      <pc:sldChg chg="add ord">
        <pc:chgData name="Mitchell Wand" userId="de9b44c55c049659" providerId="LiveId" clId="{B8E4A2AB-21F2-4458-9F7A-706A0E6C6B13}" dt="2022-12-20T16:23:40.938" v="2391"/>
        <pc:sldMkLst>
          <pc:docMk/>
          <pc:sldMk cId="334896783" sldId="499"/>
        </pc:sldMkLst>
      </pc:sldChg>
      <pc:sldChg chg="del">
        <pc:chgData name="Mitchell Wand" userId="de9b44c55c049659" providerId="LiveId" clId="{B8E4A2AB-21F2-4458-9F7A-706A0E6C6B13}" dt="2022-12-20T16:22:50.690" v="2367" actId="2696"/>
        <pc:sldMkLst>
          <pc:docMk/>
          <pc:sldMk cId="889517935" sldId="499"/>
        </pc:sldMkLst>
      </pc:sldChg>
      <pc:sldChg chg="modSp mod">
        <pc:chgData name="Mitchell Wand" userId="de9b44c55c049659" providerId="LiveId" clId="{B8E4A2AB-21F2-4458-9F7A-706A0E6C6B13}" dt="2022-12-11T21:17:38.580" v="44" actId="20577"/>
        <pc:sldMkLst>
          <pc:docMk/>
          <pc:sldMk cId="966027799" sldId="514"/>
        </pc:sldMkLst>
        <pc:spChg chg="mod">
          <ac:chgData name="Mitchell Wand" userId="de9b44c55c049659" providerId="LiveId" clId="{B8E4A2AB-21F2-4458-9F7A-706A0E6C6B13}" dt="2022-12-11T21:17:38.580" v="44" actId="20577"/>
          <ac:spMkLst>
            <pc:docMk/>
            <pc:sldMk cId="966027799" sldId="514"/>
            <ac:spMk id="4" creationId="{0ABAED22-80F7-4901-BE65-632B7CF552B4}"/>
          </ac:spMkLst>
        </pc:spChg>
      </pc:sldChg>
      <pc:sldChg chg="ord">
        <pc:chgData name="Mitchell Wand" userId="de9b44c55c049659" providerId="LiveId" clId="{B8E4A2AB-21F2-4458-9F7A-706A0E6C6B13}" dt="2022-12-11T21:25:44.309" v="103"/>
        <pc:sldMkLst>
          <pc:docMk/>
          <pc:sldMk cId="3550346924" sldId="533"/>
        </pc:sldMkLst>
      </pc:sldChg>
      <pc:sldChg chg="modSp add mod">
        <pc:chgData name="Mitchell Wand" userId="de9b44c55c049659" providerId="LiveId" clId="{B8E4A2AB-21F2-4458-9F7A-706A0E6C6B13}" dt="2022-12-20T16:23:10.809" v="2389" actId="20577"/>
        <pc:sldMkLst>
          <pc:docMk/>
          <pc:sldMk cId="1899805603" sldId="544"/>
        </pc:sldMkLst>
        <pc:spChg chg="mod">
          <ac:chgData name="Mitchell Wand" userId="de9b44c55c049659" providerId="LiveId" clId="{B8E4A2AB-21F2-4458-9F7A-706A0E6C6B13}" dt="2022-12-20T16:23:10.809" v="2389" actId="20577"/>
          <ac:spMkLst>
            <pc:docMk/>
            <pc:sldMk cId="1899805603" sldId="544"/>
            <ac:spMk id="10" creationId="{D8C9CF27-CC4B-01C9-C7B0-88C6D5010B66}"/>
          </ac:spMkLst>
        </pc:spChg>
      </pc:sldChg>
      <pc:sldChg chg="del">
        <pc:chgData name="Mitchell Wand" userId="de9b44c55c049659" providerId="LiveId" clId="{B8E4A2AB-21F2-4458-9F7A-706A0E6C6B13}" dt="2022-12-20T16:22:50.690" v="2367" actId="2696"/>
        <pc:sldMkLst>
          <pc:docMk/>
          <pc:sldMk cId="2929428431" sldId="544"/>
        </pc:sldMkLst>
      </pc:sldChg>
      <pc:sldChg chg="add del">
        <pc:chgData name="Mitchell Wand" userId="de9b44c55c049659" providerId="LiveId" clId="{B8E4A2AB-21F2-4458-9F7A-706A0E6C6B13}" dt="2022-12-20T16:30:10.027" v="2565" actId="2696"/>
        <pc:sldMkLst>
          <pc:docMk/>
          <pc:sldMk cId="835306586" sldId="545"/>
        </pc:sldMkLst>
      </pc:sldChg>
      <pc:sldChg chg="del">
        <pc:chgData name="Mitchell Wand" userId="de9b44c55c049659" providerId="LiveId" clId="{B8E4A2AB-21F2-4458-9F7A-706A0E6C6B13}" dt="2022-12-20T16:22:50.690" v="2367" actId="2696"/>
        <pc:sldMkLst>
          <pc:docMk/>
          <pc:sldMk cId="2752453622" sldId="545"/>
        </pc:sldMkLst>
      </pc:sldChg>
      <pc:sldChg chg="del">
        <pc:chgData name="Mitchell Wand" userId="de9b44c55c049659" providerId="LiveId" clId="{B8E4A2AB-21F2-4458-9F7A-706A0E6C6B13}" dt="2022-12-20T16:22:50.690" v="2367" actId="2696"/>
        <pc:sldMkLst>
          <pc:docMk/>
          <pc:sldMk cId="1711365229" sldId="546"/>
        </pc:sldMkLst>
      </pc:sldChg>
      <pc:sldChg chg="modSp add mod modNotesTx">
        <pc:chgData name="Mitchell Wand" userId="de9b44c55c049659" providerId="LiveId" clId="{B8E4A2AB-21F2-4458-9F7A-706A0E6C6B13}" dt="2022-12-20T16:39:12.506" v="3162" actId="20577"/>
        <pc:sldMkLst>
          <pc:docMk/>
          <pc:sldMk cId="2192128478" sldId="546"/>
        </pc:sldMkLst>
        <pc:spChg chg="mod">
          <ac:chgData name="Mitchell Wand" userId="de9b44c55c049659" providerId="LiveId" clId="{B8E4A2AB-21F2-4458-9F7A-706A0E6C6B13}" dt="2022-12-20T16:30:21.698" v="2595" actId="20577"/>
          <ac:spMkLst>
            <pc:docMk/>
            <pc:sldMk cId="2192128478" sldId="546"/>
            <ac:spMk id="2" creationId="{B3DE27F2-3685-217F-F3EF-E022EB526D76}"/>
          </ac:spMkLst>
        </pc:spChg>
        <pc:spChg chg="mod">
          <ac:chgData name="Mitchell Wand" userId="de9b44c55c049659" providerId="LiveId" clId="{B8E4A2AB-21F2-4458-9F7A-706A0E6C6B13}" dt="2022-12-20T16:34:28.089" v="2903" actId="20577"/>
          <ac:spMkLst>
            <pc:docMk/>
            <pc:sldMk cId="2192128478" sldId="546"/>
            <ac:spMk id="7" creationId="{CD50A8E0-85BE-235E-B3A1-9815DAFEE290}"/>
          </ac:spMkLst>
        </pc:spChg>
      </pc:sldChg>
      <pc:sldChg chg="add del">
        <pc:chgData name="Mitchell Wand" userId="de9b44c55c049659" providerId="LiveId" clId="{B8E4A2AB-21F2-4458-9F7A-706A0E6C6B13}" dt="2022-12-20T16:38:09.321" v="3030" actId="2696"/>
        <pc:sldMkLst>
          <pc:docMk/>
          <pc:sldMk cId="788042944" sldId="547"/>
        </pc:sldMkLst>
      </pc:sldChg>
      <pc:sldChg chg="del">
        <pc:chgData name="Mitchell Wand" userId="de9b44c55c049659" providerId="LiveId" clId="{B8E4A2AB-21F2-4458-9F7A-706A0E6C6B13}" dt="2022-12-20T16:22:50.690" v="2367" actId="2696"/>
        <pc:sldMkLst>
          <pc:docMk/>
          <pc:sldMk cId="3507823425" sldId="547"/>
        </pc:sldMkLst>
      </pc:sldChg>
      <pc:sldChg chg="add del">
        <pc:chgData name="Mitchell Wand" userId="de9b44c55c049659" providerId="LiveId" clId="{B8E4A2AB-21F2-4458-9F7A-706A0E6C6B13}" dt="2022-12-20T16:38:13.466" v="3031" actId="2696"/>
        <pc:sldMkLst>
          <pc:docMk/>
          <pc:sldMk cId="1193284777" sldId="548"/>
        </pc:sldMkLst>
      </pc:sldChg>
      <pc:sldChg chg="del">
        <pc:chgData name="Mitchell Wand" userId="de9b44c55c049659" providerId="LiveId" clId="{B8E4A2AB-21F2-4458-9F7A-706A0E6C6B13}" dt="2022-12-20T16:22:50.690" v="2367" actId="2696"/>
        <pc:sldMkLst>
          <pc:docMk/>
          <pc:sldMk cId="1297851270" sldId="548"/>
        </pc:sldMkLst>
      </pc:sldChg>
      <pc:sldChg chg="add del">
        <pc:chgData name="Mitchell Wand" userId="de9b44c55c049659" providerId="LiveId" clId="{B8E4A2AB-21F2-4458-9F7A-706A0E6C6B13}" dt="2022-12-20T16:23:51.304" v="2392" actId="2696"/>
        <pc:sldMkLst>
          <pc:docMk/>
          <pc:sldMk cId="2378939999" sldId="549"/>
        </pc:sldMkLst>
      </pc:sldChg>
      <pc:sldChg chg="del">
        <pc:chgData name="Mitchell Wand" userId="de9b44c55c049659" providerId="LiveId" clId="{B8E4A2AB-21F2-4458-9F7A-706A0E6C6B13}" dt="2022-12-20T16:22:50.690" v="2367" actId="2696"/>
        <pc:sldMkLst>
          <pc:docMk/>
          <pc:sldMk cId="2387147600" sldId="549"/>
        </pc:sldMkLst>
      </pc:sldChg>
      <pc:sldChg chg="add del">
        <pc:chgData name="Mitchell Wand" userId="de9b44c55c049659" providerId="LiveId" clId="{B8E4A2AB-21F2-4458-9F7A-706A0E6C6B13}" dt="2022-12-20T16:25:00.710" v="2394" actId="2696"/>
        <pc:sldMkLst>
          <pc:docMk/>
          <pc:sldMk cId="1315621785" sldId="550"/>
        </pc:sldMkLst>
      </pc:sldChg>
      <pc:sldChg chg="del">
        <pc:chgData name="Mitchell Wand" userId="de9b44c55c049659" providerId="LiveId" clId="{B8E4A2AB-21F2-4458-9F7A-706A0E6C6B13}" dt="2022-12-20T16:22:50.690" v="2367" actId="2696"/>
        <pc:sldMkLst>
          <pc:docMk/>
          <pc:sldMk cId="3076240474" sldId="550"/>
        </pc:sldMkLst>
      </pc:sldChg>
      <pc:sldChg chg="del">
        <pc:chgData name="Mitchell Wand" userId="de9b44c55c049659" providerId="LiveId" clId="{B8E4A2AB-21F2-4458-9F7A-706A0E6C6B13}" dt="2022-12-20T16:40:41.947" v="3222" actId="2696"/>
        <pc:sldMkLst>
          <pc:docMk/>
          <pc:sldMk cId="2490106296" sldId="554"/>
        </pc:sldMkLst>
      </pc:sldChg>
      <pc:sldChg chg="modSp mod">
        <pc:chgData name="Mitchell Wand" userId="de9b44c55c049659" providerId="LiveId" clId="{B8E4A2AB-21F2-4458-9F7A-706A0E6C6B13}" dt="2022-12-20T16:41:02.246" v="3234" actId="20577"/>
        <pc:sldMkLst>
          <pc:docMk/>
          <pc:sldMk cId="2176297323" sldId="555"/>
        </pc:sldMkLst>
        <pc:spChg chg="mod">
          <ac:chgData name="Mitchell Wand" userId="de9b44c55c049659" providerId="LiveId" clId="{B8E4A2AB-21F2-4458-9F7A-706A0E6C6B13}" dt="2022-12-20T16:41:02.246" v="3234" actId="20577"/>
          <ac:spMkLst>
            <pc:docMk/>
            <pc:sldMk cId="2176297323" sldId="555"/>
            <ac:spMk id="2" creationId="{E743D407-5B53-49A7-9907-E801EA7FFD8E}"/>
          </ac:spMkLst>
        </pc:spChg>
        <pc:spChg chg="mod">
          <ac:chgData name="Mitchell Wand" userId="de9b44c55c049659" providerId="LiveId" clId="{B8E4A2AB-21F2-4458-9F7A-706A0E6C6B13}" dt="2022-12-20T16:40:50.253" v="3223" actId="20577"/>
          <ac:spMkLst>
            <pc:docMk/>
            <pc:sldMk cId="2176297323" sldId="555"/>
            <ac:spMk id="3" creationId="{AC300E2B-BFD0-4090-AFC5-FE82683F997F}"/>
          </ac:spMkLst>
        </pc:spChg>
      </pc:sldChg>
      <pc:sldChg chg="del">
        <pc:chgData name="Mitchell Wand" userId="de9b44c55c049659" providerId="LiveId" clId="{B8E4A2AB-21F2-4458-9F7A-706A0E6C6B13}" dt="2022-12-20T16:41:24.821" v="3236" actId="2696"/>
        <pc:sldMkLst>
          <pc:docMk/>
          <pc:sldMk cId="2314319587" sldId="556"/>
        </pc:sldMkLst>
      </pc:sldChg>
      <pc:sldChg chg="add">
        <pc:chgData name="Mitchell Wand" userId="de9b44c55c049659" providerId="LiveId" clId="{B8E4A2AB-21F2-4458-9F7A-706A0E6C6B13}" dt="2022-12-20T16:22:55.870" v="2368"/>
        <pc:sldMkLst>
          <pc:docMk/>
          <pc:sldMk cId="3363984472" sldId="557"/>
        </pc:sldMkLst>
      </pc:sldChg>
      <pc:sldChg chg="del">
        <pc:chgData name="Mitchell Wand" userId="de9b44c55c049659" providerId="LiveId" clId="{B8E4A2AB-21F2-4458-9F7A-706A0E6C6B13}" dt="2022-12-20T16:22:50.690" v="2367" actId="2696"/>
        <pc:sldMkLst>
          <pc:docMk/>
          <pc:sldMk cId="3573365039" sldId="557"/>
        </pc:sldMkLst>
      </pc:sldChg>
      <pc:sldChg chg="modSp del mod">
        <pc:chgData name="Mitchell Wand" userId="de9b44c55c049659" providerId="LiveId" clId="{B8E4A2AB-21F2-4458-9F7A-706A0E6C6B13}" dt="2022-12-11T21:17:55.516" v="45" actId="2696"/>
        <pc:sldMkLst>
          <pc:docMk/>
          <pc:sldMk cId="3287098034" sldId="559"/>
        </pc:sldMkLst>
        <pc:spChg chg="mod">
          <ac:chgData name="Mitchell Wand" userId="de9b44c55c049659" providerId="LiveId" clId="{B8E4A2AB-21F2-4458-9F7A-706A0E6C6B13}" dt="2022-12-11T21:17:01.501" v="40" actId="20577"/>
          <ac:spMkLst>
            <pc:docMk/>
            <pc:sldMk cId="3287098034" sldId="559"/>
            <ac:spMk id="3" creationId="{2F19334D-78D6-D4C1-0D13-2D1761FC5EB6}"/>
          </ac:spMkLst>
        </pc:spChg>
      </pc:sldChg>
      <pc:sldChg chg="modSp mod ord">
        <pc:chgData name="Mitchell Wand" userId="de9b44c55c049659" providerId="LiveId" clId="{B8E4A2AB-21F2-4458-9F7A-706A0E6C6B13}" dt="2022-12-11T21:33:55.059" v="426" actId="20577"/>
        <pc:sldMkLst>
          <pc:docMk/>
          <pc:sldMk cId="226957645" sldId="560"/>
        </pc:sldMkLst>
        <pc:spChg chg="mod">
          <ac:chgData name="Mitchell Wand" userId="de9b44c55c049659" providerId="LiveId" clId="{B8E4A2AB-21F2-4458-9F7A-706A0E6C6B13}" dt="2022-12-11T21:33:55.059" v="426" actId="20577"/>
          <ac:spMkLst>
            <pc:docMk/>
            <pc:sldMk cId="226957645" sldId="560"/>
            <ac:spMk id="2" creationId="{F0197F1B-AB6B-840B-6109-A5F224D49245}"/>
          </ac:spMkLst>
        </pc:spChg>
        <pc:spChg chg="mod">
          <ac:chgData name="Mitchell Wand" userId="de9b44c55c049659" providerId="LiveId" clId="{B8E4A2AB-21F2-4458-9F7A-706A0E6C6B13}" dt="2022-12-11T21:23:11.874" v="99" actId="20577"/>
          <ac:spMkLst>
            <pc:docMk/>
            <pc:sldMk cId="226957645" sldId="560"/>
            <ac:spMk id="3" creationId="{2703E4AB-0914-33F5-4E7F-B4F98687C364}"/>
          </ac:spMkLst>
        </pc:spChg>
      </pc:sldChg>
      <pc:sldChg chg="addSp delSp modSp mod modNotesTx">
        <pc:chgData name="Mitchell Wand" userId="de9b44c55c049659" providerId="LiveId" clId="{B8E4A2AB-21F2-4458-9F7A-706A0E6C6B13}" dt="2022-12-20T16:45:48.892" v="3431" actId="6549"/>
        <pc:sldMkLst>
          <pc:docMk/>
          <pc:sldMk cId="3230752806" sldId="562"/>
        </pc:sldMkLst>
        <pc:spChg chg="mod">
          <ac:chgData name="Mitchell Wand" userId="de9b44c55c049659" providerId="LiveId" clId="{B8E4A2AB-21F2-4458-9F7A-706A0E6C6B13}" dt="2022-12-20T15:49:22.110" v="862" actId="20577"/>
          <ac:spMkLst>
            <pc:docMk/>
            <pc:sldMk cId="3230752806" sldId="562"/>
            <ac:spMk id="2" creationId="{371A4363-5344-419B-5AEF-450B27727E5A}"/>
          </ac:spMkLst>
        </pc:spChg>
        <pc:spChg chg="mod">
          <ac:chgData name="Mitchell Wand" userId="de9b44c55c049659" providerId="LiveId" clId="{B8E4A2AB-21F2-4458-9F7A-706A0E6C6B13}" dt="2022-12-20T16:45:31.659" v="3430" actId="20577"/>
          <ac:spMkLst>
            <pc:docMk/>
            <pc:sldMk cId="3230752806" sldId="562"/>
            <ac:spMk id="3" creationId="{24423ED5-45FE-4290-2CF1-E4FDC208B8EF}"/>
          </ac:spMkLst>
        </pc:spChg>
        <pc:spChg chg="add del mod">
          <ac:chgData name="Mitchell Wand" userId="de9b44c55c049659" providerId="LiveId" clId="{B8E4A2AB-21F2-4458-9F7A-706A0E6C6B13}" dt="2022-12-11T21:30:28.432" v="219" actId="21"/>
          <ac:spMkLst>
            <pc:docMk/>
            <pc:sldMk cId="3230752806" sldId="562"/>
            <ac:spMk id="6" creationId="{51A7EC7E-7FD5-EEB5-EF6E-1419616AAD8C}"/>
          </ac:spMkLst>
        </pc:spChg>
      </pc:sldChg>
      <pc:sldChg chg="del">
        <pc:chgData name="Mitchell Wand" userId="de9b44c55c049659" providerId="LiveId" clId="{B8E4A2AB-21F2-4458-9F7A-706A0E6C6B13}" dt="2022-12-11T21:24:54.232" v="101" actId="2696"/>
        <pc:sldMkLst>
          <pc:docMk/>
          <pc:sldMk cId="1944203305" sldId="563"/>
        </pc:sldMkLst>
      </pc:sldChg>
      <pc:sldChg chg="modSp mod modAnim">
        <pc:chgData name="Mitchell Wand" userId="de9b44c55c049659" providerId="LiveId" clId="{B8E4A2AB-21F2-4458-9F7A-706A0E6C6B13}" dt="2022-12-11T21:53:00.941" v="852" actId="20577"/>
        <pc:sldMkLst>
          <pc:docMk/>
          <pc:sldMk cId="483219374" sldId="564"/>
        </pc:sldMkLst>
        <pc:spChg chg="mod">
          <ac:chgData name="Mitchell Wand" userId="de9b44c55c049659" providerId="LiveId" clId="{B8E4A2AB-21F2-4458-9F7A-706A0E6C6B13}" dt="2022-12-11T21:53:00.941" v="852" actId="20577"/>
          <ac:spMkLst>
            <pc:docMk/>
            <pc:sldMk cId="483219374" sldId="564"/>
            <ac:spMk id="2" creationId="{D6A80F26-3D05-9516-9072-90A0156F747B}"/>
          </ac:spMkLst>
        </pc:spChg>
        <pc:spChg chg="mod">
          <ac:chgData name="Mitchell Wand" userId="de9b44c55c049659" providerId="LiveId" clId="{B8E4A2AB-21F2-4458-9F7A-706A0E6C6B13}" dt="2022-12-11T21:52:13.936" v="824" actId="1076"/>
          <ac:spMkLst>
            <pc:docMk/>
            <pc:sldMk cId="483219374" sldId="564"/>
            <ac:spMk id="13" creationId="{6DB8828A-708E-C2C1-AEF6-D09FAA35D1EF}"/>
          </ac:spMkLst>
        </pc:spChg>
        <pc:spChg chg="mod">
          <ac:chgData name="Mitchell Wand" userId="de9b44c55c049659" providerId="LiveId" clId="{B8E4A2AB-21F2-4458-9F7A-706A0E6C6B13}" dt="2022-12-11T21:46:07.414" v="789" actId="14100"/>
          <ac:spMkLst>
            <pc:docMk/>
            <pc:sldMk cId="483219374" sldId="564"/>
            <ac:spMk id="21" creationId="{2A8D85B0-07E0-E42D-7D9D-0B78BDCEEC94}"/>
          </ac:spMkLst>
        </pc:spChg>
        <pc:grpChg chg="mod">
          <ac:chgData name="Mitchell Wand" userId="de9b44c55c049659" providerId="LiveId" clId="{B8E4A2AB-21F2-4458-9F7A-706A0E6C6B13}" dt="2022-12-11T21:46:23.319" v="790" actId="1076"/>
          <ac:grpSpMkLst>
            <pc:docMk/>
            <pc:sldMk cId="483219374" sldId="564"/>
            <ac:grpSpMk id="26" creationId="{03B46C80-7780-3757-1A12-25C3F40C8572}"/>
          </ac:grpSpMkLst>
        </pc:grpChg>
        <pc:grpChg chg="mod">
          <ac:chgData name="Mitchell Wand" userId="de9b44c55c049659" providerId="LiveId" clId="{B8E4A2AB-21F2-4458-9F7A-706A0E6C6B13}" dt="2022-12-11T21:48:38.994" v="798" actId="1076"/>
          <ac:grpSpMkLst>
            <pc:docMk/>
            <pc:sldMk cId="483219374" sldId="564"/>
            <ac:grpSpMk id="27" creationId="{F329FD96-BE25-7CBD-1B4B-C85CD13607A4}"/>
          </ac:grpSpMkLst>
        </pc:grpChg>
        <pc:cxnChg chg="mod">
          <ac:chgData name="Mitchell Wand" userId="de9b44c55c049659" providerId="LiveId" clId="{B8E4A2AB-21F2-4458-9F7A-706A0E6C6B13}" dt="2022-12-11T21:52:13.936" v="824" actId="1076"/>
          <ac:cxnSpMkLst>
            <pc:docMk/>
            <pc:sldMk cId="483219374" sldId="564"/>
            <ac:cxnSpMk id="15" creationId="{F6642CE7-DCB4-E082-7E9F-089DEB441CFD}"/>
          </ac:cxnSpMkLst>
        </pc:cxnChg>
        <pc:cxnChg chg="mod">
          <ac:chgData name="Mitchell Wand" userId="de9b44c55c049659" providerId="LiveId" clId="{B8E4A2AB-21F2-4458-9F7A-706A0E6C6B13}" dt="2022-12-11T21:48:51.899" v="799" actId="14100"/>
          <ac:cxnSpMkLst>
            <pc:docMk/>
            <pc:sldMk cId="483219374" sldId="564"/>
            <ac:cxnSpMk id="23" creationId="{F2D4B224-9341-5812-B136-61B981731CA0}"/>
          </ac:cxnSpMkLst>
        </pc:cxnChg>
      </pc:sldChg>
      <pc:sldChg chg="modSp new del mod">
        <pc:chgData name="Mitchell Wand" userId="de9b44c55c049659" providerId="LiveId" clId="{B8E4A2AB-21F2-4458-9F7A-706A0E6C6B13}" dt="2022-12-11T21:24:10.924" v="100" actId="2696"/>
        <pc:sldMkLst>
          <pc:docMk/>
          <pc:sldMk cId="499090145" sldId="577"/>
        </pc:sldMkLst>
        <pc:spChg chg="mod">
          <ac:chgData name="Mitchell Wand" userId="de9b44c55c049659" providerId="LiveId" clId="{B8E4A2AB-21F2-4458-9F7A-706A0E6C6B13}" dt="2022-12-11T21:16:02.867" v="29" actId="20577"/>
          <ac:spMkLst>
            <pc:docMk/>
            <pc:sldMk cId="499090145" sldId="577"/>
            <ac:spMk id="2" creationId="{4E06A240-0D65-549B-EBA2-A1D6BA34D781}"/>
          </ac:spMkLst>
        </pc:spChg>
      </pc:sldChg>
      <pc:sldChg chg="modSp new mod">
        <pc:chgData name="Mitchell Wand" userId="de9b44c55c049659" providerId="LiveId" clId="{B8E4A2AB-21F2-4458-9F7A-706A0E6C6B13}" dt="2022-12-11T21:27:33.269" v="145" actId="20577"/>
        <pc:sldMkLst>
          <pc:docMk/>
          <pc:sldMk cId="1290010112" sldId="577"/>
        </pc:sldMkLst>
        <pc:spChg chg="mod">
          <ac:chgData name="Mitchell Wand" userId="de9b44c55c049659" providerId="LiveId" clId="{B8E4A2AB-21F2-4458-9F7A-706A0E6C6B13}" dt="2022-12-11T21:27:33.269" v="145" actId="20577"/>
          <ac:spMkLst>
            <pc:docMk/>
            <pc:sldMk cId="1290010112" sldId="577"/>
            <ac:spMk id="2" creationId="{29121F2F-6CF4-38E5-4111-58D01708C3D0}"/>
          </ac:spMkLst>
        </pc:spChg>
      </pc:sldChg>
      <pc:sldChg chg="addSp modSp add del mod">
        <pc:chgData name="Mitchell Wand" userId="de9b44c55c049659" providerId="LiveId" clId="{B8E4A2AB-21F2-4458-9F7A-706A0E6C6B13}" dt="2022-12-11T21:53:12.878" v="853" actId="2696"/>
        <pc:sldMkLst>
          <pc:docMk/>
          <pc:sldMk cId="1114796971" sldId="578"/>
        </pc:sldMkLst>
        <pc:spChg chg="add mod">
          <ac:chgData name="Mitchell Wand" userId="de9b44c55c049659" providerId="LiveId" clId="{B8E4A2AB-21F2-4458-9F7A-706A0E6C6B13}" dt="2022-12-11T21:35:31.546" v="438" actId="20577"/>
          <ac:spMkLst>
            <pc:docMk/>
            <pc:sldMk cId="1114796971" sldId="578"/>
            <ac:spMk id="3" creationId="{8D756085-7EB2-3BE4-1E86-9291C66F6A40}"/>
          </ac:spMkLst>
        </pc:spChg>
      </pc:sldChg>
      <pc:sldChg chg="addSp modSp add del mod">
        <pc:chgData name="Mitchell Wand" userId="de9b44c55c049659" providerId="LiveId" clId="{B8E4A2AB-21F2-4458-9F7A-706A0E6C6B13}" dt="2022-12-11T21:33:30.198" v="413" actId="2696"/>
        <pc:sldMkLst>
          <pc:docMk/>
          <pc:sldMk cId="1472179882" sldId="578"/>
        </pc:sldMkLst>
        <pc:spChg chg="add mod">
          <ac:chgData name="Mitchell Wand" userId="de9b44c55c049659" providerId="LiveId" clId="{B8E4A2AB-21F2-4458-9F7A-706A0E6C6B13}" dt="2022-12-11T21:30:42.067" v="222" actId="122"/>
          <ac:spMkLst>
            <pc:docMk/>
            <pc:sldMk cId="1472179882" sldId="578"/>
            <ac:spMk id="6" creationId="{FEA82A8C-77D5-EF64-226B-D3CF625BF50B}"/>
          </ac:spMkLst>
        </pc:spChg>
      </pc:sldChg>
      <pc:sldChg chg="addSp delSp modSp new mod chgLayout modNotesTx">
        <pc:chgData name="Mitchell Wand" userId="de9b44c55c049659" providerId="LiveId" clId="{B8E4A2AB-21F2-4458-9F7A-706A0E6C6B13}" dt="2022-12-20T16:15:54.262" v="1995" actId="113"/>
        <pc:sldMkLst>
          <pc:docMk/>
          <pc:sldMk cId="3752443668" sldId="578"/>
        </pc:sldMkLst>
        <pc:spChg chg="mod ord">
          <ac:chgData name="Mitchell Wand" userId="de9b44c55c049659" providerId="LiveId" clId="{B8E4A2AB-21F2-4458-9F7A-706A0E6C6B13}" dt="2022-12-20T15:59:13.817" v="1042" actId="20577"/>
          <ac:spMkLst>
            <pc:docMk/>
            <pc:sldMk cId="3752443668" sldId="578"/>
            <ac:spMk id="2" creationId="{31B20D8D-8532-DA86-A683-B1C203EACE32}"/>
          </ac:spMkLst>
        </pc:spChg>
        <pc:spChg chg="mod ord">
          <ac:chgData name="Mitchell Wand" userId="de9b44c55c049659" providerId="LiveId" clId="{B8E4A2AB-21F2-4458-9F7A-706A0E6C6B13}" dt="2022-12-20T15:53:29.230" v="903" actId="700"/>
          <ac:spMkLst>
            <pc:docMk/>
            <pc:sldMk cId="3752443668" sldId="578"/>
            <ac:spMk id="3" creationId="{64699641-A0C9-C405-C80C-41C087A6B28C}"/>
          </ac:spMkLst>
        </pc:spChg>
        <pc:spChg chg="add mod">
          <ac:chgData name="Mitchell Wand" userId="de9b44c55c049659" providerId="LiveId" clId="{B8E4A2AB-21F2-4458-9F7A-706A0E6C6B13}" dt="2022-12-20T16:12:08.985" v="1737" actId="13926"/>
          <ac:spMkLst>
            <pc:docMk/>
            <pc:sldMk cId="3752443668" sldId="578"/>
            <ac:spMk id="5" creationId="{560A18AA-69C5-D290-77BA-EC0C2600C77F}"/>
          </ac:spMkLst>
        </pc:spChg>
        <pc:spChg chg="add del">
          <ac:chgData name="Mitchell Wand" userId="de9b44c55c049659" providerId="LiveId" clId="{B8E4A2AB-21F2-4458-9F7A-706A0E6C6B13}" dt="2022-12-20T16:01:49.456" v="1283" actId="22"/>
          <ac:spMkLst>
            <pc:docMk/>
            <pc:sldMk cId="3752443668" sldId="578"/>
            <ac:spMk id="7" creationId="{48C0F144-7459-3118-5218-F4ED773C5D5D}"/>
          </ac:spMkLst>
        </pc:spChg>
      </pc:sldChg>
      <pc:sldChg chg="modSp add mod modNotesTx">
        <pc:chgData name="Mitchell Wand" userId="de9b44c55c049659" providerId="LiveId" clId="{B8E4A2AB-21F2-4458-9F7A-706A0E6C6B13}" dt="2022-12-20T16:39:50.611" v="3221" actId="20577"/>
        <pc:sldMkLst>
          <pc:docMk/>
          <pc:sldMk cId="831730851" sldId="579"/>
        </pc:sldMkLst>
        <pc:spChg chg="mod">
          <ac:chgData name="Mitchell Wand" userId="de9b44c55c049659" providerId="LiveId" clId="{B8E4A2AB-21F2-4458-9F7A-706A0E6C6B13}" dt="2022-12-20T16:37:03.656" v="2949" actId="20577"/>
          <ac:spMkLst>
            <pc:docMk/>
            <pc:sldMk cId="831730851" sldId="579"/>
            <ac:spMk id="2" creationId="{B3DE27F2-3685-217F-F3EF-E022EB526D76}"/>
          </ac:spMkLst>
        </pc:spChg>
        <pc:spChg chg="mod">
          <ac:chgData name="Mitchell Wand" userId="de9b44c55c049659" providerId="LiveId" clId="{B8E4A2AB-21F2-4458-9F7A-706A0E6C6B13}" dt="2022-12-20T16:37:50.311" v="3029" actId="20577"/>
          <ac:spMkLst>
            <pc:docMk/>
            <pc:sldMk cId="831730851" sldId="579"/>
            <ac:spMk id="7" creationId="{CD50A8E0-85BE-235E-B3A1-9815DAFEE290}"/>
          </ac:spMkLst>
        </pc:spChg>
      </pc:sldChg>
      <pc:sldChg chg="add">
        <pc:chgData name="Mitchell Wand" userId="de9b44c55c049659" providerId="LiveId" clId="{B8E4A2AB-21F2-4458-9F7A-706A0E6C6B13}" dt="2022-12-20T16:41:21.569" v="3235"/>
        <pc:sldMkLst>
          <pc:docMk/>
          <pc:sldMk cId="1831664636" sldId="580"/>
        </pc:sldMkLst>
      </pc:sldChg>
    </pc:docChg>
  </pc:docChgLst>
  <pc:docChgLst>
    <pc:chgData name="Mitchell Wand" userId="de9b44c55c049659" providerId="LiveId" clId="{5F788236-F622-4F92-81A2-AAB773A767CB}"/>
    <pc:docChg chg="undo custSel addSld modSld">
      <pc:chgData name="Mitchell Wand" userId="de9b44c55c049659" providerId="LiveId" clId="{5F788236-F622-4F92-81A2-AAB773A767CB}" dt="2022-09-20T18:38:28.835" v="671" actId="20577"/>
      <pc:docMkLst>
        <pc:docMk/>
      </pc:docMkLst>
      <pc:sldChg chg="modNotesTx">
        <pc:chgData name="Mitchell Wand" userId="de9b44c55c049659" providerId="LiveId" clId="{5F788236-F622-4F92-81A2-AAB773A767CB}" dt="2022-09-20T17:28:28.152" v="82" actId="20577"/>
        <pc:sldMkLst>
          <pc:docMk/>
          <pc:sldMk cId="0" sldId="262"/>
        </pc:sldMkLst>
      </pc:sldChg>
      <pc:sldChg chg="modNotesTx">
        <pc:chgData name="Mitchell Wand" userId="de9b44c55c049659" providerId="LiveId" clId="{5F788236-F622-4F92-81A2-AAB773A767CB}" dt="2022-09-20T17:29:13.896" v="184" actId="20577"/>
        <pc:sldMkLst>
          <pc:docMk/>
          <pc:sldMk cId="966027799" sldId="514"/>
        </pc:sldMkLst>
      </pc:sldChg>
      <pc:sldChg chg="addSp modSp new mod modNotesTx">
        <pc:chgData name="Mitchell Wand" userId="de9b44c55c049659" providerId="LiveId" clId="{5F788236-F622-4F92-81A2-AAB773A767CB}" dt="2022-09-20T18:38:28.835" v="671" actId="20577"/>
        <pc:sldMkLst>
          <pc:docMk/>
          <pc:sldMk cId="3573365039" sldId="557"/>
        </pc:sldMkLst>
        <pc:spChg chg="mod">
          <ac:chgData name="Mitchell Wand" userId="de9b44c55c049659" providerId="LiveId" clId="{5F788236-F622-4F92-81A2-AAB773A767CB}" dt="2022-09-20T18:38:28.835" v="671" actId="20577"/>
          <ac:spMkLst>
            <pc:docMk/>
            <pc:sldMk cId="3573365039" sldId="557"/>
            <ac:spMk id="2" creationId="{4AB7B9C2-5D09-C319-491E-9E97079CFA3D}"/>
          </ac:spMkLst>
        </pc:spChg>
        <pc:spChg chg="mod">
          <ac:chgData name="Mitchell Wand" userId="de9b44c55c049659" providerId="LiveId" clId="{5F788236-F622-4F92-81A2-AAB773A767CB}" dt="2022-09-20T18:34:42.701" v="281"/>
          <ac:spMkLst>
            <pc:docMk/>
            <pc:sldMk cId="3573365039" sldId="557"/>
            <ac:spMk id="3" creationId="{E95A29C5-3A07-008B-EE77-48C8F818925D}"/>
          </ac:spMkLst>
        </pc:spChg>
        <pc:spChg chg="add mod">
          <ac:chgData name="Mitchell Wand" userId="de9b44c55c049659" providerId="LiveId" clId="{5F788236-F622-4F92-81A2-AAB773A767CB}" dt="2022-09-20T18:36:09.157" v="308" actId="6549"/>
          <ac:spMkLst>
            <pc:docMk/>
            <pc:sldMk cId="3573365039" sldId="557"/>
            <ac:spMk id="6" creationId="{D7EEA937-36F0-3A62-61A1-D81A0C7A205D}"/>
          </ac:spMkLst>
        </pc:spChg>
      </pc:sldChg>
    </pc:docChg>
  </pc:docChgLst>
  <pc:docChgLst>
    <pc:chgData name="Mitchell Wand" userId="de9b44c55c049659" providerId="LiveId" clId="{5A021FFA-7CC7-406D-B4C0-D2D5A8B1A44C}"/>
    <pc:docChg chg="undo custSel addSld delSld modSld sldOrd">
      <pc:chgData name="Mitchell Wand" userId="de9b44c55c049659" providerId="LiveId" clId="{5A021FFA-7CC7-406D-B4C0-D2D5A8B1A44C}" dt="2024-01-21T21:44:41.557" v="2662" actId="2696"/>
      <pc:docMkLst>
        <pc:docMk/>
      </pc:docMkLst>
      <pc:sldChg chg="del">
        <pc:chgData name="Mitchell Wand" userId="de9b44c55c049659" providerId="LiveId" clId="{5A021FFA-7CC7-406D-B4C0-D2D5A8B1A44C}" dt="2024-01-21T17:33:19.868" v="0" actId="2696"/>
        <pc:sldMkLst>
          <pc:docMk/>
          <pc:sldMk cId="3550346924" sldId="533"/>
        </pc:sldMkLst>
      </pc:sldChg>
      <pc:sldChg chg="addSp delSp modSp mod modNotesTx">
        <pc:chgData name="Mitchell Wand" userId="de9b44c55c049659" providerId="LiveId" clId="{5A021FFA-7CC7-406D-B4C0-D2D5A8B1A44C}" dt="2024-01-21T19:21:17.335" v="1810" actId="20577"/>
        <pc:sldMkLst>
          <pc:docMk/>
          <pc:sldMk cId="428863495" sldId="540"/>
        </pc:sldMkLst>
        <pc:spChg chg="mod">
          <ac:chgData name="Mitchell Wand" userId="de9b44c55c049659" providerId="LiveId" clId="{5A021FFA-7CC7-406D-B4C0-D2D5A8B1A44C}" dt="2024-01-21T19:19:34.719" v="1796" actId="20577"/>
          <ac:spMkLst>
            <pc:docMk/>
            <pc:sldMk cId="428863495" sldId="540"/>
            <ac:spMk id="2" creationId="{D1ADA5E5-23BE-735D-EF8B-8AEBB3ED4E23}"/>
          </ac:spMkLst>
        </pc:spChg>
        <pc:spChg chg="del mod">
          <ac:chgData name="Mitchell Wand" userId="de9b44c55c049659" providerId="LiveId" clId="{5A021FFA-7CC7-406D-B4C0-D2D5A8B1A44C}" dt="2024-01-21T19:19:19.835" v="1793" actId="478"/>
          <ac:spMkLst>
            <pc:docMk/>
            <pc:sldMk cId="428863495" sldId="540"/>
            <ac:spMk id="5" creationId="{557B634D-CE85-DDAE-08A3-34FB232BF123}"/>
          </ac:spMkLst>
        </pc:spChg>
        <pc:spChg chg="add mod">
          <ac:chgData name="Mitchell Wand" userId="de9b44c55c049659" providerId="LiveId" clId="{5A021FFA-7CC7-406D-B4C0-D2D5A8B1A44C}" dt="2024-01-21T19:20:53.384" v="1800" actId="20577"/>
          <ac:spMkLst>
            <pc:docMk/>
            <pc:sldMk cId="428863495" sldId="540"/>
            <ac:spMk id="9" creationId="{E17E5780-8929-B0FB-D7EE-0FC919639C15}"/>
          </ac:spMkLst>
        </pc:spChg>
      </pc:sldChg>
      <pc:sldChg chg="addSp modSp mod ord modNotesTx">
        <pc:chgData name="Mitchell Wand" userId="de9b44c55c049659" providerId="LiveId" clId="{5A021FFA-7CC7-406D-B4C0-D2D5A8B1A44C}" dt="2024-01-21T21:43:24.672" v="2644" actId="1076"/>
        <pc:sldMkLst>
          <pc:docMk/>
          <pc:sldMk cId="2192128478" sldId="546"/>
        </pc:sldMkLst>
        <pc:spChg chg="mod">
          <ac:chgData name="Mitchell Wand" userId="de9b44c55c049659" providerId="LiveId" clId="{5A021FFA-7CC7-406D-B4C0-D2D5A8B1A44C}" dt="2024-01-21T21:42:36.562" v="2575" actId="20577"/>
          <ac:spMkLst>
            <pc:docMk/>
            <pc:sldMk cId="2192128478" sldId="546"/>
            <ac:spMk id="2" creationId="{B3DE27F2-3685-217F-F3EF-E022EB526D76}"/>
          </ac:spMkLst>
        </pc:spChg>
        <pc:spChg chg="add mod">
          <ac:chgData name="Mitchell Wand" userId="de9b44c55c049659" providerId="LiveId" clId="{5A021FFA-7CC7-406D-B4C0-D2D5A8B1A44C}" dt="2024-01-21T21:43:24.672" v="2644" actId="1076"/>
          <ac:spMkLst>
            <pc:docMk/>
            <pc:sldMk cId="2192128478" sldId="546"/>
            <ac:spMk id="4" creationId="{90893A03-77C1-8E5D-C309-E1363AFDE22D}"/>
          </ac:spMkLst>
        </pc:spChg>
      </pc:sldChg>
      <pc:sldChg chg="del">
        <pc:chgData name="Mitchell Wand" userId="de9b44c55c049659" providerId="LiveId" clId="{5A021FFA-7CC7-406D-B4C0-D2D5A8B1A44C}" dt="2024-01-21T21:44:41.557" v="2662" actId="2696"/>
        <pc:sldMkLst>
          <pc:docMk/>
          <pc:sldMk cId="2176297323" sldId="555"/>
        </pc:sldMkLst>
      </pc:sldChg>
      <pc:sldChg chg="modNotesTx">
        <pc:chgData name="Mitchell Wand" userId="de9b44c55c049659" providerId="LiveId" clId="{5A021FFA-7CC7-406D-B4C0-D2D5A8B1A44C}" dt="2024-01-21T18:56:35.404" v="1369" actId="20577"/>
        <pc:sldMkLst>
          <pc:docMk/>
          <pc:sldMk cId="3230752806" sldId="562"/>
        </pc:sldMkLst>
      </pc:sldChg>
      <pc:sldChg chg="addSp delSp modSp mod modNotesTx">
        <pc:chgData name="Mitchell Wand" userId="de9b44c55c049659" providerId="LiveId" clId="{5A021FFA-7CC7-406D-B4C0-D2D5A8B1A44C}" dt="2024-01-21T19:12:19.396" v="1506" actId="20577"/>
        <pc:sldMkLst>
          <pc:docMk/>
          <pc:sldMk cId="483219374" sldId="564"/>
        </pc:sldMkLst>
        <pc:spChg chg="add mod">
          <ac:chgData name="Mitchell Wand" userId="de9b44c55c049659" providerId="LiveId" clId="{5A021FFA-7CC7-406D-B4C0-D2D5A8B1A44C}" dt="2024-01-21T19:11:23.086" v="1383" actId="1076"/>
          <ac:spMkLst>
            <pc:docMk/>
            <pc:sldMk cId="483219374" sldId="564"/>
            <ac:spMk id="5" creationId="{2929532D-E328-EFCE-FFDB-25F06E3F683E}"/>
          </ac:spMkLst>
        </pc:spChg>
        <pc:spChg chg="del">
          <ac:chgData name="Mitchell Wand" userId="de9b44c55c049659" providerId="LiveId" clId="{5A021FFA-7CC7-406D-B4C0-D2D5A8B1A44C}" dt="2024-01-21T19:11:19.780" v="1382" actId="478"/>
          <ac:spMkLst>
            <pc:docMk/>
            <pc:sldMk cId="483219374" sldId="564"/>
            <ac:spMk id="28" creationId="{2DE010B5-AD1C-8ABD-04AB-8363BEA9D45B}"/>
          </ac:spMkLst>
        </pc:spChg>
      </pc:sldChg>
      <pc:sldChg chg="addSp delSp modSp mod modNotesTx">
        <pc:chgData name="Mitchell Wand" userId="de9b44c55c049659" providerId="LiveId" clId="{5A021FFA-7CC7-406D-B4C0-D2D5A8B1A44C}" dt="2024-01-21T19:18:49.804" v="1789" actId="478"/>
        <pc:sldMkLst>
          <pc:docMk/>
          <pc:sldMk cId="4097829111" sldId="565"/>
        </pc:sldMkLst>
        <pc:spChg chg="add mod">
          <ac:chgData name="Mitchell Wand" userId="de9b44c55c049659" providerId="LiveId" clId="{5A021FFA-7CC7-406D-B4C0-D2D5A8B1A44C}" dt="2024-01-21T19:16:27.468" v="1561" actId="1076"/>
          <ac:spMkLst>
            <pc:docMk/>
            <pc:sldMk cId="4097829111" sldId="565"/>
            <ac:spMk id="2" creationId="{8049029A-ABF9-6EE8-8F04-6C79565BC9D0}"/>
          </ac:spMkLst>
        </pc:spChg>
        <pc:spChg chg="mod">
          <ac:chgData name="Mitchell Wand" userId="de9b44c55c049659" providerId="LiveId" clId="{5A021FFA-7CC7-406D-B4C0-D2D5A8B1A44C}" dt="2024-01-21T19:16:29.347" v="1562" actId="20577"/>
          <ac:spMkLst>
            <pc:docMk/>
            <pc:sldMk cId="4097829111" sldId="565"/>
            <ac:spMk id="3" creationId="{82D7EBF8-3327-9402-0343-155397C3C400}"/>
          </ac:spMkLst>
        </pc:spChg>
        <pc:spChg chg="add del mod">
          <ac:chgData name="Mitchell Wand" userId="de9b44c55c049659" providerId="LiveId" clId="{5A021FFA-7CC7-406D-B4C0-D2D5A8B1A44C}" dt="2024-01-21T19:18:49.804" v="1789" actId="478"/>
          <ac:spMkLst>
            <pc:docMk/>
            <pc:sldMk cId="4097829111" sldId="565"/>
            <ac:spMk id="6" creationId="{DA53504A-F7C7-D90B-7064-84920AB4DE7B}"/>
          </ac:spMkLst>
        </pc:spChg>
        <pc:spChg chg="del">
          <ac:chgData name="Mitchell Wand" userId="de9b44c55c049659" providerId="LiveId" clId="{5A021FFA-7CC7-406D-B4C0-D2D5A8B1A44C}" dt="2024-01-21T19:15:04.012" v="1510" actId="478"/>
          <ac:spMkLst>
            <pc:docMk/>
            <pc:sldMk cId="4097829111" sldId="565"/>
            <ac:spMk id="11" creationId="{6ED409E7-02FE-55D2-DF84-664E342C823E}"/>
          </ac:spMkLst>
        </pc:spChg>
      </pc:sldChg>
      <pc:sldChg chg="del">
        <pc:chgData name="Mitchell Wand" userId="de9b44c55c049659" providerId="LiveId" clId="{5A021FFA-7CC7-406D-B4C0-D2D5A8B1A44C}" dt="2024-01-21T19:20:10.441" v="1798" actId="47"/>
        <pc:sldMkLst>
          <pc:docMk/>
          <pc:sldMk cId="2010168872" sldId="566"/>
        </pc:sldMkLst>
      </pc:sldChg>
      <pc:sldChg chg="addSp delSp modSp mod">
        <pc:chgData name="Mitchell Wand" userId="de9b44c55c049659" providerId="LiveId" clId="{5A021FFA-7CC7-406D-B4C0-D2D5A8B1A44C}" dt="2024-01-21T19:23:20.272" v="1817" actId="20577"/>
        <pc:sldMkLst>
          <pc:docMk/>
          <pc:sldMk cId="3946685089" sldId="568"/>
        </pc:sldMkLst>
        <pc:spChg chg="mod">
          <ac:chgData name="Mitchell Wand" userId="de9b44c55c049659" providerId="LiveId" clId="{5A021FFA-7CC7-406D-B4C0-D2D5A8B1A44C}" dt="2024-01-21T19:23:11.902" v="1815" actId="20577"/>
          <ac:spMkLst>
            <pc:docMk/>
            <pc:sldMk cId="3946685089" sldId="568"/>
            <ac:spMk id="3" creationId="{7C3B298B-877B-9349-E897-7B1E471184D3}"/>
          </ac:spMkLst>
        </pc:spChg>
        <pc:spChg chg="del">
          <ac:chgData name="Mitchell Wand" userId="de9b44c55c049659" providerId="LiveId" clId="{5A021FFA-7CC7-406D-B4C0-D2D5A8B1A44C}" dt="2024-01-21T19:22:50.451" v="1811" actId="478"/>
          <ac:spMkLst>
            <pc:docMk/>
            <pc:sldMk cId="3946685089" sldId="568"/>
            <ac:spMk id="4" creationId="{E311C675-2535-D5A7-D677-AB7E68696ECA}"/>
          </ac:spMkLst>
        </pc:spChg>
        <pc:spChg chg="add mod">
          <ac:chgData name="Mitchell Wand" userId="de9b44c55c049659" providerId="LiveId" clId="{5A021FFA-7CC7-406D-B4C0-D2D5A8B1A44C}" dt="2024-01-21T19:23:20.272" v="1817" actId="20577"/>
          <ac:spMkLst>
            <pc:docMk/>
            <pc:sldMk cId="3946685089" sldId="568"/>
            <ac:spMk id="8" creationId="{9EB3B73C-6357-4D1B-5651-7FB2B3925D09}"/>
          </ac:spMkLst>
        </pc:spChg>
      </pc:sldChg>
      <pc:sldChg chg="addSp delSp modSp mod modNotesTx">
        <pc:chgData name="Mitchell Wand" userId="de9b44c55c049659" providerId="LiveId" clId="{5A021FFA-7CC7-406D-B4C0-D2D5A8B1A44C}" dt="2024-01-21T19:35:14.438" v="2103" actId="14100"/>
        <pc:sldMkLst>
          <pc:docMk/>
          <pc:sldMk cId="595747870" sldId="569"/>
        </pc:sldMkLst>
        <pc:spChg chg="add mod">
          <ac:chgData name="Mitchell Wand" userId="de9b44c55c049659" providerId="LiveId" clId="{5A021FFA-7CC7-406D-B4C0-D2D5A8B1A44C}" dt="2024-01-21T19:35:14.438" v="2103" actId="14100"/>
          <ac:spMkLst>
            <pc:docMk/>
            <pc:sldMk cId="595747870" sldId="569"/>
            <ac:spMk id="2" creationId="{3C8A2482-16C2-A303-9273-A9C75C0880C3}"/>
          </ac:spMkLst>
        </pc:spChg>
        <pc:spChg chg="mod">
          <ac:chgData name="Mitchell Wand" userId="de9b44c55c049659" providerId="LiveId" clId="{5A021FFA-7CC7-406D-B4C0-D2D5A8B1A44C}" dt="2024-01-21T19:25:12.328" v="1836" actId="20577"/>
          <ac:spMkLst>
            <pc:docMk/>
            <pc:sldMk cId="595747870" sldId="569"/>
            <ac:spMk id="12" creationId="{3AFEC1D8-E29C-B041-D173-AA741AFF287D}"/>
          </ac:spMkLst>
        </pc:spChg>
        <pc:cxnChg chg="add del mod">
          <ac:chgData name="Mitchell Wand" userId="de9b44c55c049659" providerId="LiveId" clId="{5A021FFA-7CC7-406D-B4C0-D2D5A8B1A44C}" dt="2024-01-21T19:25:05.411" v="1829" actId="478"/>
          <ac:cxnSpMkLst>
            <pc:docMk/>
            <pc:sldMk cId="595747870" sldId="569"/>
            <ac:cxnSpMk id="14" creationId="{6BCFB637-21E3-356B-6756-6849F7B503F0}"/>
          </ac:cxnSpMkLst>
        </pc:cxnChg>
      </pc:sldChg>
      <pc:sldChg chg="addSp delSp modSp mod">
        <pc:chgData name="Mitchell Wand" userId="de9b44c55c049659" providerId="LiveId" clId="{5A021FFA-7CC7-406D-B4C0-D2D5A8B1A44C}" dt="2024-01-21T19:39:46.487" v="2157" actId="1076"/>
        <pc:sldMkLst>
          <pc:docMk/>
          <pc:sldMk cId="550092684" sldId="571"/>
        </pc:sldMkLst>
        <pc:spChg chg="add del mod">
          <ac:chgData name="Mitchell Wand" userId="de9b44c55c049659" providerId="LiveId" clId="{5A021FFA-7CC7-406D-B4C0-D2D5A8B1A44C}" dt="2024-01-21T19:35:22.585" v="2105" actId="478"/>
          <ac:spMkLst>
            <pc:docMk/>
            <pc:sldMk cId="550092684" sldId="571"/>
            <ac:spMk id="4" creationId="{40143431-1BE8-5CE2-E907-ED75DCAAE097}"/>
          </ac:spMkLst>
        </pc:spChg>
        <pc:spChg chg="add mod">
          <ac:chgData name="Mitchell Wand" userId="de9b44c55c049659" providerId="LiveId" clId="{5A021FFA-7CC7-406D-B4C0-D2D5A8B1A44C}" dt="2024-01-21T19:39:46.487" v="2157" actId="1076"/>
          <ac:spMkLst>
            <pc:docMk/>
            <pc:sldMk cId="550092684" sldId="571"/>
            <ac:spMk id="6" creationId="{94F48C8A-5919-21EA-73EE-73F7DDD02B36}"/>
          </ac:spMkLst>
        </pc:spChg>
      </pc:sldChg>
      <pc:sldChg chg="modSp mod">
        <pc:chgData name="Mitchell Wand" userId="de9b44c55c049659" providerId="LiveId" clId="{5A021FFA-7CC7-406D-B4C0-D2D5A8B1A44C}" dt="2024-01-21T19:35:42.380" v="2107" actId="20577"/>
        <pc:sldMkLst>
          <pc:docMk/>
          <pc:sldMk cId="3203403669" sldId="572"/>
        </pc:sldMkLst>
        <pc:spChg chg="mod">
          <ac:chgData name="Mitchell Wand" userId="de9b44c55c049659" providerId="LiveId" clId="{5A021FFA-7CC7-406D-B4C0-D2D5A8B1A44C}" dt="2024-01-21T19:35:42.380" v="2107" actId="20577"/>
          <ac:spMkLst>
            <pc:docMk/>
            <pc:sldMk cId="3203403669" sldId="572"/>
            <ac:spMk id="5" creationId="{A60B0BCF-2FF0-55D6-6180-910C9D46BD05}"/>
          </ac:spMkLst>
        </pc:spChg>
      </pc:sldChg>
      <pc:sldChg chg="modSp mod">
        <pc:chgData name="Mitchell Wand" userId="de9b44c55c049659" providerId="LiveId" clId="{5A021FFA-7CC7-406D-B4C0-D2D5A8B1A44C}" dt="2024-01-21T19:38:34.210" v="2155" actId="1076"/>
        <pc:sldMkLst>
          <pc:docMk/>
          <pc:sldMk cId="50792563" sldId="573"/>
        </pc:sldMkLst>
        <pc:spChg chg="mod">
          <ac:chgData name="Mitchell Wand" userId="de9b44c55c049659" providerId="LiveId" clId="{5A021FFA-7CC7-406D-B4C0-D2D5A8B1A44C}" dt="2024-01-21T19:38:26.285" v="2154" actId="6549"/>
          <ac:spMkLst>
            <pc:docMk/>
            <pc:sldMk cId="50792563" sldId="573"/>
            <ac:spMk id="5" creationId="{04C6B9CE-73D4-BA82-BBD5-610F487DA14B}"/>
          </ac:spMkLst>
        </pc:spChg>
        <pc:spChg chg="mod">
          <ac:chgData name="Mitchell Wand" userId="de9b44c55c049659" providerId="LiveId" clId="{5A021FFA-7CC7-406D-B4C0-D2D5A8B1A44C}" dt="2024-01-21T19:38:34.210" v="2155" actId="1076"/>
          <ac:spMkLst>
            <pc:docMk/>
            <pc:sldMk cId="50792563" sldId="573"/>
            <ac:spMk id="10" creationId="{3F519637-12B1-562B-FCF7-32436255567B}"/>
          </ac:spMkLst>
        </pc:spChg>
      </pc:sldChg>
      <pc:sldChg chg="addSp modSp mod">
        <pc:chgData name="Mitchell Wand" userId="de9b44c55c049659" providerId="LiveId" clId="{5A021FFA-7CC7-406D-B4C0-D2D5A8B1A44C}" dt="2024-01-21T19:40:16.861" v="2180" actId="14100"/>
        <pc:sldMkLst>
          <pc:docMk/>
          <pc:sldMk cId="1101111660" sldId="574"/>
        </pc:sldMkLst>
        <pc:spChg chg="add mod">
          <ac:chgData name="Mitchell Wand" userId="de9b44c55c049659" providerId="LiveId" clId="{5A021FFA-7CC7-406D-B4C0-D2D5A8B1A44C}" dt="2024-01-21T19:40:16.861" v="2180" actId="14100"/>
          <ac:spMkLst>
            <pc:docMk/>
            <pc:sldMk cId="1101111660" sldId="574"/>
            <ac:spMk id="4" creationId="{DD1AB3DA-B03B-6F79-27BE-80AFD525DD04}"/>
          </ac:spMkLst>
        </pc:spChg>
        <pc:spChg chg="mod">
          <ac:chgData name="Mitchell Wand" userId="de9b44c55c049659" providerId="LiveId" clId="{5A021FFA-7CC7-406D-B4C0-D2D5A8B1A44C}" dt="2024-01-21T19:39:16.145" v="2156" actId="1076"/>
          <ac:spMkLst>
            <pc:docMk/>
            <pc:sldMk cId="1101111660" sldId="574"/>
            <ac:spMk id="6" creationId="{F0DD6D4C-0B22-A3FA-A3EF-F8BDF63ED748}"/>
          </ac:spMkLst>
        </pc:spChg>
      </pc:sldChg>
      <pc:sldChg chg="addSp modSp mod">
        <pc:chgData name="Mitchell Wand" userId="de9b44c55c049659" providerId="LiveId" clId="{5A021FFA-7CC7-406D-B4C0-D2D5A8B1A44C}" dt="2024-01-21T19:40:38.810" v="2182" actId="1076"/>
        <pc:sldMkLst>
          <pc:docMk/>
          <pc:sldMk cId="1746772526" sldId="575"/>
        </pc:sldMkLst>
        <pc:spChg chg="add mod">
          <ac:chgData name="Mitchell Wand" userId="de9b44c55c049659" providerId="LiveId" clId="{5A021FFA-7CC7-406D-B4C0-D2D5A8B1A44C}" dt="2024-01-21T19:40:38.810" v="2182" actId="1076"/>
          <ac:spMkLst>
            <pc:docMk/>
            <pc:sldMk cId="1746772526" sldId="575"/>
            <ac:spMk id="4" creationId="{9C2F9A52-BA33-DC61-B96A-E11285B0EE65}"/>
          </ac:spMkLst>
        </pc:spChg>
      </pc:sldChg>
      <pc:sldChg chg="modSp mod">
        <pc:chgData name="Mitchell Wand" userId="de9b44c55c049659" providerId="LiveId" clId="{5A021FFA-7CC7-406D-B4C0-D2D5A8B1A44C}" dt="2024-01-21T19:40:50.211" v="2188" actId="20577"/>
        <pc:sldMkLst>
          <pc:docMk/>
          <pc:sldMk cId="4262596729" sldId="576"/>
        </pc:sldMkLst>
        <pc:spChg chg="mod">
          <ac:chgData name="Mitchell Wand" userId="de9b44c55c049659" providerId="LiveId" clId="{5A021FFA-7CC7-406D-B4C0-D2D5A8B1A44C}" dt="2024-01-21T19:40:50.211" v="2188" actId="20577"/>
          <ac:spMkLst>
            <pc:docMk/>
            <pc:sldMk cId="4262596729" sldId="576"/>
            <ac:spMk id="7" creationId="{132890B5-EED7-8219-ADA2-C2AFDC735A03}"/>
          </ac:spMkLst>
        </pc:spChg>
      </pc:sldChg>
      <pc:sldChg chg="addSp modSp mod modNotesTx">
        <pc:chgData name="Mitchell Wand" userId="de9b44c55c049659" providerId="LiveId" clId="{5A021FFA-7CC7-406D-B4C0-D2D5A8B1A44C}" dt="2024-01-21T21:36:34.655" v="2279" actId="20577"/>
        <pc:sldMkLst>
          <pc:docMk/>
          <pc:sldMk cId="3752443668" sldId="578"/>
        </pc:sldMkLst>
        <pc:spChg chg="add mod">
          <ac:chgData name="Mitchell Wand" userId="de9b44c55c049659" providerId="LiveId" clId="{5A021FFA-7CC7-406D-B4C0-D2D5A8B1A44C}" dt="2024-01-21T21:36:34.655" v="2279" actId="20577"/>
          <ac:spMkLst>
            <pc:docMk/>
            <pc:sldMk cId="3752443668" sldId="578"/>
            <ac:spMk id="4" creationId="{915E4C98-57FC-EAD8-7E9D-5CC1781AD506}"/>
          </ac:spMkLst>
        </pc:spChg>
      </pc:sldChg>
      <pc:sldChg chg="addSp modSp mod ord">
        <pc:chgData name="Mitchell Wand" userId="de9b44c55c049659" providerId="LiveId" clId="{5A021FFA-7CC7-406D-B4C0-D2D5A8B1A44C}" dt="2024-01-21T21:42:16.424" v="2569" actId="14100"/>
        <pc:sldMkLst>
          <pc:docMk/>
          <pc:sldMk cId="831730851" sldId="579"/>
        </pc:sldMkLst>
        <pc:spChg chg="add mod">
          <ac:chgData name="Mitchell Wand" userId="de9b44c55c049659" providerId="LiveId" clId="{5A021FFA-7CC7-406D-B4C0-D2D5A8B1A44C}" dt="2024-01-21T21:39:47.653" v="2308"/>
          <ac:spMkLst>
            <pc:docMk/>
            <pc:sldMk cId="831730851" sldId="579"/>
            <ac:spMk id="4" creationId="{455689C7-7C27-5D24-90F6-149A2C5D118F}"/>
          </ac:spMkLst>
        </pc:spChg>
        <pc:spChg chg="mod">
          <ac:chgData name="Mitchell Wand" userId="de9b44c55c049659" providerId="LiveId" clId="{5A021FFA-7CC7-406D-B4C0-D2D5A8B1A44C}" dt="2024-01-21T21:42:16.424" v="2569" actId="14100"/>
          <ac:spMkLst>
            <pc:docMk/>
            <pc:sldMk cId="831730851" sldId="579"/>
            <ac:spMk id="5" creationId="{A4D17C1B-9DC9-4F66-74C1-40955C2E2C8A}"/>
          </ac:spMkLst>
        </pc:spChg>
        <pc:spChg chg="mod">
          <ac:chgData name="Mitchell Wand" userId="de9b44c55c049659" providerId="LiveId" clId="{5A021FFA-7CC7-406D-B4C0-D2D5A8B1A44C}" dt="2024-01-21T21:40:34.814" v="2365" actId="20577"/>
          <ac:spMkLst>
            <pc:docMk/>
            <pc:sldMk cId="831730851" sldId="579"/>
            <ac:spMk id="7" creationId="{CD50A8E0-85BE-235E-B3A1-9815DAFEE290}"/>
          </ac:spMkLst>
        </pc:spChg>
      </pc:sldChg>
      <pc:sldChg chg="modSp mod modNotesTx">
        <pc:chgData name="Mitchell Wand" userId="de9b44c55c049659" providerId="LiveId" clId="{5A021FFA-7CC7-406D-B4C0-D2D5A8B1A44C}" dt="2024-01-21T17:38:22.174" v="230" actId="20577"/>
        <pc:sldMkLst>
          <pc:docMk/>
          <pc:sldMk cId="2123259225" sldId="589"/>
        </pc:sldMkLst>
        <pc:spChg chg="mod">
          <ac:chgData name="Mitchell Wand" userId="de9b44c55c049659" providerId="LiveId" clId="{5A021FFA-7CC7-406D-B4C0-D2D5A8B1A44C}" dt="2024-01-21T17:37:06.717" v="114" actId="13926"/>
          <ac:spMkLst>
            <pc:docMk/>
            <pc:sldMk cId="2123259225" sldId="589"/>
            <ac:spMk id="6" creationId="{660837FA-52D5-16CE-D467-B827A3F4432E}"/>
          </ac:spMkLst>
        </pc:spChg>
      </pc:sldChg>
      <pc:sldChg chg="del">
        <pc:chgData name="Mitchell Wand" userId="de9b44c55c049659" providerId="LiveId" clId="{5A021FFA-7CC7-406D-B4C0-D2D5A8B1A44C}" dt="2024-01-21T18:55:25.700" v="1311" actId="2696"/>
        <pc:sldMkLst>
          <pc:docMk/>
          <pc:sldMk cId="2569718571" sldId="591"/>
        </pc:sldMkLst>
      </pc:sldChg>
      <pc:sldChg chg="modSp mod">
        <pc:chgData name="Mitchell Wand" userId="de9b44c55c049659" providerId="LiveId" clId="{5A021FFA-7CC7-406D-B4C0-D2D5A8B1A44C}" dt="2024-01-21T18:55:47.098" v="1330" actId="20577"/>
        <pc:sldMkLst>
          <pc:docMk/>
          <pc:sldMk cId="2248217326" sldId="594"/>
        </pc:sldMkLst>
        <pc:spChg chg="mod">
          <ac:chgData name="Mitchell Wand" userId="de9b44c55c049659" providerId="LiveId" clId="{5A021FFA-7CC7-406D-B4C0-D2D5A8B1A44C}" dt="2024-01-21T18:55:47.098" v="1330" actId="20577"/>
          <ac:spMkLst>
            <pc:docMk/>
            <pc:sldMk cId="2248217326" sldId="594"/>
            <ac:spMk id="4" creationId="{C2A15C0C-ED91-0841-C6C1-F5B20B479F10}"/>
          </ac:spMkLst>
        </pc:spChg>
      </pc:sldChg>
      <pc:sldChg chg="modSp mod">
        <pc:chgData name="Mitchell Wand" userId="de9b44c55c049659" providerId="LiveId" clId="{5A021FFA-7CC7-406D-B4C0-D2D5A8B1A44C}" dt="2024-01-21T17:36:13.683" v="111" actId="27636"/>
        <pc:sldMkLst>
          <pc:docMk/>
          <pc:sldMk cId="1806424147" sldId="595"/>
        </pc:sldMkLst>
        <pc:spChg chg="mod">
          <ac:chgData name="Mitchell Wand" userId="de9b44c55c049659" providerId="LiveId" clId="{5A021FFA-7CC7-406D-B4C0-D2D5A8B1A44C}" dt="2024-01-21T17:36:13.683" v="111" actId="27636"/>
          <ac:spMkLst>
            <pc:docMk/>
            <pc:sldMk cId="1806424147" sldId="595"/>
            <ac:spMk id="4" creationId="{B5E1B4CE-3863-CF19-A3DF-764BEF1C331B}"/>
          </ac:spMkLst>
        </pc:spChg>
      </pc:sldChg>
      <pc:sldChg chg="addSp delSp modSp mod modNotesTx">
        <pc:chgData name="Mitchell Wand" userId="de9b44c55c049659" providerId="LiveId" clId="{5A021FFA-7CC7-406D-B4C0-D2D5A8B1A44C}" dt="2024-01-21T18:52:31.835" v="1141" actId="20577"/>
        <pc:sldMkLst>
          <pc:docMk/>
          <pc:sldMk cId="2014121101" sldId="599"/>
        </pc:sldMkLst>
        <pc:spChg chg="add mod">
          <ac:chgData name="Mitchell Wand" userId="de9b44c55c049659" providerId="LiveId" clId="{5A021FFA-7CC7-406D-B4C0-D2D5A8B1A44C}" dt="2024-01-21T18:51:31.440" v="972" actId="1076"/>
          <ac:spMkLst>
            <pc:docMk/>
            <pc:sldMk cId="2014121101" sldId="599"/>
            <ac:spMk id="4" creationId="{3C64EC93-85B9-5965-EDF1-36405FDF8AC1}"/>
          </ac:spMkLst>
        </pc:spChg>
        <pc:spChg chg="mod">
          <ac:chgData name="Mitchell Wand" userId="de9b44c55c049659" providerId="LiveId" clId="{5A021FFA-7CC7-406D-B4C0-D2D5A8B1A44C}" dt="2024-01-21T18:51:21.165" v="971" actId="108"/>
          <ac:spMkLst>
            <pc:docMk/>
            <pc:sldMk cId="2014121101" sldId="599"/>
            <ac:spMk id="8" creationId="{0870D3A2-1A64-5CA7-9115-F91414A21756}"/>
          </ac:spMkLst>
        </pc:spChg>
        <pc:spChg chg="mod">
          <ac:chgData name="Mitchell Wand" userId="de9b44c55c049659" providerId="LiveId" clId="{5A021FFA-7CC7-406D-B4C0-D2D5A8B1A44C}" dt="2024-01-21T18:50:23.313" v="965" actId="1076"/>
          <ac:spMkLst>
            <pc:docMk/>
            <pc:sldMk cId="2014121101" sldId="599"/>
            <ac:spMk id="11" creationId="{FB831C62-F6AA-046A-4319-6A36C326E34E}"/>
          </ac:spMkLst>
        </pc:spChg>
        <pc:spChg chg="del">
          <ac:chgData name="Mitchell Wand" userId="de9b44c55c049659" providerId="LiveId" clId="{5A021FFA-7CC7-406D-B4C0-D2D5A8B1A44C}" dt="2024-01-21T18:47:01.269" v="847" actId="478"/>
          <ac:spMkLst>
            <pc:docMk/>
            <pc:sldMk cId="2014121101" sldId="599"/>
            <ac:spMk id="12" creationId="{9C68DA07-CC85-922B-9222-E294C05F67DD}"/>
          </ac:spMkLst>
        </pc:spChg>
      </pc:sldChg>
      <pc:sldChg chg="addSp delSp modSp mod modNotesTx">
        <pc:chgData name="Mitchell Wand" userId="de9b44c55c049659" providerId="LiveId" clId="{5A021FFA-7CC7-406D-B4C0-D2D5A8B1A44C}" dt="2024-01-21T18:46:14.354" v="846" actId="20577"/>
        <pc:sldMkLst>
          <pc:docMk/>
          <pc:sldMk cId="325976252" sldId="600"/>
        </pc:sldMkLst>
        <pc:spChg chg="mod">
          <ac:chgData name="Mitchell Wand" userId="de9b44c55c049659" providerId="LiveId" clId="{5A021FFA-7CC7-406D-B4C0-D2D5A8B1A44C}" dt="2024-01-21T18:21:25.283" v="651" actId="20577"/>
          <ac:spMkLst>
            <pc:docMk/>
            <pc:sldMk cId="325976252" sldId="600"/>
            <ac:spMk id="4" creationId="{4B10B6FC-CBB4-DDFA-ECA8-083A292551A0}"/>
          </ac:spMkLst>
        </pc:spChg>
        <pc:spChg chg="mod">
          <ac:chgData name="Mitchell Wand" userId="de9b44c55c049659" providerId="LiveId" clId="{5A021FFA-7CC7-406D-B4C0-D2D5A8B1A44C}" dt="2024-01-21T17:51:50.333" v="446" actId="1076"/>
          <ac:spMkLst>
            <pc:docMk/>
            <pc:sldMk cId="325976252" sldId="600"/>
            <ac:spMk id="5" creationId="{173CBFAD-7167-FA60-3769-128027AC27F6}"/>
          </ac:spMkLst>
        </pc:spChg>
        <pc:spChg chg="del">
          <ac:chgData name="Mitchell Wand" userId="de9b44c55c049659" providerId="LiveId" clId="{5A021FFA-7CC7-406D-B4C0-D2D5A8B1A44C}" dt="2024-01-21T17:51:42.248" v="445" actId="478"/>
          <ac:spMkLst>
            <pc:docMk/>
            <pc:sldMk cId="325976252" sldId="600"/>
            <ac:spMk id="6" creationId="{6E616EB4-615E-C0AD-5027-18CDC9F489CE}"/>
          </ac:spMkLst>
        </pc:spChg>
        <pc:spChg chg="add mod">
          <ac:chgData name="Mitchell Wand" userId="de9b44c55c049659" providerId="LiveId" clId="{5A021FFA-7CC7-406D-B4C0-D2D5A8B1A44C}" dt="2024-01-21T18:46:14.354" v="846" actId="20577"/>
          <ac:spMkLst>
            <pc:docMk/>
            <pc:sldMk cId="325976252" sldId="600"/>
            <ac:spMk id="7" creationId="{FDAACDF5-98FD-3534-BB03-DB82A61601AA}"/>
          </ac:spMkLst>
        </pc:spChg>
      </pc:sldChg>
      <pc:sldChg chg="addSp modSp mod modNotesTx">
        <pc:chgData name="Mitchell Wand" userId="de9b44c55c049659" providerId="LiveId" clId="{5A021FFA-7CC7-406D-B4C0-D2D5A8B1A44C}" dt="2024-01-21T18:55:10.925" v="1310" actId="20577"/>
        <pc:sldMkLst>
          <pc:docMk/>
          <pc:sldMk cId="1883259897" sldId="601"/>
        </pc:sldMkLst>
        <pc:spChg chg="add mod">
          <ac:chgData name="Mitchell Wand" userId="de9b44c55c049659" providerId="LiveId" clId="{5A021FFA-7CC7-406D-B4C0-D2D5A8B1A44C}" dt="2024-01-21T18:55:10.925" v="1310" actId="20577"/>
          <ac:spMkLst>
            <pc:docMk/>
            <pc:sldMk cId="1883259897" sldId="601"/>
            <ac:spMk id="4" creationId="{928E3BB7-0921-F61D-C011-C60A17C81F24}"/>
          </ac:spMkLst>
        </pc:spChg>
        <pc:spChg chg="mod">
          <ac:chgData name="Mitchell Wand" userId="de9b44c55c049659" providerId="LiveId" clId="{5A021FFA-7CC7-406D-B4C0-D2D5A8B1A44C}" dt="2024-01-21T18:53:04.703" v="1148" actId="20577"/>
          <ac:spMkLst>
            <pc:docMk/>
            <pc:sldMk cId="1883259897" sldId="601"/>
            <ac:spMk id="5" creationId="{1C76F5E4-A6FE-69EB-E1C8-448980393E58}"/>
          </ac:spMkLst>
        </pc:spChg>
      </pc:sldChg>
      <pc:sldChg chg="modNotesTx">
        <pc:chgData name="Mitchell Wand" userId="de9b44c55c049659" providerId="LiveId" clId="{5A021FFA-7CC7-406D-B4C0-D2D5A8B1A44C}" dt="2024-01-21T17:38:56.957" v="302" actId="20577"/>
        <pc:sldMkLst>
          <pc:docMk/>
          <pc:sldMk cId="1852777381" sldId="602"/>
        </pc:sldMkLst>
      </pc:sldChg>
      <pc:sldChg chg="addSp delSp modSp mod modNotesTx">
        <pc:chgData name="Mitchell Wand" userId="de9b44c55c049659" providerId="LiveId" clId="{5A021FFA-7CC7-406D-B4C0-D2D5A8B1A44C}" dt="2024-01-21T17:50:19.105" v="444" actId="20577"/>
        <pc:sldMkLst>
          <pc:docMk/>
          <pc:sldMk cId="2918216172" sldId="603"/>
        </pc:sldMkLst>
        <pc:spChg chg="mod">
          <ac:chgData name="Mitchell Wand" userId="de9b44c55c049659" providerId="LiveId" clId="{5A021FFA-7CC7-406D-B4C0-D2D5A8B1A44C}" dt="2024-01-21T17:46:10.146" v="349" actId="20577"/>
          <ac:spMkLst>
            <pc:docMk/>
            <pc:sldMk cId="2918216172" sldId="603"/>
            <ac:spMk id="2" creationId="{D0F34D36-7AFC-C977-D8B9-1CA48E475953}"/>
          </ac:spMkLst>
        </pc:spChg>
        <pc:spChg chg="mod">
          <ac:chgData name="Mitchell Wand" userId="de9b44c55c049659" providerId="LiveId" clId="{5A021FFA-7CC7-406D-B4C0-D2D5A8B1A44C}" dt="2024-01-21T17:41:36.728" v="304" actId="1076"/>
          <ac:spMkLst>
            <pc:docMk/>
            <pc:sldMk cId="2918216172" sldId="603"/>
            <ac:spMk id="3" creationId="{A4B1C00C-56E2-81C2-B712-ECAC121D2675}"/>
          </ac:spMkLst>
        </pc:spChg>
        <pc:spChg chg="add del mod">
          <ac:chgData name="Mitchell Wand" userId="de9b44c55c049659" providerId="LiveId" clId="{5A021FFA-7CC7-406D-B4C0-D2D5A8B1A44C}" dt="2024-01-21T17:49:54.051" v="440" actId="478"/>
          <ac:spMkLst>
            <pc:docMk/>
            <pc:sldMk cId="2918216172" sldId="603"/>
            <ac:spMk id="5" creationId="{F5C959E2-6C95-7369-B4B7-59B1263A474C}"/>
          </ac:spMkLst>
        </pc:spChg>
        <pc:spChg chg="mod">
          <ac:chgData name="Mitchell Wand" userId="de9b44c55c049659" providerId="LiveId" clId="{5A021FFA-7CC7-406D-B4C0-D2D5A8B1A44C}" dt="2024-01-21T17:41:27.351" v="303" actId="1076"/>
          <ac:spMkLst>
            <pc:docMk/>
            <pc:sldMk cId="2918216172" sldId="603"/>
            <ac:spMk id="6" creationId="{2835DE73-A127-0753-86E7-7D5C35F1C90C}"/>
          </ac:spMkLst>
        </pc:spChg>
        <pc:spChg chg="mod">
          <ac:chgData name="Mitchell Wand" userId="de9b44c55c049659" providerId="LiveId" clId="{5A021FFA-7CC7-406D-B4C0-D2D5A8B1A44C}" dt="2024-01-21T17:50:11.679" v="442" actId="1076"/>
          <ac:spMkLst>
            <pc:docMk/>
            <pc:sldMk cId="2918216172" sldId="603"/>
            <ac:spMk id="7" creationId="{4B9E83AB-9C01-479B-E254-1A31B0CFBD13}"/>
          </ac:spMkLst>
        </pc:spChg>
        <pc:spChg chg="add mod">
          <ac:chgData name="Mitchell Wand" userId="de9b44c55c049659" providerId="LiveId" clId="{5A021FFA-7CC7-406D-B4C0-D2D5A8B1A44C}" dt="2024-01-21T17:50:15.717" v="443" actId="1076"/>
          <ac:spMkLst>
            <pc:docMk/>
            <pc:sldMk cId="2918216172" sldId="603"/>
            <ac:spMk id="8" creationId="{6632C714-5202-0898-55DE-9D4586D6C35A}"/>
          </ac:spMkLst>
        </pc:spChg>
      </pc:sldChg>
      <pc:sldChg chg="modSp add mod">
        <pc:chgData name="Mitchell Wand" userId="de9b44c55c049659" providerId="LiveId" clId="{5A021FFA-7CC7-406D-B4C0-D2D5A8B1A44C}" dt="2024-01-21T21:44:35.131" v="2661" actId="20577"/>
        <pc:sldMkLst>
          <pc:docMk/>
          <pc:sldMk cId="2457417242" sldId="604"/>
        </pc:sldMkLst>
        <pc:spChg chg="mod">
          <ac:chgData name="Mitchell Wand" userId="de9b44c55c049659" providerId="LiveId" clId="{5A021FFA-7CC7-406D-B4C0-D2D5A8B1A44C}" dt="2024-01-21T21:44:11.973" v="2651" actId="20577"/>
          <ac:spMkLst>
            <pc:docMk/>
            <pc:sldMk cId="2457417242" sldId="604"/>
            <ac:spMk id="2" creationId="{E743D407-5B53-49A7-9907-E801EA7FFD8E}"/>
          </ac:spMkLst>
        </pc:spChg>
        <pc:spChg chg="mod">
          <ac:chgData name="Mitchell Wand" userId="de9b44c55c049659" providerId="LiveId" clId="{5A021FFA-7CC7-406D-B4C0-D2D5A8B1A44C}" dt="2024-01-21T21:44:35.131" v="2661" actId="20577"/>
          <ac:spMkLst>
            <pc:docMk/>
            <pc:sldMk cId="2457417242" sldId="604"/>
            <ac:spMk id="3" creationId="{AC300E2B-BFD0-4090-AFC5-FE82683F997F}"/>
          </ac:spMkLst>
        </pc:spChg>
      </pc:sldChg>
    </pc:docChg>
  </pc:docChgLst>
  <pc:docChgLst>
    <pc:chgData name="Mitchell Wand" userId="de9b44c55c049659" providerId="LiveId" clId="{79353A4D-F61A-45F9-B125-AF65454E5131}"/>
    <pc:docChg chg="undo redo custSel addSld delSld modSld sldOrd">
      <pc:chgData name="Mitchell Wand" userId="de9b44c55c049659" providerId="LiveId" clId="{79353A4D-F61A-45F9-B125-AF65454E5131}" dt="2022-11-14T22:49:11.610" v="5534" actId="20577"/>
      <pc:docMkLst>
        <pc:docMk/>
      </pc:docMkLst>
      <pc:sldChg chg="addSp modSp mod ord modAnim">
        <pc:chgData name="Mitchell Wand" userId="de9b44c55c049659" providerId="LiveId" clId="{79353A4D-F61A-45F9-B125-AF65454E5131}" dt="2022-11-14T22:39:03.310" v="5387"/>
        <pc:sldMkLst>
          <pc:docMk/>
          <pc:sldMk cId="0" sldId="277"/>
        </pc:sldMkLst>
        <pc:spChg chg="add mod">
          <ac:chgData name="Mitchell Wand" userId="de9b44c55c049659" providerId="LiveId" clId="{79353A4D-F61A-45F9-B125-AF65454E5131}" dt="2022-11-14T22:32:30.737" v="5111" actId="14100"/>
          <ac:spMkLst>
            <pc:docMk/>
            <pc:sldMk cId="0" sldId="277"/>
            <ac:spMk id="2" creationId="{5AD3FFB0-2B71-96EE-8EF1-89A745969D68}"/>
          </ac:spMkLst>
        </pc:spChg>
        <pc:spChg chg="add mod">
          <ac:chgData name="Mitchell Wand" userId="de9b44c55c049659" providerId="LiveId" clId="{79353A4D-F61A-45F9-B125-AF65454E5131}" dt="2022-11-14T22:38:49.888" v="5385" actId="1076"/>
          <ac:spMkLst>
            <pc:docMk/>
            <pc:sldMk cId="0" sldId="277"/>
            <ac:spMk id="3" creationId="{E43F281C-3064-741C-32FB-27D132908455}"/>
          </ac:spMkLst>
        </pc:spChg>
        <pc:spChg chg="mod">
          <ac:chgData name="Mitchell Wand" userId="de9b44c55c049659" providerId="LiveId" clId="{79353A4D-F61A-45F9-B125-AF65454E5131}" dt="2022-11-14T22:37:58.183" v="5336" actId="20577"/>
          <ac:spMkLst>
            <pc:docMk/>
            <pc:sldMk cId="0" sldId="277"/>
            <ac:spMk id="517" creationId="{00000000-0000-0000-0000-000000000000}"/>
          </ac:spMkLst>
        </pc:spChg>
      </pc:sldChg>
      <pc:sldChg chg="addSp modSp mod ord">
        <pc:chgData name="Mitchell Wand" userId="de9b44c55c049659" providerId="LiveId" clId="{79353A4D-F61A-45F9-B125-AF65454E5131}" dt="2022-11-14T22:40:47.986" v="5509" actId="20577"/>
        <pc:sldMkLst>
          <pc:docMk/>
          <pc:sldMk cId="644150587" sldId="289"/>
        </pc:sldMkLst>
        <pc:spChg chg="add mod">
          <ac:chgData name="Mitchell Wand" userId="de9b44c55c049659" providerId="LiveId" clId="{79353A4D-F61A-45F9-B125-AF65454E5131}" dt="2022-11-14T22:40:47.986" v="5509" actId="20577"/>
          <ac:spMkLst>
            <pc:docMk/>
            <pc:sldMk cId="644150587" sldId="289"/>
            <ac:spMk id="2" creationId="{3F0A062B-F3EA-5C16-CD75-06D64B818D3B}"/>
          </ac:spMkLst>
        </pc:spChg>
      </pc:sldChg>
      <pc:sldChg chg="del">
        <pc:chgData name="Mitchell Wand" userId="de9b44c55c049659" providerId="LiveId" clId="{79353A4D-F61A-45F9-B125-AF65454E5131}" dt="2022-11-14T21:57:38.785" v="4345" actId="2696"/>
        <pc:sldMkLst>
          <pc:docMk/>
          <pc:sldMk cId="1466156146" sldId="497"/>
        </pc:sldMkLst>
      </pc:sldChg>
      <pc:sldChg chg="modSp mod modNotesTx">
        <pc:chgData name="Mitchell Wand" userId="de9b44c55c049659" providerId="LiveId" clId="{79353A4D-F61A-45F9-B125-AF65454E5131}" dt="2022-11-13T21:12:38.400" v="3733" actId="20577"/>
        <pc:sldMkLst>
          <pc:docMk/>
          <pc:sldMk cId="3824388766" sldId="498"/>
        </pc:sldMkLst>
        <pc:spChg chg="mod">
          <ac:chgData name="Mitchell Wand" userId="de9b44c55c049659" providerId="LiveId" clId="{79353A4D-F61A-45F9-B125-AF65454E5131}" dt="2022-11-13T21:09:51.086" v="3560" actId="20577"/>
          <ac:spMkLst>
            <pc:docMk/>
            <pc:sldMk cId="3824388766" sldId="498"/>
            <ac:spMk id="18" creationId="{1002E598-970F-DA4F-9E4B-CDA40E328AC9}"/>
          </ac:spMkLst>
        </pc:spChg>
        <pc:spChg chg="mod">
          <ac:chgData name="Mitchell Wand" userId="de9b44c55c049659" providerId="LiveId" clId="{79353A4D-F61A-45F9-B125-AF65454E5131}" dt="2022-11-13T21:10:33.360" v="3563" actId="20577"/>
          <ac:spMkLst>
            <pc:docMk/>
            <pc:sldMk cId="3824388766" sldId="498"/>
            <ac:spMk id="19" creationId="{C282803E-0A89-3A4A-8801-831B206F649F}"/>
          </ac:spMkLst>
        </pc:spChg>
      </pc:sldChg>
      <pc:sldChg chg="addSp delSp modSp mod modNotesTx">
        <pc:chgData name="Mitchell Wand" userId="de9b44c55c049659" providerId="LiveId" clId="{79353A4D-F61A-45F9-B125-AF65454E5131}" dt="2022-11-13T21:23:57.024" v="3968" actId="1076"/>
        <pc:sldMkLst>
          <pc:docMk/>
          <pc:sldMk cId="2156973252" sldId="503"/>
        </pc:sldMkLst>
        <pc:spChg chg="mod">
          <ac:chgData name="Mitchell Wand" userId="de9b44c55c049659" providerId="LiveId" clId="{79353A4D-F61A-45F9-B125-AF65454E5131}" dt="2022-11-13T21:23:57.024" v="3968" actId="1076"/>
          <ac:spMkLst>
            <pc:docMk/>
            <pc:sldMk cId="2156973252" sldId="503"/>
            <ac:spMk id="2" creationId="{60022A31-5B42-4853-96E6-6BDF0F34B932}"/>
          </ac:spMkLst>
        </pc:spChg>
        <pc:spChg chg="mod">
          <ac:chgData name="Mitchell Wand" userId="de9b44c55c049659" providerId="LiveId" clId="{79353A4D-F61A-45F9-B125-AF65454E5131}" dt="2022-11-13T21:11:51.811" v="3638" actId="20577"/>
          <ac:spMkLst>
            <pc:docMk/>
            <pc:sldMk cId="2156973252" sldId="503"/>
            <ac:spMk id="10" creationId="{982D0330-E4CD-DB66-9628-EED9BC6B8AE0}"/>
          </ac:spMkLst>
        </pc:spChg>
        <pc:spChg chg="mod">
          <ac:chgData name="Mitchell Wand" userId="de9b44c55c049659" providerId="LiveId" clId="{79353A4D-F61A-45F9-B125-AF65454E5131}" dt="2022-11-13T21:11:58.262" v="3645" actId="20577"/>
          <ac:spMkLst>
            <pc:docMk/>
            <pc:sldMk cId="2156973252" sldId="503"/>
            <ac:spMk id="11" creationId="{25AE02E9-DC28-A7F0-4EC6-39D09C845B67}"/>
          </ac:spMkLst>
        </pc:spChg>
        <pc:spChg chg="mod topLvl">
          <ac:chgData name="Mitchell Wand" userId="de9b44c55c049659" providerId="LiveId" clId="{79353A4D-F61A-45F9-B125-AF65454E5131}" dt="2022-11-13T21:23:56.036" v="3967" actId="164"/>
          <ac:spMkLst>
            <pc:docMk/>
            <pc:sldMk cId="2156973252" sldId="503"/>
            <ac:spMk id="112" creationId="{7B8C17ED-422D-4551-9C80-9390BCF3EBAB}"/>
          </ac:spMkLst>
        </pc:spChg>
        <pc:spChg chg="mod topLvl">
          <ac:chgData name="Mitchell Wand" userId="de9b44c55c049659" providerId="LiveId" clId="{79353A4D-F61A-45F9-B125-AF65454E5131}" dt="2022-11-13T21:22:45.766" v="3965" actId="164"/>
          <ac:spMkLst>
            <pc:docMk/>
            <pc:sldMk cId="2156973252" sldId="503"/>
            <ac:spMk id="113" creationId="{0A63EEED-1E79-483F-A378-90EC0B06F03C}"/>
          </ac:spMkLst>
        </pc:spChg>
        <pc:spChg chg="mod topLvl">
          <ac:chgData name="Mitchell Wand" userId="de9b44c55c049659" providerId="LiveId" clId="{79353A4D-F61A-45F9-B125-AF65454E5131}" dt="2022-11-13T21:22:45.766" v="3965" actId="164"/>
          <ac:spMkLst>
            <pc:docMk/>
            <pc:sldMk cId="2156973252" sldId="503"/>
            <ac:spMk id="114" creationId="{41E677D6-B481-444B-9835-F1A8F76FE768}"/>
          </ac:spMkLst>
        </pc:spChg>
        <pc:spChg chg="mod topLvl">
          <ac:chgData name="Mitchell Wand" userId="de9b44c55c049659" providerId="LiveId" clId="{79353A4D-F61A-45F9-B125-AF65454E5131}" dt="2022-11-13T21:22:45.766" v="3965" actId="164"/>
          <ac:spMkLst>
            <pc:docMk/>
            <pc:sldMk cId="2156973252" sldId="503"/>
            <ac:spMk id="115" creationId="{1D280C3E-44B3-4217-9808-045CB8DCAFC8}"/>
          </ac:spMkLst>
        </pc:spChg>
        <pc:grpChg chg="add mod">
          <ac:chgData name="Mitchell Wand" userId="de9b44c55c049659" providerId="LiveId" clId="{79353A4D-F61A-45F9-B125-AF65454E5131}" dt="2022-11-13T21:23:56.036" v="3967" actId="164"/>
          <ac:grpSpMkLst>
            <pc:docMk/>
            <pc:sldMk cId="2156973252" sldId="503"/>
            <ac:grpSpMk id="9" creationId="{F9E72ABD-F34F-C5DC-6FC3-52223C011E83}"/>
          </ac:grpSpMkLst>
        </pc:grpChg>
        <pc:grpChg chg="add mod">
          <ac:chgData name="Mitchell Wand" userId="de9b44c55c049659" providerId="LiveId" clId="{79353A4D-F61A-45F9-B125-AF65454E5131}" dt="2022-11-13T21:23:56.036" v="3967" actId="164"/>
          <ac:grpSpMkLst>
            <pc:docMk/>
            <pc:sldMk cId="2156973252" sldId="503"/>
            <ac:grpSpMk id="15" creationId="{8C77CECC-7734-8E12-DEFC-BC9FDED5E323}"/>
          </ac:grpSpMkLst>
        </pc:grpChg>
        <pc:grpChg chg="mod">
          <ac:chgData name="Mitchell Wand" userId="de9b44c55c049659" providerId="LiveId" clId="{79353A4D-F61A-45F9-B125-AF65454E5131}" dt="2022-11-13T21:21:15.299" v="3960" actId="554"/>
          <ac:grpSpMkLst>
            <pc:docMk/>
            <pc:sldMk cId="2156973252" sldId="503"/>
            <ac:grpSpMk id="76" creationId="{7F340681-005E-4B33-89A1-FC8FF0FD3ED0}"/>
          </ac:grpSpMkLst>
        </pc:grpChg>
        <pc:grpChg chg="del mod">
          <ac:chgData name="Mitchell Wand" userId="de9b44c55c049659" providerId="LiveId" clId="{79353A4D-F61A-45F9-B125-AF65454E5131}" dt="2022-11-13T21:22:06.014" v="3961" actId="165"/>
          <ac:grpSpMkLst>
            <pc:docMk/>
            <pc:sldMk cId="2156973252" sldId="503"/>
            <ac:grpSpMk id="111" creationId="{6B59CE3D-A7A1-489F-833A-CC6A16A6AF24}"/>
          </ac:grpSpMkLst>
        </pc:grpChg>
        <pc:grpChg chg="mod">
          <ac:chgData name="Mitchell Wand" userId="de9b44c55c049659" providerId="LiveId" clId="{79353A4D-F61A-45F9-B125-AF65454E5131}" dt="2022-11-13T21:22:30.179" v="3963" actId="1076"/>
          <ac:grpSpMkLst>
            <pc:docMk/>
            <pc:sldMk cId="2156973252" sldId="503"/>
            <ac:grpSpMk id="116" creationId="{304FE898-2DC2-48C6-BB35-5DDC21278EE7}"/>
          </ac:grpSpMkLst>
        </pc:grpChg>
      </pc:sldChg>
      <pc:sldChg chg="modSp mod">
        <pc:chgData name="Mitchell Wand" userId="de9b44c55c049659" providerId="LiveId" clId="{79353A4D-F61A-45F9-B125-AF65454E5131}" dt="2022-11-14T21:57:54.322" v="4369" actId="20577"/>
        <pc:sldMkLst>
          <pc:docMk/>
          <pc:sldMk cId="2501318828" sldId="505"/>
        </pc:sldMkLst>
        <pc:spChg chg="mod">
          <ac:chgData name="Mitchell Wand" userId="de9b44c55c049659" providerId="LiveId" clId="{79353A4D-F61A-45F9-B125-AF65454E5131}" dt="2022-11-14T21:57:54.322" v="4369" actId="20577"/>
          <ac:spMkLst>
            <pc:docMk/>
            <pc:sldMk cId="2501318828" sldId="505"/>
            <ac:spMk id="576" creationId="{00000000-0000-0000-0000-000000000000}"/>
          </ac:spMkLst>
        </pc:spChg>
      </pc:sldChg>
      <pc:sldChg chg="del">
        <pc:chgData name="Mitchell Wand" userId="de9b44c55c049659" providerId="LiveId" clId="{79353A4D-F61A-45F9-B125-AF65454E5131}" dt="2022-11-14T20:09:05.436" v="4276" actId="2696"/>
        <pc:sldMkLst>
          <pc:docMk/>
          <pc:sldMk cId="2559829495" sldId="506"/>
        </pc:sldMkLst>
      </pc:sldChg>
      <pc:sldChg chg="del">
        <pc:chgData name="Mitchell Wand" userId="de9b44c55c049659" providerId="LiveId" clId="{79353A4D-F61A-45F9-B125-AF65454E5131}" dt="2022-11-14T20:14:29.869" v="4344" actId="47"/>
        <pc:sldMkLst>
          <pc:docMk/>
          <pc:sldMk cId="1079278055" sldId="507"/>
        </pc:sldMkLst>
      </pc:sldChg>
      <pc:sldChg chg="addSp modSp del mod">
        <pc:chgData name="Mitchell Wand" userId="de9b44c55c049659" providerId="LiveId" clId="{79353A4D-F61A-45F9-B125-AF65454E5131}" dt="2022-11-14T20:14:29.869" v="4344" actId="47"/>
        <pc:sldMkLst>
          <pc:docMk/>
          <pc:sldMk cId="2563281367" sldId="508"/>
        </pc:sldMkLst>
        <pc:spChg chg="add mod">
          <ac:chgData name="Mitchell Wand" userId="de9b44c55c049659" providerId="LiveId" clId="{79353A4D-F61A-45F9-B125-AF65454E5131}" dt="2022-09-23T12:52:51.271" v="133" actId="20577"/>
          <ac:spMkLst>
            <pc:docMk/>
            <pc:sldMk cId="2563281367" sldId="508"/>
            <ac:spMk id="4" creationId="{1A4BCA31-A3B2-574B-251F-78B6BA624497}"/>
          </ac:spMkLst>
        </pc:spChg>
      </pc:sldChg>
      <pc:sldChg chg="del">
        <pc:chgData name="Mitchell Wand" userId="de9b44c55c049659" providerId="LiveId" clId="{79353A4D-F61A-45F9-B125-AF65454E5131}" dt="2022-11-14T20:14:29.869" v="4344" actId="47"/>
        <pc:sldMkLst>
          <pc:docMk/>
          <pc:sldMk cId="4183443890" sldId="509"/>
        </pc:sldMkLst>
      </pc:sldChg>
      <pc:sldChg chg="del">
        <pc:chgData name="Mitchell Wand" userId="de9b44c55c049659" providerId="LiveId" clId="{79353A4D-F61A-45F9-B125-AF65454E5131}" dt="2022-11-14T20:14:29.869" v="4344" actId="47"/>
        <pc:sldMkLst>
          <pc:docMk/>
          <pc:sldMk cId="577938702" sldId="510"/>
        </pc:sldMkLst>
      </pc:sldChg>
      <pc:sldChg chg="del">
        <pc:chgData name="Mitchell Wand" userId="de9b44c55c049659" providerId="LiveId" clId="{79353A4D-F61A-45F9-B125-AF65454E5131}" dt="2022-11-14T20:14:29.869" v="4344" actId="47"/>
        <pc:sldMkLst>
          <pc:docMk/>
          <pc:sldMk cId="379119910" sldId="511"/>
        </pc:sldMkLst>
      </pc:sldChg>
      <pc:sldChg chg="del">
        <pc:chgData name="Mitchell Wand" userId="de9b44c55c049659" providerId="LiveId" clId="{79353A4D-F61A-45F9-B125-AF65454E5131}" dt="2022-11-13T16:08:50.250" v="2380" actId="47"/>
        <pc:sldMkLst>
          <pc:docMk/>
          <pc:sldMk cId="1835690987" sldId="532"/>
        </pc:sldMkLst>
      </pc:sldChg>
      <pc:sldChg chg="modSp mod ord">
        <pc:chgData name="Mitchell Wand" userId="de9b44c55c049659" providerId="LiveId" clId="{79353A4D-F61A-45F9-B125-AF65454E5131}" dt="2022-11-13T14:32:44.471" v="651" actId="6549"/>
        <pc:sldMkLst>
          <pc:docMk/>
          <pc:sldMk cId="3550346924" sldId="533"/>
        </pc:sldMkLst>
        <pc:spChg chg="mod">
          <ac:chgData name="Mitchell Wand" userId="de9b44c55c049659" providerId="LiveId" clId="{79353A4D-F61A-45F9-B125-AF65454E5131}" dt="2022-11-13T14:32:16.246" v="629" actId="20577"/>
          <ac:spMkLst>
            <pc:docMk/>
            <pc:sldMk cId="3550346924" sldId="533"/>
            <ac:spMk id="2" creationId="{1BCF4A04-97B8-CE3D-2855-709EBCFFDD82}"/>
          </ac:spMkLst>
        </pc:spChg>
        <pc:spChg chg="mod">
          <ac:chgData name="Mitchell Wand" userId="de9b44c55c049659" providerId="LiveId" clId="{79353A4D-F61A-45F9-B125-AF65454E5131}" dt="2022-11-13T14:32:44.471" v="651" actId="6549"/>
          <ac:spMkLst>
            <pc:docMk/>
            <pc:sldMk cId="3550346924" sldId="533"/>
            <ac:spMk id="4" creationId="{B5E1B4CE-3863-CF19-A3DF-764BEF1C331B}"/>
          </ac:spMkLst>
        </pc:spChg>
      </pc:sldChg>
      <pc:sldChg chg="addSp modSp del mod">
        <pc:chgData name="Mitchell Wand" userId="de9b44c55c049659" providerId="LiveId" clId="{79353A4D-F61A-45F9-B125-AF65454E5131}" dt="2022-11-13T16:08:50.250" v="2380" actId="47"/>
        <pc:sldMkLst>
          <pc:docMk/>
          <pc:sldMk cId="132680440" sldId="534"/>
        </pc:sldMkLst>
        <pc:spChg chg="add mod">
          <ac:chgData name="Mitchell Wand" userId="de9b44c55c049659" providerId="LiveId" clId="{79353A4D-F61A-45F9-B125-AF65454E5131}" dt="2022-11-12T21:43:37.022" v="279" actId="1076"/>
          <ac:spMkLst>
            <pc:docMk/>
            <pc:sldMk cId="132680440" sldId="534"/>
            <ac:spMk id="3" creationId="{7DD61EFB-EEAE-C233-2019-413A1D3A6073}"/>
          </ac:spMkLst>
        </pc:spChg>
        <pc:spChg chg="add mod">
          <ac:chgData name="Mitchell Wand" userId="de9b44c55c049659" providerId="LiveId" clId="{79353A4D-F61A-45F9-B125-AF65454E5131}" dt="2022-11-12T21:43:57.909" v="281" actId="1076"/>
          <ac:spMkLst>
            <pc:docMk/>
            <pc:sldMk cId="132680440" sldId="534"/>
            <ac:spMk id="12" creationId="{DC81820E-E3B1-B79F-5DA9-22118B6E1D48}"/>
          </ac:spMkLst>
        </pc:spChg>
      </pc:sldChg>
      <pc:sldChg chg="del">
        <pc:chgData name="Mitchell Wand" userId="de9b44c55c049659" providerId="LiveId" clId="{79353A4D-F61A-45F9-B125-AF65454E5131}" dt="2022-11-13T16:08:50.250" v="2380" actId="47"/>
        <pc:sldMkLst>
          <pc:docMk/>
          <pc:sldMk cId="2193774554" sldId="536"/>
        </pc:sldMkLst>
      </pc:sldChg>
      <pc:sldChg chg="del">
        <pc:chgData name="Mitchell Wand" userId="de9b44c55c049659" providerId="LiveId" clId="{79353A4D-F61A-45F9-B125-AF65454E5131}" dt="2022-11-13T16:57:45.036" v="2925" actId="47"/>
        <pc:sldMkLst>
          <pc:docMk/>
          <pc:sldMk cId="4286834267" sldId="537"/>
        </pc:sldMkLst>
      </pc:sldChg>
      <pc:sldChg chg="addSp delSp modSp mod modClrScheme modAnim chgLayout">
        <pc:chgData name="Mitchell Wand" userId="de9b44c55c049659" providerId="LiveId" clId="{79353A4D-F61A-45F9-B125-AF65454E5131}" dt="2022-11-14T22:47:48.025" v="5532" actId="13926"/>
        <pc:sldMkLst>
          <pc:docMk/>
          <pc:sldMk cId="428863495" sldId="540"/>
        </pc:sldMkLst>
        <pc:spChg chg="mod ord">
          <ac:chgData name="Mitchell Wand" userId="de9b44c55c049659" providerId="LiveId" clId="{79353A4D-F61A-45F9-B125-AF65454E5131}" dt="2022-11-13T18:16:22.423" v="3550"/>
          <ac:spMkLst>
            <pc:docMk/>
            <pc:sldMk cId="428863495" sldId="540"/>
            <ac:spMk id="2" creationId="{D1ADA5E5-23BE-735D-EF8B-8AEBB3ED4E23}"/>
          </ac:spMkLst>
        </pc:spChg>
        <pc:spChg chg="mod">
          <ac:chgData name="Mitchell Wand" userId="de9b44c55c049659" providerId="LiveId" clId="{79353A4D-F61A-45F9-B125-AF65454E5131}" dt="2022-11-13T16:53:10.900" v="2827" actId="1076"/>
          <ac:spMkLst>
            <pc:docMk/>
            <pc:sldMk cId="428863495" sldId="540"/>
            <ac:spMk id="3" creationId="{AF914EDD-2D38-EC82-7738-4D1396C604E6}"/>
          </ac:spMkLst>
        </pc:spChg>
        <pc:spChg chg="mod ord">
          <ac:chgData name="Mitchell Wand" userId="de9b44c55c049659" providerId="LiveId" clId="{79353A4D-F61A-45F9-B125-AF65454E5131}" dt="2022-11-13T16:52:57.542" v="2823" actId="700"/>
          <ac:spMkLst>
            <pc:docMk/>
            <pc:sldMk cId="428863495" sldId="540"/>
            <ac:spMk id="4" creationId="{76B546A4-9606-96F4-F313-7A77521962AE}"/>
          </ac:spMkLst>
        </pc:spChg>
        <pc:spChg chg="add mod">
          <ac:chgData name="Mitchell Wand" userId="de9b44c55c049659" providerId="LiveId" clId="{79353A4D-F61A-45F9-B125-AF65454E5131}" dt="2022-11-13T16:55:20.896" v="2842" actId="20577"/>
          <ac:spMkLst>
            <pc:docMk/>
            <pc:sldMk cId="428863495" sldId="540"/>
            <ac:spMk id="5" creationId="{557B634D-CE85-DDAE-08A3-34FB232BF123}"/>
          </ac:spMkLst>
        </pc:spChg>
        <pc:spChg chg="add mod">
          <ac:chgData name="Mitchell Wand" userId="de9b44c55c049659" providerId="LiveId" clId="{79353A4D-F61A-45F9-B125-AF65454E5131}" dt="2022-11-13T16:57:28.554" v="2923" actId="164"/>
          <ac:spMkLst>
            <pc:docMk/>
            <pc:sldMk cId="428863495" sldId="540"/>
            <ac:spMk id="6" creationId="{3409C2F2-DF21-C6F8-2F37-61F61A4DA87A}"/>
          </ac:spMkLst>
        </pc:spChg>
        <pc:spChg chg="mod">
          <ac:chgData name="Mitchell Wand" userId="de9b44c55c049659" providerId="LiveId" clId="{79353A4D-F61A-45F9-B125-AF65454E5131}" dt="2022-11-14T22:47:48.025" v="5532" actId="13926"/>
          <ac:spMkLst>
            <pc:docMk/>
            <pc:sldMk cId="428863495" sldId="540"/>
            <ac:spMk id="8" creationId="{CF2BAC3C-B7C6-4351-F8BA-E62094EEBBBD}"/>
          </ac:spMkLst>
        </pc:spChg>
        <pc:spChg chg="del">
          <ac:chgData name="Mitchell Wand" userId="de9b44c55c049659" providerId="LiveId" clId="{79353A4D-F61A-45F9-B125-AF65454E5131}" dt="2022-11-13T16:53:48.954" v="2832" actId="478"/>
          <ac:spMkLst>
            <pc:docMk/>
            <pc:sldMk cId="428863495" sldId="540"/>
            <ac:spMk id="12" creationId="{17F21303-1FB8-D831-C3AD-AFAECF4EACED}"/>
          </ac:spMkLst>
        </pc:spChg>
        <pc:grpChg chg="add mod">
          <ac:chgData name="Mitchell Wand" userId="de9b44c55c049659" providerId="LiveId" clId="{79353A4D-F61A-45F9-B125-AF65454E5131}" dt="2022-11-13T16:57:28.554" v="2923" actId="164"/>
          <ac:grpSpMkLst>
            <pc:docMk/>
            <pc:sldMk cId="428863495" sldId="540"/>
            <ac:grpSpMk id="11" creationId="{6C27BC45-3522-6A46-8F0B-74FD3FFF82B4}"/>
          </ac:grpSpMkLst>
        </pc:grpChg>
        <pc:cxnChg chg="add mod">
          <ac:chgData name="Mitchell Wand" userId="de9b44c55c049659" providerId="LiveId" clId="{79353A4D-F61A-45F9-B125-AF65454E5131}" dt="2022-11-13T16:57:28.554" v="2923" actId="164"/>
          <ac:cxnSpMkLst>
            <pc:docMk/>
            <pc:sldMk cId="428863495" sldId="540"/>
            <ac:cxnSpMk id="7" creationId="{6E784195-AC48-3826-2C6F-D397CAC2C187}"/>
          </ac:cxnSpMkLst>
        </pc:cxnChg>
      </pc:sldChg>
      <pc:sldChg chg="modSp del mod">
        <pc:chgData name="Mitchell Wand" userId="de9b44c55c049659" providerId="LiveId" clId="{79353A4D-F61A-45F9-B125-AF65454E5131}" dt="2022-11-13T18:17:28.488" v="3552" actId="47"/>
        <pc:sldMkLst>
          <pc:docMk/>
          <pc:sldMk cId="4058058303" sldId="541"/>
        </pc:sldMkLst>
        <pc:spChg chg="mod">
          <ac:chgData name="Mitchell Wand" userId="de9b44c55c049659" providerId="LiveId" clId="{79353A4D-F61A-45F9-B125-AF65454E5131}" dt="2022-11-13T17:55:09.779" v="3281" actId="20577"/>
          <ac:spMkLst>
            <pc:docMk/>
            <pc:sldMk cId="4058058303" sldId="541"/>
            <ac:spMk id="2" creationId="{72C6A7E9-8FE6-9D62-342E-CF2D894BE48B}"/>
          </ac:spMkLst>
        </pc:spChg>
      </pc:sldChg>
      <pc:sldChg chg="del">
        <pc:chgData name="Mitchell Wand" userId="de9b44c55c049659" providerId="LiveId" clId="{79353A4D-F61A-45F9-B125-AF65454E5131}" dt="2022-11-13T18:17:28.488" v="3552" actId="47"/>
        <pc:sldMkLst>
          <pc:docMk/>
          <pc:sldMk cId="2685177394" sldId="542"/>
        </pc:sldMkLst>
      </pc:sldChg>
      <pc:sldChg chg="ord">
        <pc:chgData name="Mitchell Wand" userId="de9b44c55c049659" providerId="LiveId" clId="{79353A4D-F61A-45F9-B125-AF65454E5131}" dt="2022-11-14T22:31:15.866" v="5028"/>
        <pc:sldMkLst>
          <pc:docMk/>
          <pc:sldMk cId="439902945" sldId="543"/>
        </pc:sldMkLst>
      </pc:sldChg>
      <pc:sldChg chg="add del ord">
        <pc:chgData name="Mitchell Wand" userId="de9b44c55c049659" providerId="LiveId" clId="{79353A4D-F61A-45F9-B125-AF65454E5131}" dt="2022-11-13T16:08:50.250" v="2380" actId="47"/>
        <pc:sldMkLst>
          <pc:docMk/>
          <pc:sldMk cId="1644959403" sldId="558"/>
        </pc:sldMkLst>
      </pc:sldChg>
      <pc:sldChg chg="modSp new mod">
        <pc:chgData name="Mitchell Wand" userId="de9b44c55c049659" providerId="LiveId" clId="{79353A4D-F61A-45F9-B125-AF65454E5131}" dt="2022-11-13T13:23:27.205" v="546" actId="20577"/>
        <pc:sldMkLst>
          <pc:docMk/>
          <pc:sldMk cId="3287098034" sldId="559"/>
        </pc:sldMkLst>
        <pc:spChg chg="mod">
          <ac:chgData name="Mitchell Wand" userId="de9b44c55c049659" providerId="LiveId" clId="{79353A4D-F61A-45F9-B125-AF65454E5131}" dt="2022-11-12T22:03:14.898" v="293" actId="20577"/>
          <ac:spMkLst>
            <pc:docMk/>
            <pc:sldMk cId="3287098034" sldId="559"/>
            <ac:spMk id="2" creationId="{74C183F8-A518-09E8-BBDE-00CD7A685D30}"/>
          </ac:spMkLst>
        </pc:spChg>
        <pc:spChg chg="mod">
          <ac:chgData name="Mitchell Wand" userId="de9b44c55c049659" providerId="LiveId" clId="{79353A4D-F61A-45F9-B125-AF65454E5131}" dt="2022-11-13T13:23:27.205" v="546" actId="20577"/>
          <ac:spMkLst>
            <pc:docMk/>
            <pc:sldMk cId="3287098034" sldId="559"/>
            <ac:spMk id="3" creationId="{2F19334D-78D6-D4C1-0D13-2D1761FC5EB6}"/>
          </ac:spMkLst>
        </pc:spChg>
      </pc:sldChg>
      <pc:sldChg chg="modSp new mod">
        <pc:chgData name="Mitchell Wand" userId="de9b44c55c049659" providerId="LiveId" clId="{79353A4D-F61A-45F9-B125-AF65454E5131}" dt="2022-11-14T22:42:28.742" v="5517" actId="20577"/>
        <pc:sldMkLst>
          <pc:docMk/>
          <pc:sldMk cId="226957645" sldId="560"/>
        </pc:sldMkLst>
        <pc:spChg chg="mod">
          <ac:chgData name="Mitchell Wand" userId="de9b44c55c049659" providerId="LiveId" clId="{79353A4D-F61A-45F9-B125-AF65454E5131}" dt="2022-11-14T22:42:28.742" v="5517" actId="20577"/>
          <ac:spMkLst>
            <pc:docMk/>
            <pc:sldMk cId="226957645" sldId="560"/>
            <ac:spMk id="2" creationId="{F0197F1B-AB6B-840B-6109-A5F224D49245}"/>
          </ac:spMkLst>
        </pc:spChg>
        <pc:spChg chg="mod">
          <ac:chgData name="Mitchell Wand" userId="de9b44c55c049659" providerId="LiveId" clId="{79353A4D-F61A-45F9-B125-AF65454E5131}" dt="2022-11-13T15:19:07.441" v="1990" actId="313"/>
          <ac:spMkLst>
            <pc:docMk/>
            <pc:sldMk cId="226957645" sldId="560"/>
            <ac:spMk id="3" creationId="{2703E4AB-0914-33F5-4E7F-B4F98687C364}"/>
          </ac:spMkLst>
        </pc:spChg>
      </pc:sldChg>
      <pc:sldChg chg="addSp modSp new del mod">
        <pc:chgData name="Mitchell Wand" userId="de9b44c55c049659" providerId="LiveId" clId="{79353A4D-F61A-45F9-B125-AF65454E5131}" dt="2022-11-13T15:19:41.276" v="1991" actId="2696"/>
        <pc:sldMkLst>
          <pc:docMk/>
          <pc:sldMk cId="2835134090" sldId="561"/>
        </pc:sldMkLst>
        <pc:spChg chg="add mod">
          <ac:chgData name="Mitchell Wand" userId="de9b44c55c049659" providerId="LiveId" clId="{79353A4D-F61A-45F9-B125-AF65454E5131}" dt="2022-11-13T15:12:39.831" v="1707" actId="14100"/>
          <ac:spMkLst>
            <pc:docMk/>
            <pc:sldMk cId="2835134090" sldId="561"/>
            <ac:spMk id="6" creationId="{936F9B9A-FCA5-94E5-CED5-098F3DDBF90D}"/>
          </ac:spMkLst>
        </pc:spChg>
      </pc:sldChg>
      <pc:sldChg chg="addSp modSp new mod">
        <pc:chgData name="Mitchell Wand" userId="de9b44c55c049659" providerId="LiveId" clId="{79353A4D-F61A-45F9-B125-AF65454E5131}" dt="2022-11-13T16:07:45.829" v="2379" actId="20577"/>
        <pc:sldMkLst>
          <pc:docMk/>
          <pc:sldMk cId="3230752806" sldId="562"/>
        </pc:sldMkLst>
        <pc:spChg chg="mod">
          <ac:chgData name="Mitchell Wand" userId="de9b44c55c049659" providerId="LiveId" clId="{79353A4D-F61A-45F9-B125-AF65454E5131}" dt="2022-11-13T14:58:03.104" v="1420" actId="113"/>
          <ac:spMkLst>
            <pc:docMk/>
            <pc:sldMk cId="3230752806" sldId="562"/>
            <ac:spMk id="2" creationId="{371A4363-5344-419B-5AEF-450B27727E5A}"/>
          </ac:spMkLst>
        </pc:spChg>
        <pc:spChg chg="mod">
          <ac:chgData name="Mitchell Wand" userId="de9b44c55c049659" providerId="LiveId" clId="{79353A4D-F61A-45F9-B125-AF65454E5131}" dt="2022-11-13T16:07:45.829" v="2379" actId="20577"/>
          <ac:spMkLst>
            <pc:docMk/>
            <pc:sldMk cId="3230752806" sldId="562"/>
            <ac:spMk id="3" creationId="{24423ED5-45FE-4290-2CF1-E4FDC208B8EF}"/>
          </ac:spMkLst>
        </pc:spChg>
        <pc:spChg chg="add mod">
          <ac:chgData name="Mitchell Wand" userId="de9b44c55c049659" providerId="LiveId" clId="{79353A4D-F61A-45F9-B125-AF65454E5131}" dt="2022-11-13T16:07:41.002" v="2368" actId="20577"/>
          <ac:spMkLst>
            <pc:docMk/>
            <pc:sldMk cId="3230752806" sldId="562"/>
            <ac:spMk id="5" creationId="{A3912F45-26A9-2E66-7E96-CD4344501056}"/>
          </ac:spMkLst>
        </pc:spChg>
      </pc:sldChg>
      <pc:sldChg chg="new del">
        <pc:chgData name="Mitchell Wand" userId="de9b44c55c049659" providerId="LiveId" clId="{79353A4D-F61A-45F9-B125-AF65454E5131}" dt="2022-11-13T14:58:39.517" v="1422" actId="2696"/>
        <pc:sldMkLst>
          <pc:docMk/>
          <pc:sldMk cId="116346519" sldId="563"/>
        </pc:sldMkLst>
      </pc:sldChg>
      <pc:sldChg chg="modSp new mod">
        <pc:chgData name="Mitchell Wand" userId="de9b44c55c049659" providerId="LiveId" clId="{79353A4D-F61A-45F9-B125-AF65454E5131}" dt="2022-11-13T15:18:41.328" v="1970" actId="20577"/>
        <pc:sldMkLst>
          <pc:docMk/>
          <pc:sldMk cId="1944203305" sldId="563"/>
        </pc:sldMkLst>
        <pc:spChg chg="mod">
          <ac:chgData name="Mitchell Wand" userId="de9b44c55c049659" providerId="LiveId" clId="{79353A4D-F61A-45F9-B125-AF65454E5131}" dt="2022-11-13T15:18:41.328" v="1970" actId="20577"/>
          <ac:spMkLst>
            <pc:docMk/>
            <pc:sldMk cId="1944203305" sldId="563"/>
            <ac:spMk id="2" creationId="{3D4A7036-D8CD-3773-7DD8-49BE101CD482}"/>
          </ac:spMkLst>
        </pc:spChg>
      </pc:sldChg>
      <pc:sldChg chg="addSp delSp modSp new mod modClrScheme modAnim chgLayout">
        <pc:chgData name="Mitchell Wand" userId="de9b44c55c049659" providerId="LiveId" clId="{79353A4D-F61A-45F9-B125-AF65454E5131}" dt="2022-11-14T22:46:33.775" v="5530"/>
        <pc:sldMkLst>
          <pc:docMk/>
          <pc:sldMk cId="483219374" sldId="564"/>
        </pc:sldMkLst>
        <pc:spChg chg="mod ord">
          <ac:chgData name="Mitchell Wand" userId="de9b44c55c049659" providerId="LiveId" clId="{79353A4D-F61A-45F9-B125-AF65454E5131}" dt="2022-11-13T15:43:41.453" v="2049" actId="700"/>
          <ac:spMkLst>
            <pc:docMk/>
            <pc:sldMk cId="483219374" sldId="564"/>
            <ac:spMk id="2" creationId="{D6A80F26-3D05-9516-9072-90A0156F747B}"/>
          </ac:spMkLst>
        </pc:spChg>
        <pc:spChg chg="del">
          <ac:chgData name="Mitchell Wand" userId="de9b44c55c049659" providerId="LiveId" clId="{79353A4D-F61A-45F9-B125-AF65454E5131}" dt="2022-11-13T15:43:41.453" v="2049" actId="700"/>
          <ac:spMkLst>
            <pc:docMk/>
            <pc:sldMk cId="483219374" sldId="564"/>
            <ac:spMk id="3" creationId="{8D2225DF-948E-A742-7236-20A93107164F}"/>
          </ac:spMkLst>
        </pc:spChg>
        <pc:spChg chg="mod ord">
          <ac:chgData name="Mitchell Wand" userId="de9b44c55c049659" providerId="LiveId" clId="{79353A4D-F61A-45F9-B125-AF65454E5131}" dt="2022-11-13T15:43:41.453" v="2049" actId="700"/>
          <ac:spMkLst>
            <pc:docMk/>
            <pc:sldMk cId="483219374" sldId="564"/>
            <ac:spMk id="4" creationId="{657C8D98-764A-9D99-09D4-3EA7558FD282}"/>
          </ac:spMkLst>
        </pc:spChg>
        <pc:spChg chg="add del mod">
          <ac:chgData name="Mitchell Wand" userId="de9b44c55c049659" providerId="LiveId" clId="{79353A4D-F61A-45F9-B125-AF65454E5131}" dt="2022-11-13T15:51:17.118" v="2062" actId="21"/>
          <ac:spMkLst>
            <pc:docMk/>
            <pc:sldMk cId="483219374" sldId="564"/>
            <ac:spMk id="6" creationId="{CD20E911-E3B2-63C2-F02F-7E381CEC4F88}"/>
          </ac:spMkLst>
        </pc:spChg>
        <pc:spChg chg="add mod">
          <ac:chgData name="Mitchell Wand" userId="de9b44c55c049659" providerId="LiveId" clId="{79353A4D-F61A-45F9-B125-AF65454E5131}" dt="2022-11-14T22:43:19.870" v="5518" actId="14100"/>
          <ac:spMkLst>
            <pc:docMk/>
            <pc:sldMk cId="483219374" sldId="564"/>
            <ac:spMk id="8" creationId="{6223A7A7-ED26-72B8-818A-2A0C5066AAAD}"/>
          </ac:spMkLst>
        </pc:spChg>
        <pc:spChg chg="add del mod">
          <ac:chgData name="Mitchell Wand" userId="de9b44c55c049659" providerId="LiveId" clId="{79353A4D-F61A-45F9-B125-AF65454E5131}" dt="2022-11-13T15:54:05.848" v="2079" actId="478"/>
          <ac:spMkLst>
            <pc:docMk/>
            <pc:sldMk cId="483219374" sldId="564"/>
            <ac:spMk id="10" creationId="{3AF020A4-D9D2-7692-5722-834AC43FE771}"/>
          </ac:spMkLst>
        </pc:spChg>
        <pc:spChg chg="add mod">
          <ac:chgData name="Mitchell Wand" userId="de9b44c55c049659" providerId="LiveId" clId="{79353A4D-F61A-45F9-B125-AF65454E5131}" dt="2022-11-13T15:56:19.494" v="2093" actId="208"/>
          <ac:spMkLst>
            <pc:docMk/>
            <pc:sldMk cId="483219374" sldId="564"/>
            <ac:spMk id="12" creationId="{FAFF8F41-3560-E45C-BD4F-631ADBAAD165}"/>
          </ac:spMkLst>
        </pc:spChg>
        <pc:spChg chg="add mod">
          <ac:chgData name="Mitchell Wand" userId="de9b44c55c049659" providerId="LiveId" clId="{79353A4D-F61A-45F9-B125-AF65454E5131}" dt="2022-11-13T16:05:35.934" v="2334" actId="164"/>
          <ac:spMkLst>
            <pc:docMk/>
            <pc:sldMk cId="483219374" sldId="564"/>
            <ac:spMk id="13" creationId="{6DB8828A-708E-C2C1-AEF6-D09FAA35D1EF}"/>
          </ac:spMkLst>
        </pc:spChg>
        <pc:spChg chg="add mod">
          <ac:chgData name="Mitchell Wand" userId="de9b44c55c049659" providerId="LiveId" clId="{79353A4D-F61A-45F9-B125-AF65454E5131}" dt="2022-11-13T16:05:45.368" v="2335" actId="164"/>
          <ac:spMkLst>
            <pc:docMk/>
            <pc:sldMk cId="483219374" sldId="564"/>
            <ac:spMk id="21" creationId="{2A8D85B0-07E0-E42D-7D9D-0B78BDCEEC94}"/>
          </ac:spMkLst>
        </pc:spChg>
        <pc:spChg chg="add mod">
          <ac:chgData name="Mitchell Wand" userId="de9b44c55c049659" providerId="LiveId" clId="{79353A4D-F61A-45F9-B125-AF65454E5131}" dt="2022-11-13T16:07:14.676" v="2357" actId="1076"/>
          <ac:spMkLst>
            <pc:docMk/>
            <pc:sldMk cId="483219374" sldId="564"/>
            <ac:spMk id="28" creationId="{2DE010B5-AD1C-8ABD-04AB-8363BEA9D45B}"/>
          </ac:spMkLst>
        </pc:spChg>
        <pc:spChg chg="add mod">
          <ac:chgData name="Mitchell Wand" userId="de9b44c55c049659" providerId="LiveId" clId="{79353A4D-F61A-45F9-B125-AF65454E5131}" dt="2022-11-13T16:28:34.948" v="2450" actId="1076"/>
          <ac:spMkLst>
            <pc:docMk/>
            <pc:sldMk cId="483219374" sldId="564"/>
            <ac:spMk id="29" creationId="{094A7B22-C634-4C28-1D51-003012C40FD4}"/>
          </ac:spMkLst>
        </pc:spChg>
        <pc:spChg chg="add mod">
          <ac:chgData name="Mitchell Wand" userId="de9b44c55c049659" providerId="LiveId" clId="{79353A4D-F61A-45F9-B125-AF65454E5131}" dt="2022-11-14T22:45:14.473" v="5526" actId="1076"/>
          <ac:spMkLst>
            <pc:docMk/>
            <pc:sldMk cId="483219374" sldId="564"/>
            <ac:spMk id="31" creationId="{85AFD483-C273-062C-5DCA-1639D10BF494}"/>
          </ac:spMkLst>
        </pc:spChg>
        <pc:grpChg chg="add mod">
          <ac:chgData name="Mitchell Wand" userId="de9b44c55c049659" providerId="LiveId" clId="{79353A4D-F61A-45F9-B125-AF65454E5131}" dt="2022-11-13T16:05:35.934" v="2334" actId="164"/>
          <ac:grpSpMkLst>
            <pc:docMk/>
            <pc:sldMk cId="483219374" sldId="564"/>
            <ac:grpSpMk id="26" creationId="{03B46C80-7780-3757-1A12-25C3F40C8572}"/>
          </ac:grpSpMkLst>
        </pc:grpChg>
        <pc:grpChg chg="add mod">
          <ac:chgData name="Mitchell Wand" userId="de9b44c55c049659" providerId="LiveId" clId="{79353A4D-F61A-45F9-B125-AF65454E5131}" dt="2022-11-13T16:05:45.368" v="2335" actId="164"/>
          <ac:grpSpMkLst>
            <pc:docMk/>
            <pc:sldMk cId="483219374" sldId="564"/>
            <ac:grpSpMk id="27" creationId="{F329FD96-BE25-7CBD-1B4B-C85CD13607A4}"/>
          </ac:grpSpMkLst>
        </pc:grpChg>
        <pc:cxnChg chg="add mod">
          <ac:chgData name="Mitchell Wand" userId="de9b44c55c049659" providerId="LiveId" clId="{79353A4D-F61A-45F9-B125-AF65454E5131}" dt="2022-11-13T16:05:35.934" v="2334" actId="164"/>
          <ac:cxnSpMkLst>
            <pc:docMk/>
            <pc:sldMk cId="483219374" sldId="564"/>
            <ac:cxnSpMk id="15" creationId="{F6642CE7-DCB4-E082-7E9F-089DEB441CFD}"/>
          </ac:cxnSpMkLst>
        </pc:cxnChg>
        <pc:cxnChg chg="add mod">
          <ac:chgData name="Mitchell Wand" userId="de9b44c55c049659" providerId="LiveId" clId="{79353A4D-F61A-45F9-B125-AF65454E5131}" dt="2022-11-14T22:44:18.209" v="5519" actId="14100"/>
          <ac:cxnSpMkLst>
            <pc:docMk/>
            <pc:sldMk cId="483219374" sldId="564"/>
            <ac:cxnSpMk id="23" creationId="{F2D4B224-9341-5812-B136-61B981731CA0}"/>
          </ac:cxnSpMkLst>
        </pc:cxnChg>
      </pc:sldChg>
      <pc:sldChg chg="addSp delSp modSp add mod modClrScheme modAnim chgLayout">
        <pc:chgData name="Mitchell Wand" userId="de9b44c55c049659" providerId="LiveId" clId="{79353A4D-F61A-45F9-B125-AF65454E5131}" dt="2022-11-14T22:47:28.892" v="5531" actId="13926"/>
        <pc:sldMkLst>
          <pc:docMk/>
          <pc:sldMk cId="4097829111" sldId="565"/>
        </pc:sldMkLst>
        <pc:spChg chg="del mod">
          <ac:chgData name="Mitchell Wand" userId="de9b44c55c049659" providerId="LiveId" clId="{79353A4D-F61A-45F9-B125-AF65454E5131}" dt="2022-11-13T16:31:02.343" v="2521" actId="478"/>
          <ac:spMkLst>
            <pc:docMk/>
            <pc:sldMk cId="4097829111" sldId="565"/>
            <ac:spMk id="2" creationId="{782D39F5-643D-BB20-5928-E0CBC1057746}"/>
          </ac:spMkLst>
        </pc:spChg>
        <pc:spChg chg="mod ord">
          <ac:chgData name="Mitchell Wand" userId="de9b44c55c049659" providerId="LiveId" clId="{79353A4D-F61A-45F9-B125-AF65454E5131}" dt="2022-11-13T16:33:13.681" v="2536" actId="1076"/>
          <ac:spMkLst>
            <pc:docMk/>
            <pc:sldMk cId="4097829111" sldId="565"/>
            <ac:spMk id="3" creationId="{82D7EBF8-3327-9402-0343-155397C3C400}"/>
          </ac:spMkLst>
        </pc:spChg>
        <pc:spChg chg="mod ord">
          <ac:chgData name="Mitchell Wand" userId="de9b44c55c049659" providerId="LiveId" clId="{79353A4D-F61A-45F9-B125-AF65454E5131}" dt="2022-11-13T16:31:07.374" v="2522" actId="700"/>
          <ac:spMkLst>
            <pc:docMk/>
            <pc:sldMk cId="4097829111" sldId="565"/>
            <ac:spMk id="4" creationId="{B67985D7-319F-CFFF-24B9-7C57E70FB3A1}"/>
          </ac:spMkLst>
        </pc:spChg>
        <pc:spChg chg="mod">
          <ac:chgData name="Mitchell Wand" userId="de9b44c55c049659" providerId="LiveId" clId="{79353A4D-F61A-45F9-B125-AF65454E5131}" dt="2022-11-13T16:29:56.803" v="2457" actId="1076"/>
          <ac:spMkLst>
            <pc:docMk/>
            <pc:sldMk cId="4097829111" sldId="565"/>
            <ac:spMk id="7" creationId="{A72B653F-6546-D11D-87EB-9FDD66B6FC90}"/>
          </ac:spMkLst>
        </pc:spChg>
        <pc:spChg chg="mod">
          <ac:chgData name="Mitchell Wand" userId="de9b44c55c049659" providerId="LiveId" clId="{79353A4D-F61A-45F9-B125-AF65454E5131}" dt="2022-11-14T22:47:28.892" v="5531" actId="13926"/>
          <ac:spMkLst>
            <pc:docMk/>
            <pc:sldMk cId="4097829111" sldId="565"/>
            <ac:spMk id="8" creationId="{EEB0647A-FD84-88CA-AE13-A167A669C61B}"/>
          </ac:spMkLst>
        </pc:spChg>
        <pc:spChg chg="del">
          <ac:chgData name="Mitchell Wand" userId="de9b44c55c049659" providerId="LiveId" clId="{79353A4D-F61A-45F9-B125-AF65454E5131}" dt="2022-11-13T16:31:13.173" v="2523" actId="478"/>
          <ac:spMkLst>
            <pc:docMk/>
            <pc:sldMk cId="4097829111" sldId="565"/>
            <ac:spMk id="9" creationId="{C5D43409-349B-BD6B-9FBC-06D3B09E95A8}"/>
          </ac:spMkLst>
        </pc:spChg>
        <pc:spChg chg="add del mod">
          <ac:chgData name="Mitchell Wand" userId="de9b44c55c049659" providerId="LiveId" clId="{79353A4D-F61A-45F9-B125-AF65454E5131}" dt="2022-11-13T16:31:07.374" v="2522" actId="700"/>
          <ac:spMkLst>
            <pc:docMk/>
            <pc:sldMk cId="4097829111" sldId="565"/>
            <ac:spMk id="10" creationId="{7955A269-E023-ACBA-ED17-39F4A0126CC3}"/>
          </ac:spMkLst>
        </pc:spChg>
        <pc:spChg chg="add mod">
          <ac:chgData name="Mitchell Wand" userId="de9b44c55c049659" providerId="LiveId" clId="{79353A4D-F61A-45F9-B125-AF65454E5131}" dt="2022-11-13T16:55:00.085" v="2838" actId="1076"/>
          <ac:spMkLst>
            <pc:docMk/>
            <pc:sldMk cId="4097829111" sldId="565"/>
            <ac:spMk id="11" creationId="{6ED409E7-02FE-55D2-DF84-664E342C823E}"/>
          </ac:spMkLst>
        </pc:spChg>
        <pc:spChg chg="mod">
          <ac:chgData name="Mitchell Wand" userId="de9b44c55c049659" providerId="LiveId" clId="{79353A4D-F61A-45F9-B125-AF65454E5131}" dt="2022-11-13T16:34:16.502" v="2582" actId="255"/>
          <ac:spMkLst>
            <pc:docMk/>
            <pc:sldMk cId="4097829111" sldId="565"/>
            <ac:spMk id="13" creationId="{3A753265-00EB-FB34-4238-445D1DFAACB7}"/>
          </ac:spMkLst>
        </pc:spChg>
        <pc:spChg chg="mod">
          <ac:chgData name="Mitchell Wand" userId="de9b44c55c049659" providerId="LiveId" clId="{79353A4D-F61A-45F9-B125-AF65454E5131}" dt="2022-11-13T16:38:30.220" v="2721" actId="20577"/>
          <ac:spMkLst>
            <pc:docMk/>
            <pc:sldMk cId="4097829111" sldId="565"/>
            <ac:spMk id="17" creationId="{C8DD4A33-B160-11B4-49AC-7EE88C77C8E6}"/>
          </ac:spMkLst>
        </pc:spChg>
        <pc:grpChg chg="add mod">
          <ac:chgData name="Mitchell Wand" userId="de9b44c55c049659" providerId="LiveId" clId="{79353A4D-F61A-45F9-B125-AF65454E5131}" dt="2022-11-13T16:38:14.722" v="2714" actId="1076"/>
          <ac:grpSpMkLst>
            <pc:docMk/>
            <pc:sldMk cId="4097829111" sldId="565"/>
            <ac:grpSpMk id="12" creationId="{FB0B799A-7614-1F8C-151C-CE24F763961C}"/>
          </ac:grpSpMkLst>
        </pc:grpChg>
        <pc:grpChg chg="add mod">
          <ac:chgData name="Mitchell Wand" userId="de9b44c55c049659" providerId="LiveId" clId="{79353A4D-F61A-45F9-B125-AF65454E5131}" dt="2022-11-13T16:36:16.860" v="2700" actId="1076"/>
          <ac:grpSpMkLst>
            <pc:docMk/>
            <pc:sldMk cId="4097829111" sldId="565"/>
            <ac:grpSpMk id="16" creationId="{3A13EAD1-367A-C6D8-AA84-91FF9396A3E7}"/>
          </ac:grpSpMkLst>
        </pc:grpChg>
        <pc:cxnChg chg="mod">
          <ac:chgData name="Mitchell Wand" userId="de9b44c55c049659" providerId="LiveId" clId="{79353A4D-F61A-45F9-B125-AF65454E5131}" dt="2022-11-13T16:38:22.147" v="2715" actId="14100"/>
          <ac:cxnSpMkLst>
            <pc:docMk/>
            <pc:sldMk cId="4097829111" sldId="565"/>
            <ac:cxnSpMk id="14" creationId="{784F4BC8-9ADE-2387-B1CC-0C559A44D76E}"/>
          </ac:cxnSpMkLst>
        </pc:cxnChg>
        <pc:cxnChg chg="mod">
          <ac:chgData name="Mitchell Wand" userId="de9b44c55c049659" providerId="LiveId" clId="{79353A4D-F61A-45F9-B125-AF65454E5131}" dt="2022-11-13T16:37:48.327" v="2711" actId="14100"/>
          <ac:cxnSpMkLst>
            <pc:docMk/>
            <pc:sldMk cId="4097829111" sldId="565"/>
            <ac:cxnSpMk id="18" creationId="{4B8B6853-3B90-5CEE-259D-CA1FB5E4A524}"/>
          </ac:cxnSpMkLst>
        </pc:cxnChg>
      </pc:sldChg>
      <pc:sldChg chg="addSp delSp modSp new mod modClrScheme delAnim modAnim chgLayout">
        <pc:chgData name="Mitchell Wand" userId="de9b44c55c049659" providerId="LiveId" clId="{79353A4D-F61A-45F9-B125-AF65454E5131}" dt="2022-11-13T18:10:53.119" v="3450" actId="1076"/>
        <pc:sldMkLst>
          <pc:docMk/>
          <pc:sldMk cId="2010168872" sldId="566"/>
        </pc:sldMkLst>
        <pc:spChg chg="mod ord">
          <ac:chgData name="Mitchell Wand" userId="de9b44c55c049659" providerId="LiveId" clId="{79353A4D-F61A-45F9-B125-AF65454E5131}" dt="2022-11-13T17:36:09.054" v="2927" actId="700"/>
          <ac:spMkLst>
            <pc:docMk/>
            <pc:sldMk cId="2010168872" sldId="566"/>
            <ac:spMk id="2" creationId="{ED854E5E-DC04-8C06-D50D-8E330B41038A}"/>
          </ac:spMkLst>
        </pc:spChg>
        <pc:spChg chg="add mod ord">
          <ac:chgData name="Mitchell Wand" userId="de9b44c55c049659" providerId="LiveId" clId="{79353A4D-F61A-45F9-B125-AF65454E5131}" dt="2022-11-13T17:40:15.808" v="3059" actId="20577"/>
          <ac:spMkLst>
            <pc:docMk/>
            <pc:sldMk cId="2010168872" sldId="566"/>
            <ac:spMk id="3" creationId="{7C3B298B-877B-9349-E897-7B1E471184D3}"/>
          </ac:spMkLst>
        </pc:spChg>
        <pc:spChg chg="add del mod">
          <ac:chgData name="Mitchell Wand" userId="de9b44c55c049659" providerId="LiveId" clId="{79353A4D-F61A-45F9-B125-AF65454E5131}" dt="2022-11-13T17:40:16.437" v="3061"/>
          <ac:spMkLst>
            <pc:docMk/>
            <pc:sldMk cId="2010168872" sldId="566"/>
            <ac:spMk id="5" creationId="{DDE5E0AF-ED18-D813-004F-075FE0123EDF}"/>
          </ac:spMkLst>
        </pc:spChg>
        <pc:spChg chg="add del mod">
          <ac:chgData name="Mitchell Wand" userId="de9b44c55c049659" providerId="LiveId" clId="{79353A4D-F61A-45F9-B125-AF65454E5131}" dt="2022-11-13T17:49:47.113" v="3068" actId="478"/>
          <ac:spMkLst>
            <pc:docMk/>
            <pc:sldMk cId="2010168872" sldId="566"/>
            <ac:spMk id="7" creationId="{A3A00DE5-8FEF-D5C2-C8EC-1E62585FA9FD}"/>
          </ac:spMkLst>
        </pc:spChg>
        <pc:spChg chg="add del">
          <ac:chgData name="Mitchell Wand" userId="de9b44c55c049659" providerId="LiveId" clId="{79353A4D-F61A-45F9-B125-AF65454E5131}" dt="2022-11-13T17:50:09.098" v="3078" actId="22"/>
          <ac:spMkLst>
            <pc:docMk/>
            <pc:sldMk cId="2010168872" sldId="566"/>
            <ac:spMk id="9" creationId="{59DFA196-0A30-930F-A053-84CD10A6377F}"/>
          </ac:spMkLst>
        </pc:spChg>
        <pc:spChg chg="add del mod">
          <ac:chgData name="Mitchell Wand" userId="de9b44c55c049659" providerId="LiveId" clId="{79353A4D-F61A-45F9-B125-AF65454E5131}" dt="2022-11-13T17:50:31.362" v="3082" actId="478"/>
          <ac:spMkLst>
            <pc:docMk/>
            <pc:sldMk cId="2010168872" sldId="566"/>
            <ac:spMk id="11" creationId="{27771C53-4BC8-2FC9-5258-37877CC21C84}"/>
          </ac:spMkLst>
        </pc:spChg>
        <pc:spChg chg="add mod">
          <ac:chgData name="Mitchell Wand" userId="de9b44c55c049659" providerId="LiveId" clId="{79353A4D-F61A-45F9-B125-AF65454E5131}" dt="2022-11-13T18:09:17.056" v="3441" actId="1076"/>
          <ac:spMkLst>
            <pc:docMk/>
            <pc:sldMk cId="2010168872" sldId="566"/>
            <ac:spMk id="13" creationId="{AC0996C5-F2A9-1227-F6A1-0CB7A59F462B}"/>
          </ac:spMkLst>
        </pc:spChg>
        <pc:spChg chg="add del mod">
          <ac:chgData name="Mitchell Wand" userId="de9b44c55c049659" providerId="LiveId" clId="{79353A4D-F61A-45F9-B125-AF65454E5131}" dt="2022-11-13T17:51:39.029" v="3092" actId="478"/>
          <ac:spMkLst>
            <pc:docMk/>
            <pc:sldMk cId="2010168872" sldId="566"/>
            <ac:spMk id="15" creationId="{E233C41E-E8F8-88D2-D647-CF19C4DCFED4}"/>
          </ac:spMkLst>
        </pc:spChg>
        <pc:spChg chg="add mod">
          <ac:chgData name="Mitchell Wand" userId="de9b44c55c049659" providerId="LiveId" clId="{79353A4D-F61A-45F9-B125-AF65454E5131}" dt="2022-11-13T17:52:33.712" v="3100" actId="208"/>
          <ac:spMkLst>
            <pc:docMk/>
            <pc:sldMk cId="2010168872" sldId="566"/>
            <ac:spMk id="17" creationId="{4ED7A119-E633-4082-4432-3004E1FB8153}"/>
          </ac:spMkLst>
        </pc:spChg>
        <pc:spChg chg="mod topLvl">
          <ac:chgData name="Mitchell Wand" userId="de9b44c55c049659" providerId="LiveId" clId="{79353A4D-F61A-45F9-B125-AF65454E5131}" dt="2022-11-13T18:09:40.282" v="3446" actId="478"/>
          <ac:spMkLst>
            <pc:docMk/>
            <pc:sldMk cId="2010168872" sldId="566"/>
            <ac:spMk id="19" creationId="{2A1B5BC6-9E7D-953E-4074-4A377380046E}"/>
          </ac:spMkLst>
        </pc:spChg>
        <pc:spChg chg="add mod">
          <ac:chgData name="Mitchell Wand" userId="de9b44c55c049659" providerId="LiveId" clId="{79353A4D-F61A-45F9-B125-AF65454E5131}" dt="2022-11-13T18:10:53.119" v="3450" actId="1076"/>
          <ac:spMkLst>
            <pc:docMk/>
            <pc:sldMk cId="2010168872" sldId="566"/>
            <ac:spMk id="22" creationId="{34149E64-439E-AA75-747A-259CC95A27A9}"/>
          </ac:spMkLst>
        </pc:spChg>
        <pc:spChg chg="add mod">
          <ac:chgData name="Mitchell Wand" userId="de9b44c55c049659" providerId="LiveId" clId="{79353A4D-F61A-45F9-B125-AF65454E5131}" dt="2022-11-13T18:10:23.924" v="3449" actId="692"/>
          <ac:spMkLst>
            <pc:docMk/>
            <pc:sldMk cId="2010168872" sldId="566"/>
            <ac:spMk id="23" creationId="{2025DB32-A496-619D-352A-6F0ED6560E43}"/>
          </ac:spMkLst>
        </pc:spChg>
        <pc:grpChg chg="add del mod">
          <ac:chgData name="Mitchell Wand" userId="de9b44c55c049659" providerId="LiveId" clId="{79353A4D-F61A-45F9-B125-AF65454E5131}" dt="2022-11-13T18:09:40.282" v="3446" actId="478"/>
          <ac:grpSpMkLst>
            <pc:docMk/>
            <pc:sldMk cId="2010168872" sldId="566"/>
            <ac:grpSpMk id="18" creationId="{1338DDF2-0F54-1A52-6F4B-8786B4CF9E21}"/>
          </ac:grpSpMkLst>
        </pc:grpChg>
        <pc:cxnChg chg="del mod topLvl">
          <ac:chgData name="Mitchell Wand" userId="de9b44c55c049659" providerId="LiveId" clId="{79353A4D-F61A-45F9-B125-AF65454E5131}" dt="2022-11-13T18:09:40.282" v="3446" actId="478"/>
          <ac:cxnSpMkLst>
            <pc:docMk/>
            <pc:sldMk cId="2010168872" sldId="566"/>
            <ac:cxnSpMk id="20" creationId="{44CA62DE-3262-0CD5-3C39-17E7FB2810D1}"/>
          </ac:cxnSpMkLst>
        </pc:cxnChg>
      </pc:sldChg>
      <pc:sldChg chg="modSp new del mod">
        <pc:chgData name="Mitchell Wand" userId="de9b44c55c049659" providerId="LiveId" clId="{79353A4D-F61A-45F9-B125-AF65454E5131}" dt="2022-11-13T18:17:10.803" v="3551" actId="2696"/>
        <pc:sldMkLst>
          <pc:docMk/>
          <pc:sldMk cId="4163171960" sldId="567"/>
        </pc:sldMkLst>
        <pc:spChg chg="mod">
          <ac:chgData name="Mitchell Wand" userId="de9b44c55c049659" providerId="LiveId" clId="{79353A4D-F61A-45F9-B125-AF65454E5131}" dt="2022-11-13T18:06:25.944" v="3355" actId="20577"/>
          <ac:spMkLst>
            <pc:docMk/>
            <pc:sldMk cId="4163171960" sldId="567"/>
            <ac:spMk id="2" creationId="{14C1C7D9-A677-F693-A346-E945BFE94942}"/>
          </ac:spMkLst>
        </pc:spChg>
      </pc:sldChg>
      <pc:sldChg chg="addSp delSp modSp add mod delAnim modAnim">
        <pc:chgData name="Mitchell Wand" userId="de9b44c55c049659" providerId="LiveId" clId="{79353A4D-F61A-45F9-B125-AF65454E5131}" dt="2022-11-14T22:48:25.809" v="5533" actId="13926"/>
        <pc:sldMkLst>
          <pc:docMk/>
          <pc:sldMk cId="3946685089" sldId="568"/>
        </pc:sldMkLst>
        <pc:spChg chg="mod">
          <ac:chgData name="Mitchell Wand" userId="de9b44c55c049659" providerId="LiveId" clId="{79353A4D-F61A-45F9-B125-AF65454E5131}" dt="2022-11-13T18:07:17.668" v="3430" actId="20577"/>
          <ac:spMkLst>
            <pc:docMk/>
            <pc:sldMk cId="3946685089" sldId="568"/>
            <ac:spMk id="3" creationId="{7C3B298B-877B-9349-E897-7B1E471184D3}"/>
          </ac:spMkLst>
        </pc:spChg>
        <pc:spChg chg="add mod">
          <ac:chgData name="Mitchell Wand" userId="de9b44c55c049659" providerId="LiveId" clId="{79353A4D-F61A-45F9-B125-AF65454E5131}" dt="2022-11-13T18:10:59.563" v="3453" actId="20577"/>
          <ac:spMkLst>
            <pc:docMk/>
            <pc:sldMk cId="3946685089" sldId="568"/>
            <ac:spMk id="4" creationId="{E311C675-2535-D5A7-D677-AB7E68696ECA}"/>
          </ac:spMkLst>
        </pc:spChg>
        <pc:spChg chg="add mod">
          <ac:chgData name="Mitchell Wand" userId="de9b44c55c049659" providerId="LiveId" clId="{79353A4D-F61A-45F9-B125-AF65454E5131}" dt="2022-11-13T18:13:14.790" v="3530" actId="1076"/>
          <ac:spMkLst>
            <pc:docMk/>
            <pc:sldMk cId="3946685089" sldId="568"/>
            <ac:spMk id="5" creationId="{09A238BA-43C0-95C3-4758-E86F58ADFBD2}"/>
          </ac:spMkLst>
        </pc:spChg>
        <pc:spChg chg="add mod">
          <ac:chgData name="Mitchell Wand" userId="de9b44c55c049659" providerId="LiveId" clId="{79353A4D-F61A-45F9-B125-AF65454E5131}" dt="2022-11-13T18:13:40.368" v="3533" actId="692"/>
          <ac:spMkLst>
            <pc:docMk/>
            <pc:sldMk cId="3946685089" sldId="568"/>
            <ac:spMk id="6" creationId="{60589552-59F8-32E1-1E4F-CE659D0FB77F}"/>
          </ac:spMkLst>
        </pc:spChg>
        <pc:spChg chg="add mod">
          <ac:chgData name="Mitchell Wand" userId="de9b44c55c049659" providerId="LiveId" clId="{79353A4D-F61A-45F9-B125-AF65454E5131}" dt="2022-11-13T18:14:40.948" v="3536" actId="14100"/>
          <ac:spMkLst>
            <pc:docMk/>
            <pc:sldMk cId="3946685089" sldId="568"/>
            <ac:spMk id="7" creationId="{E86DA39B-0171-E001-AE5F-0A8E90B8A04F}"/>
          </ac:spMkLst>
        </pc:spChg>
        <pc:spChg chg="mod">
          <ac:chgData name="Mitchell Wand" userId="de9b44c55c049659" providerId="LiveId" clId="{79353A4D-F61A-45F9-B125-AF65454E5131}" dt="2022-11-13T18:11:49.997" v="3457" actId="1076"/>
          <ac:spMkLst>
            <pc:docMk/>
            <pc:sldMk cId="3946685089" sldId="568"/>
            <ac:spMk id="13" creationId="{AC0996C5-F2A9-1227-F6A1-0CB7A59F462B}"/>
          </ac:spMkLst>
        </pc:spChg>
        <pc:spChg chg="mod">
          <ac:chgData name="Mitchell Wand" userId="de9b44c55c049659" providerId="LiveId" clId="{79353A4D-F61A-45F9-B125-AF65454E5131}" dt="2022-11-14T22:48:25.809" v="5533" actId="13926"/>
          <ac:spMkLst>
            <pc:docMk/>
            <pc:sldMk cId="3946685089" sldId="568"/>
            <ac:spMk id="17" creationId="{4ED7A119-E633-4082-4432-3004E1FB8153}"/>
          </ac:spMkLst>
        </pc:spChg>
        <pc:grpChg chg="del">
          <ac:chgData name="Mitchell Wand" userId="de9b44c55c049659" providerId="LiveId" clId="{79353A4D-F61A-45F9-B125-AF65454E5131}" dt="2022-11-13T18:07:25.021" v="3431" actId="478"/>
          <ac:grpSpMkLst>
            <pc:docMk/>
            <pc:sldMk cId="3946685089" sldId="568"/>
            <ac:grpSpMk id="18" creationId="{1338DDF2-0F54-1A52-6F4B-8786B4CF9E21}"/>
          </ac:grpSpMkLst>
        </pc:grpChg>
        <pc:cxnChg chg="mod">
          <ac:chgData name="Mitchell Wand" userId="de9b44c55c049659" providerId="LiveId" clId="{79353A4D-F61A-45F9-B125-AF65454E5131}" dt="2022-11-13T18:07:25.021" v="3431" actId="478"/>
          <ac:cxnSpMkLst>
            <pc:docMk/>
            <pc:sldMk cId="3946685089" sldId="568"/>
            <ac:cxnSpMk id="20" creationId="{44CA62DE-3262-0CD5-3C39-17E7FB2810D1}"/>
          </ac:cxnSpMkLst>
        </pc:cxnChg>
      </pc:sldChg>
      <pc:sldChg chg="addSp delSp modSp new mod modClrScheme modAnim chgLayout">
        <pc:chgData name="Mitchell Wand" userId="de9b44c55c049659" providerId="LiveId" clId="{79353A4D-F61A-45F9-B125-AF65454E5131}" dt="2022-11-14T22:34:56.376" v="5174"/>
        <pc:sldMkLst>
          <pc:docMk/>
          <pc:sldMk cId="595747870" sldId="569"/>
        </pc:sldMkLst>
        <pc:spChg chg="del mod ord">
          <ac:chgData name="Mitchell Wand" userId="de9b44c55c049659" providerId="LiveId" clId="{79353A4D-F61A-45F9-B125-AF65454E5131}" dt="2022-11-14T19:46:45.155" v="3970" actId="700"/>
          <ac:spMkLst>
            <pc:docMk/>
            <pc:sldMk cId="595747870" sldId="569"/>
            <ac:spMk id="2" creationId="{F245868A-B3B7-13C3-93E8-6B199FB58DAD}"/>
          </ac:spMkLst>
        </pc:spChg>
        <pc:spChg chg="del">
          <ac:chgData name="Mitchell Wand" userId="de9b44c55c049659" providerId="LiveId" clId="{79353A4D-F61A-45F9-B125-AF65454E5131}" dt="2022-11-14T19:46:45.155" v="3970" actId="700"/>
          <ac:spMkLst>
            <pc:docMk/>
            <pc:sldMk cId="595747870" sldId="569"/>
            <ac:spMk id="3" creationId="{0DCD1473-4D2D-D527-D722-AE24F2E01FC9}"/>
          </ac:spMkLst>
        </pc:spChg>
        <pc:spChg chg="del">
          <ac:chgData name="Mitchell Wand" userId="de9b44c55c049659" providerId="LiveId" clId="{79353A4D-F61A-45F9-B125-AF65454E5131}" dt="2022-11-14T19:46:45.155" v="3970" actId="700"/>
          <ac:spMkLst>
            <pc:docMk/>
            <pc:sldMk cId="595747870" sldId="569"/>
            <ac:spMk id="4" creationId="{B7B6F32C-A009-EBAF-3CA3-FAA1A7991D16}"/>
          </ac:spMkLst>
        </pc:spChg>
        <pc:spChg chg="mod ord">
          <ac:chgData name="Mitchell Wand" userId="de9b44c55c049659" providerId="LiveId" clId="{79353A4D-F61A-45F9-B125-AF65454E5131}" dt="2022-11-14T19:46:45.155" v="3970" actId="700"/>
          <ac:spMkLst>
            <pc:docMk/>
            <pc:sldMk cId="595747870" sldId="569"/>
            <ac:spMk id="5" creationId="{F4825E82-BADD-E5B5-783F-CF248DD4B6CC}"/>
          </ac:spMkLst>
        </pc:spChg>
        <pc:spChg chg="add mod ord">
          <ac:chgData name="Mitchell Wand" userId="de9b44c55c049659" providerId="LiveId" clId="{79353A4D-F61A-45F9-B125-AF65454E5131}" dt="2022-11-14T22:02:56.740" v="4419" actId="20577"/>
          <ac:spMkLst>
            <pc:docMk/>
            <pc:sldMk cId="595747870" sldId="569"/>
            <ac:spMk id="6" creationId="{1AC23C95-B21D-55F8-58C7-DC5B1173D5BD}"/>
          </ac:spMkLst>
        </pc:spChg>
        <pc:spChg chg="add mod">
          <ac:chgData name="Mitchell Wand" userId="de9b44c55c049659" providerId="LiveId" clId="{79353A4D-F61A-45F9-B125-AF65454E5131}" dt="2022-11-14T22:02:28.960" v="4389" actId="14100"/>
          <ac:spMkLst>
            <pc:docMk/>
            <pc:sldMk cId="595747870" sldId="569"/>
            <ac:spMk id="8" creationId="{2A2F4657-110E-E0C5-B1D3-174B061287C0}"/>
          </ac:spMkLst>
        </pc:spChg>
        <pc:spChg chg="add del">
          <ac:chgData name="Mitchell Wand" userId="de9b44c55c049659" providerId="LiveId" clId="{79353A4D-F61A-45F9-B125-AF65454E5131}" dt="2022-11-14T20:00:46.452" v="4012" actId="22"/>
          <ac:spMkLst>
            <pc:docMk/>
            <pc:sldMk cId="595747870" sldId="569"/>
            <ac:spMk id="10" creationId="{835BF48B-E1FC-EACB-0976-6888A5898F77}"/>
          </ac:spMkLst>
        </pc:spChg>
        <pc:spChg chg="add del mod">
          <ac:chgData name="Mitchell Wand" userId="de9b44c55c049659" providerId="LiveId" clId="{79353A4D-F61A-45F9-B125-AF65454E5131}" dt="2022-11-14T20:03:43.365" v="4093"/>
          <ac:spMkLst>
            <pc:docMk/>
            <pc:sldMk cId="595747870" sldId="569"/>
            <ac:spMk id="11" creationId="{5506114C-B057-2BE0-69B0-BED20EFE0F8E}"/>
          </ac:spMkLst>
        </pc:spChg>
        <pc:spChg chg="add mod">
          <ac:chgData name="Mitchell Wand" userId="de9b44c55c049659" providerId="LiveId" clId="{79353A4D-F61A-45F9-B125-AF65454E5131}" dt="2022-11-14T22:34:50.122" v="5173" actId="164"/>
          <ac:spMkLst>
            <pc:docMk/>
            <pc:sldMk cId="595747870" sldId="569"/>
            <ac:spMk id="12" creationId="{3AFEC1D8-E29C-B041-D173-AA741AFF287D}"/>
          </ac:spMkLst>
        </pc:spChg>
        <pc:grpChg chg="add mod">
          <ac:chgData name="Mitchell Wand" userId="de9b44c55c049659" providerId="LiveId" clId="{79353A4D-F61A-45F9-B125-AF65454E5131}" dt="2022-11-14T22:34:50.122" v="5173" actId="164"/>
          <ac:grpSpMkLst>
            <pc:docMk/>
            <pc:sldMk cId="595747870" sldId="569"/>
            <ac:grpSpMk id="20" creationId="{8C1CEDF4-C392-EF33-32DA-23F5FA997051}"/>
          </ac:grpSpMkLst>
        </pc:grpChg>
        <pc:cxnChg chg="add mod">
          <ac:chgData name="Mitchell Wand" userId="de9b44c55c049659" providerId="LiveId" clId="{79353A4D-F61A-45F9-B125-AF65454E5131}" dt="2022-11-14T22:34:50.122" v="5173" actId="164"/>
          <ac:cxnSpMkLst>
            <pc:docMk/>
            <pc:sldMk cId="595747870" sldId="569"/>
            <ac:cxnSpMk id="14" creationId="{6BCFB637-21E3-356B-6756-6849F7B503F0}"/>
          </ac:cxnSpMkLst>
        </pc:cxnChg>
        <pc:cxnChg chg="add mod">
          <ac:chgData name="Mitchell Wand" userId="de9b44c55c049659" providerId="LiveId" clId="{79353A4D-F61A-45F9-B125-AF65454E5131}" dt="2022-11-14T22:34:50.122" v="5173" actId="164"/>
          <ac:cxnSpMkLst>
            <pc:docMk/>
            <pc:sldMk cId="595747870" sldId="569"/>
            <ac:cxnSpMk id="16" creationId="{1BF5DC1A-4205-11A3-461E-CAE415763022}"/>
          </ac:cxnSpMkLst>
        </pc:cxnChg>
        <pc:cxnChg chg="add mod">
          <ac:chgData name="Mitchell Wand" userId="de9b44c55c049659" providerId="LiveId" clId="{79353A4D-F61A-45F9-B125-AF65454E5131}" dt="2022-11-14T22:34:50.122" v="5173" actId="164"/>
          <ac:cxnSpMkLst>
            <pc:docMk/>
            <pc:sldMk cId="595747870" sldId="569"/>
            <ac:cxnSpMk id="18" creationId="{81624328-9F81-2C29-D46C-C4E57862AC57}"/>
          </ac:cxnSpMkLst>
        </pc:cxnChg>
      </pc:sldChg>
      <pc:sldChg chg="addSp delSp modSp new del mod modAnim">
        <pc:chgData name="Mitchell Wand" userId="de9b44c55c049659" providerId="LiveId" clId="{79353A4D-F61A-45F9-B125-AF65454E5131}" dt="2022-11-14T22:31:09.818" v="5026" actId="47"/>
        <pc:sldMkLst>
          <pc:docMk/>
          <pc:sldMk cId="3030709529" sldId="570"/>
        </pc:sldMkLst>
        <pc:spChg chg="mod">
          <ac:chgData name="Mitchell Wand" userId="de9b44c55c049659" providerId="LiveId" clId="{79353A4D-F61A-45F9-B125-AF65454E5131}" dt="2022-11-14T20:01:40.096" v="4076"/>
          <ac:spMkLst>
            <pc:docMk/>
            <pc:sldMk cId="3030709529" sldId="570"/>
            <ac:spMk id="2" creationId="{F24A63CF-6FB4-F871-389C-53B63891C3CF}"/>
          </ac:spMkLst>
        </pc:spChg>
        <pc:spChg chg="add mod">
          <ac:chgData name="Mitchell Wand" userId="de9b44c55c049659" providerId="LiveId" clId="{79353A4D-F61A-45F9-B125-AF65454E5131}" dt="2022-11-14T20:02:13.569" v="4089" actId="20577"/>
          <ac:spMkLst>
            <pc:docMk/>
            <pc:sldMk cId="3030709529" sldId="570"/>
            <ac:spMk id="5" creationId="{16C201B2-DD8B-F03A-1D8E-1861E85E90BE}"/>
          </ac:spMkLst>
        </pc:spChg>
        <pc:spChg chg="add mod">
          <ac:chgData name="Mitchell Wand" userId="de9b44c55c049659" providerId="LiveId" clId="{79353A4D-F61A-45F9-B125-AF65454E5131}" dt="2022-11-14T20:12:01.509" v="4341" actId="164"/>
          <ac:spMkLst>
            <pc:docMk/>
            <pc:sldMk cId="3030709529" sldId="570"/>
            <ac:spMk id="6" creationId="{53E36BD3-7118-FF1E-D432-6CAB8431D780}"/>
          </ac:spMkLst>
        </pc:spChg>
        <pc:spChg chg="add mod">
          <ac:chgData name="Mitchell Wand" userId="de9b44c55c049659" providerId="LiveId" clId="{79353A4D-F61A-45F9-B125-AF65454E5131}" dt="2022-11-14T20:12:01.509" v="4341" actId="164"/>
          <ac:spMkLst>
            <pc:docMk/>
            <pc:sldMk cId="3030709529" sldId="570"/>
            <ac:spMk id="7" creationId="{35DEBFBE-3F12-2D94-EA07-4F42B32E8EC2}"/>
          </ac:spMkLst>
        </pc:spChg>
        <pc:spChg chg="add mod">
          <ac:chgData name="Mitchell Wand" userId="de9b44c55c049659" providerId="LiveId" clId="{79353A4D-F61A-45F9-B125-AF65454E5131}" dt="2022-11-14T20:12:01.509" v="4341" actId="164"/>
          <ac:spMkLst>
            <pc:docMk/>
            <pc:sldMk cId="3030709529" sldId="570"/>
            <ac:spMk id="8" creationId="{8CFDFFF1-00AF-E9F5-A8D4-3830D4A2C2C7}"/>
          </ac:spMkLst>
        </pc:spChg>
        <pc:spChg chg="add mod">
          <ac:chgData name="Mitchell Wand" userId="de9b44c55c049659" providerId="LiveId" clId="{79353A4D-F61A-45F9-B125-AF65454E5131}" dt="2022-11-14T20:11:09.752" v="4340" actId="1076"/>
          <ac:spMkLst>
            <pc:docMk/>
            <pc:sldMk cId="3030709529" sldId="570"/>
            <ac:spMk id="9" creationId="{FC9CD21A-6DC1-2054-1943-7F7C894A3297}"/>
          </ac:spMkLst>
        </pc:spChg>
        <pc:spChg chg="add del">
          <ac:chgData name="Mitchell Wand" userId="de9b44c55c049659" providerId="LiveId" clId="{79353A4D-F61A-45F9-B125-AF65454E5131}" dt="2022-11-14T20:10:43.475" v="4338" actId="478"/>
          <ac:spMkLst>
            <pc:docMk/>
            <pc:sldMk cId="3030709529" sldId="570"/>
            <ac:spMk id="12" creationId="{4173EE38-6598-9DFA-C6A9-AC59FEE35037}"/>
          </ac:spMkLst>
        </pc:spChg>
        <pc:grpChg chg="add mod">
          <ac:chgData name="Mitchell Wand" userId="de9b44c55c049659" providerId="LiveId" clId="{79353A4D-F61A-45F9-B125-AF65454E5131}" dt="2022-11-14T20:12:01.509" v="4341" actId="164"/>
          <ac:grpSpMkLst>
            <pc:docMk/>
            <pc:sldMk cId="3030709529" sldId="570"/>
            <ac:grpSpMk id="13" creationId="{1671250C-5D85-C203-6B93-2C0F89612974}"/>
          </ac:grpSpMkLst>
        </pc:grpChg>
        <pc:cxnChg chg="add del mod">
          <ac:chgData name="Mitchell Wand" userId="de9b44c55c049659" providerId="LiveId" clId="{79353A4D-F61A-45F9-B125-AF65454E5131}" dt="2022-11-14T20:10:19.785" v="4336" actId="478"/>
          <ac:cxnSpMkLst>
            <pc:docMk/>
            <pc:sldMk cId="3030709529" sldId="570"/>
            <ac:cxnSpMk id="11" creationId="{27560A1E-1246-A991-BE97-ACB4C778A89B}"/>
          </ac:cxnSpMkLst>
        </pc:cxnChg>
      </pc:sldChg>
      <pc:sldChg chg="addSp delSp modSp new mod delAnim modAnim">
        <pc:chgData name="Mitchell Wand" userId="de9b44c55c049659" providerId="LiveId" clId="{79353A4D-F61A-45F9-B125-AF65454E5131}" dt="2022-11-14T22:09:35.086" v="4550"/>
        <pc:sldMkLst>
          <pc:docMk/>
          <pc:sldMk cId="550092684" sldId="571"/>
        </pc:sldMkLst>
        <pc:spChg chg="mod">
          <ac:chgData name="Mitchell Wand" userId="de9b44c55c049659" providerId="LiveId" clId="{79353A4D-F61A-45F9-B125-AF65454E5131}" dt="2022-11-14T22:03:32.239" v="4515" actId="20577"/>
          <ac:spMkLst>
            <pc:docMk/>
            <pc:sldMk cId="550092684" sldId="571"/>
            <ac:spMk id="2" creationId="{D645DE2D-E883-0F6F-50FA-1509F7D70DC5}"/>
          </ac:spMkLst>
        </pc:spChg>
        <pc:spChg chg="add del mod">
          <ac:chgData name="Mitchell Wand" userId="de9b44c55c049659" providerId="LiveId" clId="{79353A4D-F61A-45F9-B125-AF65454E5131}" dt="2022-11-14T22:06:05.369" v="4537" actId="1076"/>
          <ac:spMkLst>
            <pc:docMk/>
            <pc:sldMk cId="550092684" sldId="571"/>
            <ac:spMk id="5" creationId="{2846BFC8-81D5-969F-7B6C-D9F9AC7D87AC}"/>
          </ac:spMkLst>
        </pc:spChg>
        <pc:spChg chg="add del">
          <ac:chgData name="Mitchell Wand" userId="de9b44c55c049659" providerId="LiveId" clId="{79353A4D-F61A-45F9-B125-AF65454E5131}" dt="2022-11-14T22:05:00.041" v="4530" actId="22"/>
          <ac:spMkLst>
            <pc:docMk/>
            <pc:sldMk cId="550092684" sldId="571"/>
            <ac:spMk id="7" creationId="{B19F67BE-D7D6-263B-348C-2F94AF054731}"/>
          </ac:spMkLst>
        </pc:spChg>
        <pc:spChg chg="mod topLvl">
          <ac:chgData name="Mitchell Wand" userId="de9b44c55c049659" providerId="LiveId" clId="{79353A4D-F61A-45F9-B125-AF65454E5131}" dt="2022-11-14T22:06:55.812" v="4542" actId="1076"/>
          <ac:spMkLst>
            <pc:docMk/>
            <pc:sldMk cId="550092684" sldId="571"/>
            <ac:spMk id="9" creationId="{D927EB58-2B48-60FC-18A2-C95B211CAA5C}"/>
          </ac:spMkLst>
        </pc:spChg>
        <pc:spChg chg="del mod topLvl">
          <ac:chgData name="Mitchell Wand" userId="de9b44c55c049659" providerId="LiveId" clId="{79353A4D-F61A-45F9-B125-AF65454E5131}" dt="2022-11-14T22:06:32.039" v="4540" actId="478"/>
          <ac:spMkLst>
            <pc:docMk/>
            <pc:sldMk cId="550092684" sldId="571"/>
            <ac:spMk id="10" creationId="{92C130F4-1D36-4622-F024-942C964E1A02}"/>
          </ac:spMkLst>
        </pc:spChg>
        <pc:spChg chg="del mod">
          <ac:chgData name="Mitchell Wand" userId="de9b44c55c049659" providerId="LiveId" clId="{79353A4D-F61A-45F9-B125-AF65454E5131}" dt="2022-11-14T22:06:00.495" v="4535" actId="478"/>
          <ac:spMkLst>
            <pc:docMk/>
            <pc:sldMk cId="550092684" sldId="571"/>
            <ac:spMk id="11" creationId="{30463B51-9672-452A-261F-4A241F5C817B}"/>
          </ac:spMkLst>
        </pc:spChg>
        <pc:spChg chg="add mod">
          <ac:chgData name="Mitchell Wand" userId="de9b44c55c049659" providerId="LiveId" clId="{79353A4D-F61A-45F9-B125-AF65454E5131}" dt="2022-11-14T22:09:35.086" v="4550"/>
          <ac:spMkLst>
            <pc:docMk/>
            <pc:sldMk cId="550092684" sldId="571"/>
            <ac:spMk id="12" creationId="{56995D0F-5E17-2479-340E-62244FD8F3F1}"/>
          </ac:spMkLst>
        </pc:spChg>
        <pc:grpChg chg="add del mod">
          <ac:chgData name="Mitchell Wand" userId="de9b44c55c049659" providerId="LiveId" clId="{79353A4D-F61A-45F9-B125-AF65454E5131}" dt="2022-11-14T22:06:32.039" v="4540" actId="478"/>
          <ac:grpSpMkLst>
            <pc:docMk/>
            <pc:sldMk cId="550092684" sldId="571"/>
            <ac:grpSpMk id="8" creationId="{2FFD8E96-1041-63F9-685D-D549542E68E0}"/>
          </ac:grpSpMkLst>
        </pc:grpChg>
      </pc:sldChg>
      <pc:sldChg chg="addSp delSp modSp new mod">
        <pc:chgData name="Mitchell Wand" userId="de9b44c55c049659" providerId="LiveId" clId="{79353A4D-F61A-45F9-B125-AF65454E5131}" dt="2022-11-14T22:16:58.580" v="4655" actId="21"/>
        <pc:sldMkLst>
          <pc:docMk/>
          <pc:sldMk cId="3203403669" sldId="572"/>
        </pc:sldMkLst>
        <pc:spChg chg="mod">
          <ac:chgData name="Mitchell Wand" userId="de9b44c55c049659" providerId="LiveId" clId="{79353A4D-F61A-45F9-B125-AF65454E5131}" dt="2022-11-14T22:10:19.646" v="4557" actId="20577"/>
          <ac:spMkLst>
            <pc:docMk/>
            <pc:sldMk cId="3203403669" sldId="572"/>
            <ac:spMk id="2" creationId="{C9266A3A-7B04-8847-AB8F-8B270794E953}"/>
          </ac:spMkLst>
        </pc:spChg>
        <pc:spChg chg="add mod">
          <ac:chgData name="Mitchell Wand" userId="de9b44c55c049659" providerId="LiveId" clId="{79353A4D-F61A-45F9-B125-AF65454E5131}" dt="2022-11-14T22:13:12.073" v="4578" actId="1076"/>
          <ac:spMkLst>
            <pc:docMk/>
            <pc:sldMk cId="3203403669" sldId="572"/>
            <ac:spMk id="5" creationId="{A60B0BCF-2FF0-55D6-6180-910C9D46BD05}"/>
          </ac:spMkLst>
        </pc:spChg>
        <pc:spChg chg="add mod">
          <ac:chgData name="Mitchell Wand" userId="de9b44c55c049659" providerId="LiveId" clId="{79353A4D-F61A-45F9-B125-AF65454E5131}" dt="2022-11-14T22:13:22.700" v="4580" actId="1076"/>
          <ac:spMkLst>
            <pc:docMk/>
            <pc:sldMk cId="3203403669" sldId="572"/>
            <ac:spMk id="6" creationId="{364140E1-9D6F-FE26-3EB2-C439F3FBAD20}"/>
          </ac:spMkLst>
        </pc:spChg>
        <pc:spChg chg="add mod">
          <ac:chgData name="Mitchell Wand" userId="de9b44c55c049659" providerId="LiveId" clId="{79353A4D-F61A-45F9-B125-AF65454E5131}" dt="2022-11-14T22:13:17.086" v="4579" actId="1076"/>
          <ac:spMkLst>
            <pc:docMk/>
            <pc:sldMk cId="3203403669" sldId="572"/>
            <ac:spMk id="8" creationId="{98B119BE-C0BB-036D-A839-A1A909132FA0}"/>
          </ac:spMkLst>
        </pc:spChg>
        <pc:spChg chg="add del mod">
          <ac:chgData name="Mitchell Wand" userId="de9b44c55c049659" providerId="LiveId" clId="{79353A4D-F61A-45F9-B125-AF65454E5131}" dt="2022-11-14T22:16:58.580" v="4655" actId="21"/>
          <ac:spMkLst>
            <pc:docMk/>
            <pc:sldMk cId="3203403669" sldId="572"/>
            <ac:spMk id="9" creationId="{73B25412-6A86-C08D-4641-0FF161E7A77D}"/>
          </ac:spMkLst>
        </pc:spChg>
      </pc:sldChg>
      <pc:sldChg chg="addSp delSp modSp new mod modAnim">
        <pc:chgData name="Mitchell Wand" userId="de9b44c55c049659" providerId="LiveId" clId="{79353A4D-F61A-45F9-B125-AF65454E5131}" dt="2022-11-14T22:17:31.081" v="4662"/>
        <pc:sldMkLst>
          <pc:docMk/>
          <pc:sldMk cId="50792563" sldId="573"/>
        </pc:sldMkLst>
        <pc:spChg chg="mod">
          <ac:chgData name="Mitchell Wand" userId="de9b44c55c049659" providerId="LiveId" clId="{79353A4D-F61A-45F9-B125-AF65454E5131}" dt="2022-11-14T22:15:00.134" v="4628"/>
          <ac:spMkLst>
            <pc:docMk/>
            <pc:sldMk cId="50792563" sldId="573"/>
            <ac:spMk id="2" creationId="{AB98C9BE-A0AB-CC89-9FF7-D41EE64867A5}"/>
          </ac:spMkLst>
        </pc:spChg>
        <pc:spChg chg="add mod">
          <ac:chgData name="Mitchell Wand" userId="de9b44c55c049659" providerId="LiveId" clId="{79353A4D-F61A-45F9-B125-AF65454E5131}" dt="2022-11-14T22:16:21.102" v="4646" actId="20577"/>
          <ac:spMkLst>
            <pc:docMk/>
            <pc:sldMk cId="50792563" sldId="573"/>
            <ac:spMk id="5" creationId="{04C6B9CE-73D4-BA82-BBD5-610F487DA14B}"/>
          </ac:spMkLst>
        </pc:spChg>
        <pc:spChg chg="add del">
          <ac:chgData name="Mitchell Wand" userId="de9b44c55c049659" providerId="LiveId" clId="{79353A4D-F61A-45F9-B125-AF65454E5131}" dt="2022-11-14T22:15:29.774" v="4634" actId="22"/>
          <ac:spMkLst>
            <pc:docMk/>
            <pc:sldMk cId="50792563" sldId="573"/>
            <ac:spMk id="7" creationId="{DA11A8DC-25D5-ED1C-7B95-F884359AC547}"/>
          </ac:spMkLst>
        </pc:spChg>
        <pc:spChg chg="add del mod">
          <ac:chgData name="Mitchell Wand" userId="de9b44c55c049659" providerId="LiveId" clId="{79353A4D-F61A-45F9-B125-AF65454E5131}" dt="2022-11-14T22:15:49.869" v="4638"/>
          <ac:spMkLst>
            <pc:docMk/>
            <pc:sldMk cId="50792563" sldId="573"/>
            <ac:spMk id="8" creationId="{922E8415-6A32-49E2-BE3D-4ECDDC649681}"/>
          </ac:spMkLst>
        </pc:spChg>
        <pc:spChg chg="add mod">
          <ac:chgData name="Mitchell Wand" userId="de9b44c55c049659" providerId="LiveId" clId="{79353A4D-F61A-45F9-B125-AF65454E5131}" dt="2022-11-14T22:16:33.580" v="4648" actId="1076"/>
          <ac:spMkLst>
            <pc:docMk/>
            <pc:sldMk cId="50792563" sldId="573"/>
            <ac:spMk id="9" creationId="{FC37290C-1AED-0892-090B-7081CA4BB1F0}"/>
          </ac:spMkLst>
        </pc:spChg>
        <pc:spChg chg="add mod">
          <ac:chgData name="Mitchell Wand" userId="de9b44c55c049659" providerId="LiveId" clId="{79353A4D-F61A-45F9-B125-AF65454E5131}" dt="2022-11-14T22:17:26.855" v="4661" actId="1076"/>
          <ac:spMkLst>
            <pc:docMk/>
            <pc:sldMk cId="50792563" sldId="573"/>
            <ac:spMk id="10" creationId="{3F519637-12B1-562B-FCF7-32436255567B}"/>
          </ac:spMkLst>
        </pc:spChg>
      </pc:sldChg>
      <pc:sldChg chg="addSp modSp new mod">
        <pc:chgData name="Mitchell Wand" userId="de9b44c55c049659" providerId="LiveId" clId="{79353A4D-F61A-45F9-B125-AF65454E5131}" dt="2022-11-14T22:49:11.610" v="5534" actId="20577"/>
        <pc:sldMkLst>
          <pc:docMk/>
          <pc:sldMk cId="1101111660" sldId="574"/>
        </pc:sldMkLst>
        <pc:spChg chg="mod">
          <ac:chgData name="Mitchell Wand" userId="de9b44c55c049659" providerId="LiveId" clId="{79353A4D-F61A-45F9-B125-AF65454E5131}" dt="2022-11-14T22:17:57.429" v="4687" actId="20577"/>
          <ac:spMkLst>
            <pc:docMk/>
            <pc:sldMk cId="1101111660" sldId="574"/>
            <ac:spMk id="2" creationId="{BBFA9106-1F84-C57C-2778-E7382D78E768}"/>
          </ac:spMkLst>
        </pc:spChg>
        <pc:spChg chg="add mod">
          <ac:chgData name="Mitchell Wand" userId="de9b44c55c049659" providerId="LiveId" clId="{79353A4D-F61A-45F9-B125-AF65454E5131}" dt="2022-11-14T22:49:11.610" v="5534" actId="20577"/>
          <ac:spMkLst>
            <pc:docMk/>
            <pc:sldMk cId="1101111660" sldId="574"/>
            <ac:spMk id="5" creationId="{C36C11C7-2959-8DDE-45FF-6F65EE98F645}"/>
          </ac:spMkLst>
        </pc:spChg>
        <pc:spChg chg="add mod">
          <ac:chgData name="Mitchell Wand" userId="de9b44c55c049659" providerId="LiveId" clId="{79353A4D-F61A-45F9-B125-AF65454E5131}" dt="2022-11-14T22:20:39.705" v="4788" actId="1076"/>
          <ac:spMkLst>
            <pc:docMk/>
            <pc:sldMk cId="1101111660" sldId="574"/>
            <ac:spMk id="6" creationId="{F0DD6D4C-0B22-A3FA-A3EF-F8BDF63ED748}"/>
          </ac:spMkLst>
        </pc:spChg>
      </pc:sldChg>
      <pc:sldChg chg="addSp modSp new mod">
        <pc:chgData name="Mitchell Wand" userId="de9b44c55c049659" providerId="LiveId" clId="{79353A4D-F61A-45F9-B125-AF65454E5131}" dt="2022-11-14T22:27:04.300" v="4995" actId="1076"/>
        <pc:sldMkLst>
          <pc:docMk/>
          <pc:sldMk cId="1746772526" sldId="575"/>
        </pc:sldMkLst>
        <pc:spChg chg="mod">
          <ac:chgData name="Mitchell Wand" userId="de9b44c55c049659" providerId="LiveId" clId="{79353A4D-F61A-45F9-B125-AF65454E5131}" dt="2022-11-14T22:21:39.536" v="4851" actId="5793"/>
          <ac:spMkLst>
            <pc:docMk/>
            <pc:sldMk cId="1746772526" sldId="575"/>
            <ac:spMk id="2" creationId="{FA562E22-E31C-EDD5-CDEB-2B61A20CD4CF}"/>
          </ac:spMkLst>
        </pc:spChg>
        <pc:spChg chg="add mod">
          <ac:chgData name="Mitchell Wand" userId="de9b44c55c049659" providerId="LiveId" clId="{79353A4D-F61A-45F9-B125-AF65454E5131}" dt="2022-11-14T22:25:15.126" v="4861" actId="14100"/>
          <ac:spMkLst>
            <pc:docMk/>
            <pc:sldMk cId="1746772526" sldId="575"/>
            <ac:spMk id="5" creationId="{B3894D03-3C40-FDC5-DFF4-80760ACA686F}"/>
          </ac:spMkLst>
        </pc:spChg>
        <pc:spChg chg="add mod">
          <ac:chgData name="Mitchell Wand" userId="de9b44c55c049659" providerId="LiveId" clId="{79353A4D-F61A-45F9-B125-AF65454E5131}" dt="2022-11-14T22:27:04.300" v="4995" actId="1076"/>
          <ac:spMkLst>
            <pc:docMk/>
            <pc:sldMk cId="1746772526" sldId="575"/>
            <ac:spMk id="6" creationId="{8D3A1B01-ED5E-3943-57D8-F09761324313}"/>
          </ac:spMkLst>
        </pc:spChg>
      </pc:sldChg>
      <pc:sldChg chg="addSp delSp modSp new mod">
        <pc:chgData name="Mitchell Wand" userId="de9b44c55c049659" providerId="LiveId" clId="{79353A4D-F61A-45F9-B125-AF65454E5131}" dt="2022-11-14T22:30:36.658" v="5025" actId="1076"/>
        <pc:sldMkLst>
          <pc:docMk/>
          <pc:sldMk cId="4262596729" sldId="576"/>
        </pc:sldMkLst>
        <pc:spChg chg="mod">
          <ac:chgData name="Mitchell Wand" userId="de9b44c55c049659" providerId="LiveId" clId="{79353A4D-F61A-45F9-B125-AF65454E5131}" dt="2022-11-14T22:27:50.024" v="5006" actId="20577"/>
          <ac:spMkLst>
            <pc:docMk/>
            <pc:sldMk cId="4262596729" sldId="576"/>
            <ac:spMk id="2" creationId="{DED27730-7F39-656C-D43E-D2573D4BF095}"/>
          </ac:spMkLst>
        </pc:spChg>
        <pc:spChg chg="add del mod">
          <ac:chgData name="Mitchell Wand" userId="de9b44c55c049659" providerId="LiveId" clId="{79353A4D-F61A-45F9-B125-AF65454E5131}" dt="2022-11-14T22:28:59.962" v="5014" actId="478"/>
          <ac:spMkLst>
            <pc:docMk/>
            <pc:sldMk cId="4262596729" sldId="576"/>
            <ac:spMk id="4" creationId="{DE981445-1FBA-314D-70B2-9B4459E9173C}"/>
          </ac:spMkLst>
        </pc:spChg>
        <pc:spChg chg="add del">
          <ac:chgData name="Mitchell Wand" userId="de9b44c55c049659" providerId="LiveId" clId="{79353A4D-F61A-45F9-B125-AF65454E5131}" dt="2022-11-14T22:28:40.294" v="5009" actId="22"/>
          <ac:spMkLst>
            <pc:docMk/>
            <pc:sldMk cId="4262596729" sldId="576"/>
            <ac:spMk id="6" creationId="{AF8FA67D-AD11-8FB2-4854-B7E2E826390B}"/>
          </ac:spMkLst>
        </pc:spChg>
        <pc:spChg chg="add mod">
          <ac:chgData name="Mitchell Wand" userId="de9b44c55c049659" providerId="LiveId" clId="{79353A4D-F61A-45F9-B125-AF65454E5131}" dt="2022-11-14T22:30:22.397" v="5023" actId="20577"/>
          <ac:spMkLst>
            <pc:docMk/>
            <pc:sldMk cId="4262596729" sldId="576"/>
            <ac:spMk id="7" creationId="{132890B5-EED7-8219-ADA2-C2AFDC735A03}"/>
          </ac:spMkLst>
        </pc:spChg>
        <pc:spChg chg="add mod">
          <ac:chgData name="Mitchell Wand" userId="de9b44c55c049659" providerId="LiveId" clId="{79353A4D-F61A-45F9-B125-AF65454E5131}" dt="2022-11-14T22:30:36.658" v="5025" actId="1076"/>
          <ac:spMkLst>
            <pc:docMk/>
            <pc:sldMk cId="4262596729" sldId="576"/>
            <ac:spMk id="8" creationId="{B4A1DBFB-6BA1-2340-223C-AB24D1415C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ev.to/lydiahallie/javascript-visualized-event-loop-3dif"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C3746-7874-6E3C-3B88-2DAE7032CF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FF7D2A-B374-989D-3669-955A7007CD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4FE54D-BE69-F7D0-7522-3A6223AEACC6}"/>
              </a:ext>
            </a:extLst>
          </p:cNvPr>
          <p:cNvSpPr>
            <a:spLocks noGrp="1"/>
          </p:cNvSpPr>
          <p:nvPr>
            <p:ph type="body" idx="1"/>
          </p:nvPr>
        </p:nvSpPr>
        <p:spPr/>
        <p:txBody>
          <a:bodyPr/>
          <a:lstStyle/>
          <a:p>
            <a:r>
              <a:rPr lang="en-US" dirty="0"/>
              <a:t>In this case, any of p102, p50, or p26 could be chosen as the next promise to be executed.</a:t>
            </a:r>
          </a:p>
        </p:txBody>
      </p:sp>
    </p:spTree>
    <p:extLst>
      <p:ext uri="{BB962C8B-B14F-4D97-AF65-F5344CB8AC3E}">
        <p14:creationId xmlns:p14="http://schemas.microsoft.com/office/powerpoint/2010/main" val="364900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that a computation runs until it completed is known as “Run to completion” semantic. JS event handler will not get “interrupted” and it will continue its work on the current task. This is true even when you create another async task because that async task will not start executing right away. The control will not switch over to any other task.</a:t>
            </a:r>
          </a:p>
        </p:txBody>
      </p:sp>
    </p:spTree>
    <p:extLst>
      <p:ext uri="{BB962C8B-B14F-4D97-AF65-F5344CB8AC3E}">
        <p14:creationId xmlns:p14="http://schemas.microsoft.com/office/powerpoint/2010/main" val="1709582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talked about the behavior of promises.  But how do we program with them?</a:t>
            </a:r>
          </a:p>
        </p:txBody>
      </p:sp>
    </p:spTree>
    <p:extLst>
      <p:ext uri="{BB962C8B-B14F-4D97-AF65-F5344CB8AC3E}">
        <p14:creationId xmlns:p14="http://schemas.microsoft.com/office/powerpoint/2010/main" val="4122712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the code. Explanation on next slide</a:t>
            </a:r>
            <a:br>
              <a:rPr lang="en-US" dirty="0"/>
            </a:br>
            <a:endParaRPr lang="en-US" dirty="0"/>
          </a:p>
        </p:txBody>
      </p:sp>
    </p:spTree>
    <p:extLst>
      <p:ext uri="{BB962C8B-B14F-4D97-AF65-F5344CB8AC3E}">
        <p14:creationId xmlns:p14="http://schemas.microsoft.com/office/powerpoint/2010/main" val="3176348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more common pattern is for the async function to be used in combination with </a:t>
            </a:r>
            <a:r>
              <a:rPr lang="en-US" b="1" dirty="0"/>
              <a:t>await</a:t>
            </a:r>
            <a:r>
              <a:rPr lang="en-US" b="0" dirty="0"/>
              <a:t>.  &lt;READ SLIDE&gt; &lt;click when you read "it does three things"&gt;</a:t>
            </a:r>
          </a:p>
          <a:p>
            <a:r>
              <a:rPr lang="en-US" b="0" dirty="0"/>
              <a:t>This is an async function; async functions return promises, which this one does (ok!)</a:t>
            </a:r>
            <a:endParaRPr lang="en-US" dirty="0"/>
          </a:p>
        </p:txBody>
      </p:sp>
    </p:spTree>
    <p:extLst>
      <p:ext uri="{BB962C8B-B14F-4D97-AF65-F5344CB8AC3E}">
        <p14:creationId xmlns:p14="http://schemas.microsoft.com/office/powerpoint/2010/main" val="3400100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B95A8-1639-549D-208F-36F223015D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8B3BF4-97DD-D92D-F77D-8A05FC73CD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B16555-94DA-18B7-A61E-AF514E233433}"/>
              </a:ext>
            </a:extLst>
          </p:cNvPr>
          <p:cNvSpPr>
            <a:spLocks noGrp="1"/>
          </p:cNvSpPr>
          <p:nvPr>
            <p:ph type="body" idx="1"/>
          </p:nvPr>
        </p:nvSpPr>
        <p:spPr/>
        <p:txBody>
          <a:bodyPr/>
          <a:lstStyle/>
          <a:p>
            <a:r>
              <a:rPr lang="en-US" dirty="0"/>
              <a:t>Here's an example, showing a little more detail.</a:t>
            </a:r>
          </a:p>
        </p:txBody>
      </p:sp>
    </p:spTree>
    <p:extLst>
      <p:ext uri="{BB962C8B-B14F-4D97-AF65-F5344CB8AC3E}">
        <p14:creationId xmlns:p14="http://schemas.microsoft.com/office/powerpoint/2010/main" val="296850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2CF66-50D9-37BD-AC82-F0F70C994D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73CBA4-BD94-5E0E-34B9-A5F7C83865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E2D28F-EE58-AF70-1030-9884C1D3C660}"/>
              </a:ext>
            </a:extLst>
          </p:cNvPr>
          <p:cNvSpPr>
            <a:spLocks noGrp="1"/>
          </p:cNvSpPr>
          <p:nvPr>
            <p:ph type="body" idx="1"/>
          </p:nvPr>
        </p:nvSpPr>
        <p:spPr/>
        <p:txBody>
          <a:bodyPr/>
          <a:lstStyle/>
          <a:p>
            <a:r>
              <a:rPr lang="en-US" dirty="0"/>
              <a:t>example1(10) prints out the message "example1(10) starting".</a:t>
            </a:r>
          </a:p>
          <a:p>
            <a:r>
              <a:rPr lang="en-US" dirty="0" err="1"/>
              <a:t>promiseToPrint</a:t>
            </a:r>
            <a:r>
              <a:rPr lang="en-US" dirty="0"/>
              <a:t> prints out the message; “p1 is printing”) and then resolves, leaving the console.log (“example1(10) finishing”) ready to execute.  But there may be more code in the active promise, so the console.log can't run until that code is finished.</a:t>
            </a:r>
          </a:p>
          <a:p>
            <a:r>
              <a:rPr lang="en-US" dirty="0"/>
              <a:t>This may look like an odd value for the async to return, but it actually works out well…</a:t>
            </a:r>
          </a:p>
        </p:txBody>
      </p:sp>
    </p:spTree>
    <p:extLst>
      <p:ext uri="{BB962C8B-B14F-4D97-AF65-F5344CB8AC3E}">
        <p14:creationId xmlns:p14="http://schemas.microsoft.com/office/powerpoint/2010/main" val="412550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we've talked about async functions "from the inside out".  Now let's look at them "from the outside in": how they appear to the functions that call them and how we can use them to build interesting things.   </a:t>
            </a:r>
          </a:p>
          <a:p>
            <a:endParaRPr lang="en-US" dirty="0"/>
          </a:p>
          <a:p>
            <a:r>
              <a:rPr lang="en-US" dirty="0"/>
              <a:t>We'll present a series of examples to illustrate typical patterns for using async functions.</a:t>
            </a:r>
          </a:p>
        </p:txBody>
      </p:sp>
    </p:spTree>
    <p:extLst>
      <p:ext uri="{BB962C8B-B14F-4D97-AF65-F5344CB8AC3E}">
        <p14:creationId xmlns:p14="http://schemas.microsoft.com/office/powerpoint/2010/main" val="202087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a:t>
            </a:r>
          </a:p>
          <a:p>
            <a:pPr marL="228600" indent="-228600">
              <a:buAutoNum type="arabicPeriod"/>
            </a:pPr>
            <a:r>
              <a:rPr lang="en-US" dirty="0"/>
              <a:t>the example1(10) finishing doesn't print until AFTER main1 finishes</a:t>
            </a:r>
          </a:p>
          <a:p>
            <a:pPr marL="228600" indent="-228600">
              <a:buAutoNum type="arabicPeriod"/>
            </a:pPr>
            <a:r>
              <a:rPr lang="en-US" dirty="0"/>
              <a:t>the console.log of res isn't something we would normally do, but it demonstrates that example1(10) returned a promise to its caller (main1) (and also that this promise is in the 'pending' state.</a:t>
            </a:r>
          </a:p>
        </p:txBody>
      </p:sp>
    </p:spTree>
    <p:extLst>
      <p:ext uri="{BB962C8B-B14F-4D97-AF65-F5344CB8AC3E}">
        <p14:creationId xmlns:p14="http://schemas.microsoft.com/office/powerpoint/2010/main" val="3942755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 to make output appear&gt;</a:t>
            </a:r>
          </a:p>
          <a:p>
            <a:r>
              <a:rPr lang="en-US" dirty="0"/>
              <a:t>Here we see that the "asynchronous" portions of example1 are not executed until after their caller has finished.</a:t>
            </a:r>
          </a:p>
          <a:p>
            <a:endParaRPr lang="en-US" dirty="0"/>
          </a:p>
          <a:p>
            <a:r>
              <a:rPr lang="en-US" dirty="0"/>
              <a:t>Note that any of the 3 pending promises may complete before others. It really depends on what the async operation is. For example, if they all fetch something from the web, one request may take longer than other and hence may finish later than others. For trivial tasks they might finish in same order as started (but that’s not guaranteed).</a:t>
            </a:r>
          </a:p>
        </p:txBody>
      </p:sp>
    </p:spTree>
    <p:extLst>
      <p:ext uri="{BB962C8B-B14F-4D97-AF65-F5344CB8AC3E}">
        <p14:creationId xmlns:p14="http://schemas.microsoft.com/office/powerpoint/2010/main" val="2283155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3748055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say 'await example1()', then the rest of the caller doesn't execute until example1 is finished.</a:t>
            </a:r>
          </a:p>
          <a:p>
            <a:r>
              <a:rPr lang="en-US" dirty="0"/>
              <a:t>&lt;click to show output&gt;</a:t>
            </a:r>
          </a:p>
        </p:txBody>
      </p:sp>
    </p:spTree>
    <p:extLst>
      <p:ext uri="{BB962C8B-B14F-4D97-AF65-F5344CB8AC3E}">
        <p14:creationId xmlns:p14="http://schemas.microsoft.com/office/powerpoint/2010/main" val="1696654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'return n+10') &lt;click to show output&gt;</a:t>
            </a:r>
          </a:p>
        </p:txBody>
      </p:sp>
    </p:spTree>
    <p:extLst>
      <p:ext uri="{BB962C8B-B14F-4D97-AF65-F5344CB8AC3E}">
        <p14:creationId xmlns:p14="http://schemas.microsoft.com/office/powerpoint/2010/main" val="2418650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38599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a:t>
            </a:r>
          </a:p>
          <a:p>
            <a:r>
              <a:rPr lang="en-US" dirty="0"/>
              <a:t>- JS Engine includes a  {single} call stack that keeps track of each function that it is being executed</a:t>
            </a:r>
          </a:p>
          <a:p>
            <a:r>
              <a:rPr lang="en-US" dirty="0"/>
              <a:t>- Asynchronous (heavy) tasks are outsourced to </a:t>
            </a:r>
            <a:r>
              <a:rPr lang="en-US" dirty="0" err="1"/>
              <a:t>WebAPI</a:t>
            </a:r>
            <a:r>
              <a:rPr lang="en-US" dirty="0"/>
              <a:t>. When those are completed, they are placed in a callback queue.</a:t>
            </a:r>
          </a:p>
          <a:p>
            <a:r>
              <a:rPr lang="en-US" dirty="0"/>
              <a:t>- Event loop picks up “awaiting” {completed} tasks from queue when call stack is empty (i.e., when it is done with everything it was working on – think run to completion) and processes them in the order they were added to queue (i.e., they were completed by </a:t>
            </a:r>
            <a:r>
              <a:rPr lang="en-US" dirty="0" err="1"/>
              <a:t>WebAPI</a:t>
            </a:r>
            <a:r>
              <a:rPr lang="en-US" dirty="0"/>
              <a:t>)</a:t>
            </a:r>
          </a:p>
        </p:txBody>
      </p:sp>
    </p:spTree>
    <p:extLst>
      <p:ext uri="{BB962C8B-B14F-4D97-AF65-F5344CB8AC3E}">
        <p14:creationId xmlns:p14="http://schemas.microsoft.com/office/powerpoint/2010/main" val="1823654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concludes our tour of cooperative multiprocessing.</a:t>
            </a:r>
          </a:p>
          <a:p>
            <a:r>
              <a:rPr lang="en-US" dirty="0"/>
              <a:t>But where does the non-blocking IO come from?</a:t>
            </a:r>
          </a:p>
        </p:txBody>
      </p:sp>
    </p:spTree>
    <p:extLst>
      <p:ext uri="{BB962C8B-B14F-4D97-AF65-F5344CB8AC3E}">
        <p14:creationId xmlns:p14="http://schemas.microsoft.com/office/powerpoint/2010/main" val="2058166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is what we said back on the slide with the stork, where we said "</a:t>
            </a:r>
            <a:r>
              <a:rPr lang="en-US" sz="1100" dirty="0"/>
              <a:t>Some typescript libraries have API procedures that return promises"</a:t>
            </a:r>
          </a:p>
          <a:p>
            <a:endParaRPr lang="en-US" dirty="0"/>
          </a:p>
        </p:txBody>
      </p:sp>
    </p:spTree>
    <p:extLst>
      <p:ext uri="{BB962C8B-B14F-4D97-AF65-F5344CB8AC3E}">
        <p14:creationId xmlns:p14="http://schemas.microsoft.com/office/powerpoint/2010/main" val="14281436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0CAFC-70A2-CF27-DF72-858484F327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68E248-B1BA-977E-C3DE-B18A8AF56E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953900-A67C-EB3D-2C3E-CEA70B40B116}"/>
              </a:ext>
            </a:extLst>
          </p:cNvPr>
          <p:cNvSpPr>
            <a:spLocks noGrp="1"/>
          </p:cNvSpPr>
          <p:nvPr>
            <p:ph type="body" idx="1"/>
          </p:nvPr>
        </p:nvSpPr>
        <p:spPr/>
        <p:txBody>
          <a:bodyPr/>
          <a:lstStyle/>
          <a:p>
            <a:r>
              <a:rPr lang="en-US" dirty="0"/>
              <a:t>It is important to note that you can call </a:t>
            </a:r>
            <a:r>
              <a:rPr lang="en-US" dirty="0" err="1"/>
              <a:t>makeRequest</a:t>
            </a:r>
            <a:r>
              <a:rPr lang="en-US" dirty="0"/>
              <a:t> but it will be awaiting a future response. That promise was returned immediately back to the caller (whichever promise called the </a:t>
            </a:r>
            <a:r>
              <a:rPr lang="en-US" dirty="0" err="1"/>
              <a:t>makeRequest</a:t>
            </a:r>
            <a:r>
              <a:rPr lang="en-US" dirty="0"/>
              <a:t>) and that the caller’s thread continues on while </a:t>
            </a:r>
            <a:r>
              <a:rPr lang="en-US" dirty="0" err="1"/>
              <a:t>makeRequest</a:t>
            </a:r>
            <a:r>
              <a:rPr lang="en-US" dirty="0"/>
              <a:t> is waiting for a response, just as in our previous examples.</a:t>
            </a:r>
          </a:p>
        </p:txBody>
      </p:sp>
    </p:spTree>
    <p:extLst>
      <p:ext uri="{BB962C8B-B14F-4D97-AF65-F5344CB8AC3E}">
        <p14:creationId xmlns:p14="http://schemas.microsoft.com/office/powerpoint/2010/main" val="41961597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just to make the output easier to read, we've simplified </a:t>
            </a:r>
            <a:r>
              <a:rPr lang="en-US" b="1" dirty="0" err="1"/>
              <a:t>makeRequest</a:t>
            </a:r>
            <a:r>
              <a:rPr lang="en-US" b="1" dirty="0"/>
              <a:t> </a:t>
            </a:r>
            <a:r>
              <a:rPr lang="en-US" b="0" dirty="0"/>
              <a:t>so that it prints out only the number of the request that was responded to.</a:t>
            </a:r>
          </a:p>
          <a:p>
            <a:endParaRPr lang="en-US" b="0" dirty="0"/>
          </a:p>
          <a:p>
            <a:r>
              <a:rPr lang="en-US" b="0" dirty="0"/>
              <a:t>Note</a:t>
            </a:r>
            <a:r>
              <a:rPr lang="en-US" dirty="0"/>
              <a:t> that the responses don't arrive in the same order that they were sent!</a:t>
            </a:r>
          </a:p>
        </p:txBody>
      </p:sp>
    </p:spTree>
    <p:extLst>
      <p:ext uri="{BB962C8B-B14F-4D97-AF65-F5344CB8AC3E}">
        <p14:creationId xmlns:p14="http://schemas.microsoft.com/office/powerpoint/2010/main" val="1889825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requests are started in order; they return in the order they come back from the remote server, but the list of responses is printed only when they are all back.  And we have the await </a:t>
            </a:r>
            <a:r>
              <a:rPr lang="en-US" dirty="0" err="1"/>
              <a:t>Promise.all</a:t>
            </a:r>
            <a:r>
              <a:rPr lang="en-US" dirty="0"/>
              <a:t>… so all this happens before the '</a:t>
            </a:r>
            <a:r>
              <a:rPr lang="en-US" dirty="0" err="1"/>
              <a:t>manyConcurrentRequests</a:t>
            </a:r>
            <a:r>
              <a:rPr lang="en-US" dirty="0"/>
              <a:t> finished'.</a:t>
            </a:r>
          </a:p>
        </p:txBody>
      </p:sp>
    </p:spTree>
    <p:extLst>
      <p:ext uri="{BB962C8B-B14F-4D97-AF65-F5344CB8AC3E}">
        <p14:creationId xmlns:p14="http://schemas.microsoft.com/office/powerpoint/2010/main" val="20157339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6783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t>
            </a:r>
          </a:p>
          <a:p>
            <a:endParaRPr lang="en-US" dirty="0"/>
          </a:p>
          <a:p>
            <a:r>
              <a:rPr lang="en-US" dirty="0"/>
              <a:t>(Time is average of 100 runs on Prof. Wand’s Lenovo X1)</a:t>
            </a:r>
          </a:p>
          <a:p>
            <a:endParaRPr lang="en-US" dirty="0"/>
          </a:p>
        </p:txBody>
      </p:sp>
    </p:spTree>
    <p:extLst>
      <p:ext uri="{BB962C8B-B14F-4D97-AF65-F5344CB8AC3E}">
        <p14:creationId xmlns:p14="http://schemas.microsoft.com/office/powerpoint/2010/main" val="9496892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In both cases, there is at most one active promise (in green) at any time!  But the concurrent version "masks latency with concurrency", as we said way back on slide 1.</a:t>
            </a:r>
          </a:p>
        </p:txBody>
      </p:sp>
    </p:spTree>
    <p:extLst>
      <p:ext uri="{BB962C8B-B14F-4D97-AF65-F5344CB8AC3E}">
        <p14:creationId xmlns:p14="http://schemas.microsoft.com/office/powerpoint/2010/main" val="315228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Javascript</a:t>
            </a:r>
            <a:r>
              <a:rPr lang="en-US" dirty="0"/>
              <a:t> is a single threaded language. This means it has one call stack and one memory heap. It uses </a:t>
            </a:r>
            <a:r>
              <a:rPr lang="en-US" dirty="0" err="1"/>
              <a:t>WebAPI</a:t>
            </a:r>
            <a:r>
              <a:rPr lang="en-US" dirty="0"/>
              <a:t> to work asynchronously.</a:t>
            </a:r>
          </a:p>
          <a:p>
            <a:endParaRPr lang="en-US" dirty="0"/>
          </a:p>
          <a:p>
            <a:r>
              <a:rPr lang="en-US" dirty="0"/>
              <a:t>How do we get asynchronous code with </a:t>
            </a:r>
            <a:r>
              <a:rPr lang="en-US" dirty="0" err="1"/>
              <a:t>Javascript</a:t>
            </a:r>
            <a:r>
              <a:rPr lang="en-US" dirty="0"/>
              <a:t> then?</a:t>
            </a:r>
          </a:p>
          <a:p>
            <a:r>
              <a:rPr lang="en-US" dirty="0"/>
              <a:t>Well, we can thank the </a:t>
            </a:r>
            <a:r>
              <a:rPr lang="en-US" dirty="0" err="1"/>
              <a:t>Javascript</a:t>
            </a:r>
            <a:r>
              <a:rPr lang="en-US" dirty="0"/>
              <a:t> engine (V8, </a:t>
            </a:r>
            <a:r>
              <a:rPr lang="en-US" dirty="0" err="1"/>
              <a:t>Spidermonkey</a:t>
            </a:r>
            <a:r>
              <a:rPr lang="en-US" dirty="0"/>
              <a:t>, </a:t>
            </a:r>
            <a:r>
              <a:rPr lang="en-US" dirty="0" err="1"/>
              <a:t>JavaScriptCore</a:t>
            </a:r>
            <a:r>
              <a:rPr lang="en-US" dirty="0"/>
              <a:t>, etc...) for that, which has Web API that handle these tasks in the background. The call stack recognizes functions of the Web API and hands them off to be handled by the browser. Once those tasks are finished by the browser, they return and are pushed into a queue (callbacks go in </a:t>
            </a:r>
            <a:r>
              <a:rPr lang="en-US" dirty="0" err="1"/>
              <a:t>Macrotask</a:t>
            </a:r>
            <a:r>
              <a:rPr lang="en-US" dirty="0"/>
              <a:t> queue and promises go into microtask queue)</a:t>
            </a:r>
          </a:p>
          <a:p>
            <a:r>
              <a:rPr lang="en-US" dirty="0"/>
              <a:t>Then they are picked up by the event loop one by one and added onto the call stack.</a:t>
            </a:r>
          </a:p>
          <a:p>
            <a:endParaRPr lang="en-US" dirty="0"/>
          </a:p>
          <a:p>
            <a:r>
              <a:rPr lang="en-US" dirty="0"/>
              <a:t>Try this http://latentflip.com/loupe </a:t>
            </a:r>
          </a:p>
        </p:txBody>
      </p:sp>
    </p:spTree>
    <p:extLst>
      <p:ext uri="{BB962C8B-B14F-4D97-AF65-F5344CB8AC3E}">
        <p14:creationId xmlns:p14="http://schemas.microsoft.com/office/powerpoint/2010/main" val="1169089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solidFill>
                  <a:schemeClr val="tx1"/>
                </a:solidFill>
              </a:rPr>
              <a:t>Courtesy of </a:t>
            </a:r>
            <a:r>
              <a:rPr lang="en-US" dirty="0">
                <a:solidFill>
                  <a:schemeClr val="tx1"/>
                </a:solidFill>
                <a:hlinkClick r:id="rId3"/>
              </a:rPr>
              <a:t>https://dev.to/lydiahallie/javascript-visualized-event-loop-3dif</a:t>
            </a:r>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36362216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change the subject.  How do you test an async function? To test an async function, make the second argument to ‘</a:t>
            </a:r>
            <a:r>
              <a:rPr lang="en-US" b="1" dirty="0"/>
              <a:t>test</a:t>
            </a:r>
            <a:r>
              <a:rPr lang="en-US" dirty="0"/>
              <a:t>’ an async function.  This will make ‘</a:t>
            </a:r>
            <a:r>
              <a:rPr lang="en-US" b="1" dirty="0"/>
              <a:t>expect</a:t>
            </a:r>
            <a:r>
              <a:rPr lang="en-US" dirty="0"/>
              <a:t>’ itself an async function, so you will need to ‘await’ its result.</a:t>
            </a:r>
          </a:p>
          <a:p>
            <a:endParaRPr lang="en-US" dirty="0"/>
          </a:p>
          <a:p>
            <a:r>
              <a:rPr lang="en-US" dirty="0"/>
              <a:t>This example is easy, since we are only sending some data to a public web site.  If we wanted to do something that might have a global effect (e.g. a transcript database), we'd have to do some mocking.   Alas, that is too much for this lecture </a:t>
            </a:r>
            <a:r>
              <a:rPr lang="en-US" dirty="0">
                <a:sym typeface="Wingdings" panose="05000000000000000000" pitchFamily="2" charset="2"/>
              </a:rPr>
              <a:t>.</a:t>
            </a:r>
            <a:r>
              <a:rPr lang="en-US" dirty="0"/>
              <a:t>  </a:t>
            </a:r>
          </a:p>
          <a:p>
            <a:endParaRPr lang="en-US" dirty="0"/>
          </a:p>
          <a:p>
            <a:r>
              <a:rPr lang="en-US" dirty="0"/>
              <a:t>Here, </a:t>
            </a:r>
            <a:r>
              <a:rPr lang="en-US" b="1" dirty="0"/>
              <a:t>echo</a:t>
            </a:r>
            <a:r>
              <a:rPr lang="en-US" dirty="0"/>
              <a:t> is an async function, so it returns a promise, which should eventually return a string (here “33”) to the async function that called it (here, the </a:t>
            </a:r>
            <a:r>
              <a:rPr lang="en-US" b="1" dirty="0"/>
              <a:t>expect</a:t>
            </a:r>
            <a:r>
              <a:rPr lang="en-US" dirty="0"/>
              <a:t>).  So here we are saying that we expect echo(33) to return a promise that will eventually resolve to “33”.</a:t>
            </a:r>
          </a:p>
          <a:p>
            <a:endParaRPr lang="en-US" dirty="0"/>
          </a:p>
          <a:p>
            <a:r>
              <a:rPr lang="en-US" dirty="0"/>
              <a:t>Note the await on the next to last line.  If you leave that out, the async function in the test will succeed immediately, without waiting for the expect to run.   The </a:t>
            </a:r>
            <a:r>
              <a:rPr lang="en-US" b="1" dirty="0" err="1"/>
              <a:t>expect.assertions</a:t>
            </a:r>
            <a:r>
              <a:rPr lang="en-US" b="1" dirty="0"/>
              <a:t> </a:t>
            </a:r>
            <a:r>
              <a:rPr lang="en-US" dirty="0"/>
              <a:t>(in blue) tells Jest that the test should run exactly 1 test, so that will make the test fail if you leave out the </a:t>
            </a:r>
            <a:r>
              <a:rPr lang="en-US" b="1" dirty="0"/>
              <a:t>await</a:t>
            </a:r>
            <a:r>
              <a:rPr lang="en-US" dirty="0"/>
              <a:t>.</a:t>
            </a:r>
          </a:p>
        </p:txBody>
      </p:sp>
    </p:spTree>
    <p:extLst>
      <p:ext uri="{BB962C8B-B14F-4D97-AF65-F5344CB8AC3E}">
        <p14:creationId xmlns:p14="http://schemas.microsoft.com/office/powerpoint/2010/main" val="23469193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2835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await is associated with a data dependency.  DISCUSS: what is the data dependency for the second 'await'?</a:t>
            </a:r>
          </a:p>
        </p:txBody>
      </p:sp>
    </p:spTree>
    <p:extLst>
      <p:ext uri="{BB962C8B-B14F-4D97-AF65-F5344CB8AC3E}">
        <p14:creationId xmlns:p14="http://schemas.microsoft.com/office/powerpoint/2010/main" val="31068080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23044 is not the ID of any student</a:t>
            </a:r>
          </a:p>
        </p:txBody>
      </p:sp>
    </p:spTree>
    <p:extLst>
      <p:ext uri="{BB962C8B-B14F-4D97-AF65-F5344CB8AC3E}">
        <p14:creationId xmlns:p14="http://schemas.microsoft.com/office/powerpoint/2010/main" val="15672534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probably would have been better to put the try/catch here, where we intend to recover from the error. </a:t>
            </a:r>
          </a:p>
        </p:txBody>
      </p:sp>
    </p:spTree>
    <p:extLst>
      <p:ext uri="{BB962C8B-B14F-4D97-AF65-F5344CB8AC3E}">
        <p14:creationId xmlns:p14="http://schemas.microsoft.com/office/powerpoint/2010/main" val="1560468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“inter-process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8000"/>
                </a:solidFill>
                <a:effectLst/>
                <a:latin typeface="Consolas" panose="020B0609020204030204" pitchFamily="49" charset="0"/>
              </a:rPr>
              <a:t>In an interrupt-based model, it is possible that statement 1 runs *BETWEEN*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statement 2 and statement 3, yielding the order of execution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2,1,3  (final value of x is 25).</a:t>
            </a:r>
          </a:p>
          <a:p>
            <a:endParaRPr lang="en-US" b="0" dirty="0">
              <a:solidFill>
                <a:srgbClr val="008000"/>
              </a:solidFill>
              <a:effectLst/>
              <a:latin typeface="Consolas" panose="020B0609020204030204" pitchFamily="49" charset="0"/>
            </a:endParaRPr>
          </a:p>
          <a:p>
            <a:r>
              <a:rPr lang="en-US" dirty="0"/>
              <a:t>Luckily, in Typescript run-to-completion semantics, the "critical sections" are much larger; it is much harder to have an accidental data race– you pretty much have to work to create one.</a:t>
            </a:r>
          </a:p>
          <a:p>
            <a:endParaRPr lang="en-US" dirty="0"/>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2827511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still have a data race with async await.  Here's the same program we looked at before.  Here the printed value of x depends on which of the two promises returns first:  if </a:t>
            </a:r>
            <a:r>
              <a:rPr lang="en-US" dirty="0" err="1"/>
              <a:t>asyncDouble</a:t>
            </a:r>
            <a:r>
              <a:rPr lang="en-US" dirty="0"/>
              <a:t> returns first, then the result will be 22 (10*2 + 1 + 1).  If </a:t>
            </a:r>
            <a:r>
              <a:rPr lang="en-US" dirty="0" err="1"/>
              <a:t>asyncIncrementTwice</a:t>
            </a:r>
            <a:r>
              <a:rPr lang="en-US" dirty="0"/>
              <a:t> returns first, then the result will be 24 (10+1+1)*2 .  But 25 is impossible!</a:t>
            </a:r>
          </a:p>
          <a:p>
            <a:endParaRPr lang="en-US" dirty="0"/>
          </a:p>
          <a:p>
            <a:endParaRPr lang="en-US" dirty="0"/>
          </a:p>
        </p:txBody>
      </p:sp>
    </p:spTree>
    <p:extLst>
      <p:ext uri="{BB962C8B-B14F-4D97-AF65-F5344CB8AC3E}">
        <p14:creationId xmlns:p14="http://schemas.microsoft.com/office/powerpoint/2010/main" val="30943089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10969988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9392918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at the end of the last lecture that making a clock that ticks by itself was easy and that we would learn about it in the next lecture.  Well, here it is.</a:t>
            </a:r>
          </a:p>
          <a:p>
            <a:r>
              <a:rPr lang="en-US" b="1" dirty="0" err="1"/>
              <a:t>setInterval</a:t>
            </a:r>
            <a:r>
              <a:rPr lang="en-US" b="1" dirty="0"/>
              <a:t> </a:t>
            </a:r>
            <a:r>
              <a:rPr lang="en-US" b="0" dirty="0"/>
              <a:t>is one of the JS primitives that creates a concurrent computation.  Here, it creates a promise that ticks the clock every 50 </a:t>
            </a:r>
            <a:r>
              <a:rPr lang="en-US" b="0" dirty="0" err="1"/>
              <a:t>ms.</a:t>
            </a:r>
            <a:endParaRPr lang="en-US" b="0" dirty="0"/>
          </a:p>
          <a:p>
            <a:r>
              <a:rPr lang="en-US" b="0" dirty="0"/>
              <a:t>We told you it was easy!</a:t>
            </a:r>
          </a:p>
          <a:p>
            <a:endParaRPr lang="en-US" b="1" dirty="0"/>
          </a:p>
        </p:txBody>
      </p:sp>
    </p:spTree>
    <p:extLst>
      <p:ext uri="{BB962C8B-B14F-4D97-AF65-F5344CB8AC3E}">
        <p14:creationId xmlns:p14="http://schemas.microsoft.com/office/powerpoint/2010/main" val="34440149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p:txBody>
      </p:sp>
    </p:spTree>
    <p:extLst>
      <p:ext uri="{BB962C8B-B14F-4D97-AF65-F5344CB8AC3E}">
        <p14:creationId xmlns:p14="http://schemas.microsoft.com/office/powerpoint/2010/main" val="11926842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54</a:t>
            </a:fld>
            <a:endParaRPr lang="en-US"/>
          </a:p>
        </p:txBody>
      </p:sp>
    </p:spTree>
    <p:extLst>
      <p:ext uri="{BB962C8B-B14F-4D97-AF65-F5344CB8AC3E}">
        <p14:creationId xmlns:p14="http://schemas.microsoft.com/office/powerpoint/2010/main" val="3372215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  For the purposes of this lecture, we will use the terms 'promise' and 'computation' interchangeably   (MAYBE??)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Say something about success/failure?</a:t>
            </a:r>
          </a:p>
        </p:txBody>
      </p:sp>
    </p:spTree>
    <p:extLst>
      <p:ext uri="{BB962C8B-B14F-4D97-AF65-F5344CB8AC3E}">
        <p14:creationId xmlns:p14="http://schemas.microsoft.com/office/powerpoint/2010/main" val="1361402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JS is single-threaded language, you can’t execute more than one “thing” at any time!</a:t>
            </a:r>
          </a:p>
        </p:txBody>
      </p:sp>
    </p:spTree>
    <p:extLst>
      <p:ext uri="{BB962C8B-B14F-4D97-AF65-F5344CB8AC3E}">
        <p14:creationId xmlns:p14="http://schemas.microsoft.com/office/powerpoint/2010/main" val="1429480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8089E-B9B4-4418-4FA8-E02FD0CC98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8D1AD1-25BD-BB95-456A-435B6586C9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CD6AA0-1111-174C-ECCE-2DBEC9DEEDBA}"/>
              </a:ext>
            </a:extLst>
          </p:cNvPr>
          <p:cNvSpPr>
            <a:spLocks noGrp="1"/>
          </p:cNvSpPr>
          <p:nvPr>
            <p:ph type="body" idx="1"/>
          </p:nvPr>
        </p:nvSpPr>
        <p:spPr/>
        <p:txBody>
          <a:bodyPr/>
          <a:lstStyle/>
          <a:p>
            <a:pPr marL="0" marR="0" lvl="0" indent="0" algn="l" defTabSz="228600" eaLnBrk="1" fontAlgn="auto" latinLnBrk="0" hangingPunct="1">
              <a:lnSpc>
                <a:spcPct val="117999"/>
              </a:lnSpc>
              <a:spcBef>
                <a:spcPts val="0"/>
              </a:spcBef>
              <a:spcAft>
                <a:spcPts val="0"/>
              </a:spcAft>
              <a:buClrTx/>
              <a:buSzTx/>
              <a:buFontTx/>
              <a:buNone/>
              <a:tabLst/>
              <a:defRPr/>
            </a:pPr>
            <a:r>
              <a:rPr lang="en-US" dirty="0"/>
              <a:t>Here we have a picture of the promise pool. Promise 101 is the currently executing promise.</a:t>
            </a:r>
          </a:p>
          <a:p>
            <a:pPr marL="0" marR="0" lvl="0" indent="0" algn="l" defTabSz="228600" eaLnBrk="1" fontAlgn="auto" latinLnBrk="0" hangingPunct="1">
              <a:lnSpc>
                <a:spcPct val="117999"/>
              </a:lnSpc>
              <a:spcBef>
                <a:spcPts val="0"/>
              </a:spcBef>
              <a:spcAft>
                <a:spcPts val="0"/>
              </a:spcAft>
              <a:buClrTx/>
              <a:buSzTx/>
              <a:buFontTx/>
              <a:buNone/>
              <a:tabLst/>
              <a:defRPr/>
            </a:pPr>
            <a:endParaRPr lang="en-US" dirty="0"/>
          </a:p>
          <a:p>
            <a:pPr marL="0" marR="0" lvl="0" indent="0" algn="l" defTabSz="228600" eaLnBrk="1" fontAlgn="auto" latinLnBrk="0" hangingPunct="1">
              <a:lnSpc>
                <a:spcPct val="117999"/>
              </a:lnSpc>
              <a:spcBef>
                <a:spcPts val="0"/>
              </a:spcBef>
              <a:spcAft>
                <a:spcPts val="0"/>
              </a:spcAft>
              <a:buClrTx/>
              <a:buSzTx/>
              <a:buFontTx/>
              <a:buNone/>
              <a:tabLst/>
              <a:defRPr/>
            </a:pPr>
            <a:r>
              <a:rPr lang="en-US" dirty="0"/>
              <a:t>It's </a:t>
            </a:r>
            <a:r>
              <a:rPr lang="en-US" sz="1100" dirty="0">
                <a:solidFill>
                  <a:schemeClr val="tx1"/>
                </a:solidFill>
              </a:rPr>
              <a:t>also possible for more than one promise to be waiting for a given promise, or for a promise to be waiting for more than one other promise, but you generally won't run into that when you use the patterns we discuss.</a:t>
            </a:r>
          </a:p>
          <a:p>
            <a:endParaRPr lang="en-US" dirty="0"/>
          </a:p>
          <a:p>
            <a:endParaRPr lang="en-US" dirty="0"/>
          </a:p>
        </p:txBody>
      </p:sp>
    </p:spTree>
    <p:extLst>
      <p:ext uri="{BB962C8B-B14F-4D97-AF65-F5344CB8AC3E}">
        <p14:creationId xmlns:p14="http://schemas.microsoft.com/office/powerpoint/2010/main" val="2989689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404C16-8D56-8471-4751-8E40377880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D73FAC-44F7-37EE-EBE2-6F7B19F0FD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92023D-A130-79E0-4371-D2FE50DBE609}"/>
              </a:ext>
            </a:extLst>
          </p:cNvPr>
          <p:cNvSpPr>
            <a:spLocks noGrp="1"/>
          </p:cNvSpPr>
          <p:nvPr>
            <p:ph type="body" idx="1"/>
          </p:nvPr>
        </p:nvSpPr>
        <p:spPr/>
        <p:txBody>
          <a:bodyPr/>
          <a:lstStyle/>
          <a:p>
            <a:r>
              <a:rPr lang="en-US" dirty="0"/>
              <a:t>Here we have a picture of the promise pool after the currently executing promise succeeds.  Note that p102, the promise in the lower-left-hand corner, which used to be yellow (pending), is now green (ready).</a:t>
            </a:r>
          </a:p>
          <a:p>
            <a:endParaRPr lang="en-US" dirty="0"/>
          </a:p>
          <a:p>
            <a:pPr marL="0" marR="0" lvl="0" indent="0" algn="l" defTabSz="228600" eaLnBrk="1" fontAlgn="auto" latinLnBrk="0" hangingPunct="1">
              <a:lnSpc>
                <a:spcPct val="117999"/>
              </a:lnSpc>
              <a:spcBef>
                <a:spcPts val="0"/>
              </a:spcBef>
              <a:spcAft>
                <a:spcPts val="0"/>
              </a:spcAft>
              <a:buClrTx/>
              <a:buSzTx/>
              <a:buFontTx/>
              <a:buNone/>
              <a:tabLst/>
              <a:defRPr/>
            </a:pPr>
            <a:r>
              <a:rPr lang="en-US" sz="1100" dirty="0">
                <a:solidFill>
                  <a:schemeClr val="tx1"/>
                </a:solidFill>
              </a:rPr>
              <a:t>The currently executing promise may have created some new promises, not shown here.  Some of them might be ready, too.</a:t>
            </a:r>
          </a:p>
          <a:p>
            <a:r>
              <a:rPr lang="en-US" dirty="0"/>
              <a:t> </a:t>
            </a:r>
          </a:p>
        </p:txBody>
      </p:sp>
    </p:spTree>
    <p:extLst>
      <p:ext uri="{BB962C8B-B14F-4D97-AF65-F5344CB8AC3E}">
        <p14:creationId xmlns:p14="http://schemas.microsoft.com/office/powerpoint/2010/main" val="3687416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36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68C0E0-9C51-615A-73CA-582AF03B6E24}"/>
              </a:ext>
            </a:extLst>
          </p:cNvPr>
          <p:cNvSpPr/>
          <p:nvPr userDrawn="1"/>
        </p:nvSpPr>
        <p:spPr>
          <a:xfrm>
            <a:off x="960120" y="1581912"/>
            <a:ext cx="10515600" cy="4636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hyperlink" Target="https://creativecommons.org/licenses/by-nc/3.0/" TargetMode="External"/><Relationship Id="rId4" Type="http://schemas.openxmlformats.org/officeDocument/2006/relationships/hyperlink" Target="https://www.pngall.com/stork-png/download/3177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hyperlink" Target="https://dev.to/lydiahallie/javascript-visualized-event-loop-3dif" TargetMode="Externa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06: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a:t>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799EE-C6CE-1495-25D9-0AC318101FF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19697F9-CB14-0A9B-054E-33CBD88CAC6A}"/>
              </a:ext>
            </a:extLst>
          </p:cNvPr>
          <p:cNvSpPr>
            <a:spLocks noGrp="1"/>
          </p:cNvSpPr>
          <p:nvPr>
            <p:ph type="title"/>
          </p:nvPr>
        </p:nvSpPr>
        <p:spPr/>
        <p:txBody>
          <a:bodyPr/>
          <a:lstStyle/>
          <a:p>
            <a:r>
              <a:rPr lang="en-US" dirty="0"/>
              <a:t>When the currently executing promise succeeds, the pool will look like this:</a:t>
            </a:r>
          </a:p>
        </p:txBody>
      </p:sp>
      <p:sp>
        <p:nvSpPr>
          <p:cNvPr id="4" name="Slide Number Placeholder 3">
            <a:extLst>
              <a:ext uri="{FF2B5EF4-FFF2-40B4-BE49-F238E27FC236}">
                <a16:creationId xmlns:a16="http://schemas.microsoft.com/office/drawing/2014/main" id="{6BDDC359-3AFA-6D77-FF55-E4730FCFCCA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33" name="Group 32">
            <a:extLst>
              <a:ext uri="{FF2B5EF4-FFF2-40B4-BE49-F238E27FC236}">
                <a16:creationId xmlns:a16="http://schemas.microsoft.com/office/drawing/2014/main" id="{90A32E84-FC13-F5D1-3644-0C15D0D15581}"/>
              </a:ext>
            </a:extLst>
          </p:cNvPr>
          <p:cNvGrpSpPr/>
          <p:nvPr/>
        </p:nvGrpSpPr>
        <p:grpSpPr>
          <a:xfrm>
            <a:off x="5821431" y="1814152"/>
            <a:ext cx="4604669" cy="4071864"/>
            <a:chOff x="5403966" y="2065915"/>
            <a:chExt cx="4604669" cy="4071864"/>
          </a:xfrm>
        </p:grpSpPr>
        <p:sp>
          <p:nvSpPr>
            <p:cNvPr id="29" name="Cloud 28">
              <a:extLst>
                <a:ext uri="{FF2B5EF4-FFF2-40B4-BE49-F238E27FC236}">
                  <a16:creationId xmlns:a16="http://schemas.microsoft.com/office/drawing/2014/main" id="{D22A418F-4700-5019-4450-51AC99B69F9A}"/>
                </a:ext>
              </a:extLst>
            </p:cNvPr>
            <p:cNvSpPr/>
            <p:nvPr/>
          </p:nvSpPr>
          <p:spPr>
            <a:xfrm>
              <a:off x="5403966" y="2065915"/>
              <a:ext cx="4604669" cy="914400"/>
            </a:xfrm>
            <a:prstGeom prst="cloud">
              <a:avLst/>
            </a:prstGeom>
            <a:solidFill>
              <a:schemeClr val="bg2">
                <a:lumMod val="9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grey promises are fulfilled</a:t>
              </a:r>
            </a:p>
          </p:txBody>
        </p:sp>
        <p:sp>
          <p:nvSpPr>
            <p:cNvPr id="30" name="Cloud 29">
              <a:extLst>
                <a:ext uri="{FF2B5EF4-FFF2-40B4-BE49-F238E27FC236}">
                  <a16:creationId xmlns:a16="http://schemas.microsoft.com/office/drawing/2014/main" id="{BA0B6B0A-6F2C-D5B1-C723-E92EDC412BF3}"/>
                </a:ext>
              </a:extLst>
            </p:cNvPr>
            <p:cNvSpPr/>
            <p:nvPr/>
          </p:nvSpPr>
          <p:spPr>
            <a:xfrm>
              <a:off x="5403966" y="3118403"/>
              <a:ext cx="4604669" cy="914400"/>
            </a:xfrm>
            <a:prstGeom prst="cloud">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green promises are pending and ready</a:t>
              </a:r>
            </a:p>
          </p:txBody>
        </p:sp>
        <p:sp>
          <p:nvSpPr>
            <p:cNvPr id="31" name="Cloud 30">
              <a:extLst>
                <a:ext uri="{FF2B5EF4-FFF2-40B4-BE49-F238E27FC236}">
                  <a16:creationId xmlns:a16="http://schemas.microsoft.com/office/drawing/2014/main" id="{66054B21-8EBC-DEAA-0A88-AE5ED3B9A3E2}"/>
                </a:ext>
              </a:extLst>
            </p:cNvPr>
            <p:cNvSpPr/>
            <p:nvPr/>
          </p:nvSpPr>
          <p:spPr>
            <a:xfrm>
              <a:off x="5403966" y="4170891"/>
              <a:ext cx="4604669" cy="914400"/>
            </a:xfrm>
            <a:prstGeom prst="cloud">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yellow promises are waiting</a:t>
              </a:r>
            </a:p>
          </p:txBody>
        </p:sp>
        <p:sp>
          <p:nvSpPr>
            <p:cNvPr id="32" name="Cloud 31">
              <a:extLst>
                <a:ext uri="{FF2B5EF4-FFF2-40B4-BE49-F238E27FC236}">
                  <a16:creationId xmlns:a16="http://schemas.microsoft.com/office/drawing/2014/main" id="{765338BD-3A48-CD9D-FF12-D7945C7C9DF2}"/>
                </a:ext>
              </a:extLst>
            </p:cNvPr>
            <p:cNvSpPr/>
            <p:nvPr/>
          </p:nvSpPr>
          <p:spPr>
            <a:xfrm>
              <a:off x="5403966" y="5223379"/>
              <a:ext cx="4604669" cy="914400"/>
            </a:xfrm>
            <a:prstGeom prst="cloud">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white promise is the currently executing promise</a:t>
              </a:r>
            </a:p>
          </p:txBody>
        </p:sp>
      </p:grpSp>
      <p:sp>
        <p:nvSpPr>
          <p:cNvPr id="8" name="Rectangle 7">
            <a:extLst>
              <a:ext uri="{FF2B5EF4-FFF2-40B4-BE49-F238E27FC236}">
                <a16:creationId xmlns:a16="http://schemas.microsoft.com/office/drawing/2014/main" id="{EA726B25-D4EA-3D79-6CA1-D116A3DA6B3F}"/>
              </a:ext>
            </a:extLst>
          </p:cNvPr>
          <p:cNvSpPr/>
          <p:nvPr/>
        </p:nvSpPr>
        <p:spPr>
          <a:xfrm>
            <a:off x="437497" y="6016866"/>
            <a:ext cx="4918273" cy="73748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currently executing promise may have created some new promises, not shown here.  Some of them might be ready, too.</a:t>
            </a:r>
          </a:p>
        </p:txBody>
      </p:sp>
      <p:sp>
        <p:nvSpPr>
          <p:cNvPr id="10" name="Rectangle 9">
            <a:extLst>
              <a:ext uri="{FF2B5EF4-FFF2-40B4-BE49-F238E27FC236}">
                <a16:creationId xmlns:a16="http://schemas.microsoft.com/office/drawing/2014/main" id="{35ECF89E-961B-A931-E5D8-0F0647F73B0A}"/>
              </a:ext>
            </a:extLst>
          </p:cNvPr>
          <p:cNvSpPr/>
          <p:nvPr/>
        </p:nvSpPr>
        <p:spPr>
          <a:xfrm>
            <a:off x="6271808" y="5899150"/>
            <a:ext cx="5264160" cy="914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arrows indicate that one promise is waiting for another</a:t>
            </a:r>
          </a:p>
        </p:txBody>
      </p:sp>
      <p:cxnSp>
        <p:nvCxnSpPr>
          <p:cNvPr id="11" name="Straight Arrow Connector 10">
            <a:extLst>
              <a:ext uri="{FF2B5EF4-FFF2-40B4-BE49-F238E27FC236}">
                <a16:creationId xmlns:a16="http://schemas.microsoft.com/office/drawing/2014/main" id="{5572B0CE-E7F8-10C4-D990-0C108C418A1B}"/>
              </a:ext>
            </a:extLst>
          </p:cNvPr>
          <p:cNvCxnSpPr>
            <a:cxnSpLocks/>
          </p:cNvCxnSpPr>
          <p:nvPr/>
        </p:nvCxnSpPr>
        <p:spPr>
          <a:xfrm flipV="1">
            <a:off x="6073774" y="5954207"/>
            <a:ext cx="0" cy="76726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13D4D031-4597-C8F8-8802-48A7D7A5CBBE}"/>
              </a:ext>
            </a:extLst>
          </p:cNvPr>
          <p:cNvGrpSpPr/>
          <p:nvPr/>
        </p:nvGrpSpPr>
        <p:grpSpPr>
          <a:xfrm>
            <a:off x="1428042" y="1480103"/>
            <a:ext cx="2942655" cy="3879304"/>
            <a:chOff x="1428042" y="1480103"/>
            <a:chExt cx="2942655" cy="3879304"/>
          </a:xfrm>
        </p:grpSpPr>
        <p:cxnSp>
          <p:nvCxnSpPr>
            <p:cNvPr id="35" name="Straight Arrow Connector 34">
              <a:extLst>
                <a:ext uri="{FF2B5EF4-FFF2-40B4-BE49-F238E27FC236}">
                  <a16:creationId xmlns:a16="http://schemas.microsoft.com/office/drawing/2014/main" id="{D3C8DBAA-86ED-EC9D-530C-07C21B090AA8}"/>
                </a:ext>
              </a:extLst>
            </p:cNvPr>
            <p:cNvCxnSpPr>
              <a:cxnSpLocks/>
            </p:cNvCxnSpPr>
            <p:nvPr/>
          </p:nvCxnSpPr>
          <p:spPr>
            <a:xfrm flipV="1">
              <a:off x="2895175" y="2980315"/>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042A494-8228-0AFD-BBD0-38A653904104}"/>
                </a:ext>
              </a:extLst>
            </p:cNvPr>
            <p:cNvCxnSpPr>
              <a:cxnSpLocks/>
            </p:cNvCxnSpPr>
            <p:nvPr/>
          </p:nvCxnSpPr>
          <p:spPr>
            <a:xfrm flipH="1" flipV="1">
              <a:off x="1799220" y="2980315"/>
              <a:ext cx="4195" cy="258711"/>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100F54D3-D3F8-893E-C251-73F56BF1900C}"/>
                </a:ext>
              </a:extLst>
            </p:cNvPr>
            <p:cNvGrpSpPr/>
            <p:nvPr/>
          </p:nvGrpSpPr>
          <p:grpSpPr>
            <a:xfrm>
              <a:off x="1428042" y="1480103"/>
              <a:ext cx="2942655" cy="3879304"/>
              <a:chOff x="6966004" y="2091278"/>
              <a:chExt cx="2942655" cy="3879304"/>
            </a:xfrm>
          </p:grpSpPr>
          <p:sp>
            <p:nvSpPr>
              <p:cNvPr id="13" name="Rectangle 12">
                <a:extLst>
                  <a:ext uri="{FF2B5EF4-FFF2-40B4-BE49-F238E27FC236}">
                    <a16:creationId xmlns:a16="http://schemas.microsoft.com/office/drawing/2014/main" id="{76DEF4B7-BAA8-4446-3D9B-ACD55254B120}"/>
                  </a:ext>
                </a:extLst>
              </p:cNvPr>
              <p:cNvSpPr/>
              <p:nvPr/>
            </p:nvSpPr>
            <p:spPr>
              <a:xfrm>
                <a:off x="6970199" y="3451454"/>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r>
                  <a:rPr lang="en-US" sz="1600" dirty="0">
                    <a:solidFill>
                      <a:schemeClr val="tx1"/>
                    </a:solidFill>
                  </a:rPr>
                  <a:t>p101</a:t>
                </a:r>
              </a:p>
              <a:p>
                <a:pPr algn="l"/>
                <a:endParaRPr lang="en-US" sz="2800" dirty="0">
                  <a:solidFill>
                    <a:schemeClr val="tx1"/>
                  </a:solidFill>
                </a:endParaRPr>
              </a:p>
            </p:txBody>
          </p:sp>
          <p:sp>
            <p:nvSpPr>
              <p:cNvPr id="14" name="Rectangle 13">
                <a:extLst>
                  <a:ext uri="{FF2B5EF4-FFF2-40B4-BE49-F238E27FC236}">
                    <a16:creationId xmlns:a16="http://schemas.microsoft.com/office/drawing/2014/main" id="{DAD95902-5362-7482-355D-A7A1F1E20A56}"/>
                  </a:ext>
                </a:extLst>
              </p:cNvPr>
              <p:cNvSpPr/>
              <p:nvPr/>
            </p:nvSpPr>
            <p:spPr>
              <a:xfrm>
                <a:off x="8061959" y="3429000"/>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p51</a:t>
                </a:r>
                <a:endParaRPr lang="en-US" sz="2800" dirty="0">
                  <a:solidFill>
                    <a:schemeClr val="tx1"/>
                  </a:solidFill>
                </a:endParaRPr>
              </a:p>
            </p:txBody>
          </p:sp>
          <p:sp>
            <p:nvSpPr>
              <p:cNvPr id="15" name="Rectangle 14">
                <a:extLst>
                  <a:ext uri="{FF2B5EF4-FFF2-40B4-BE49-F238E27FC236}">
                    <a16:creationId xmlns:a16="http://schemas.microsoft.com/office/drawing/2014/main" id="{4DF81E61-A191-53CA-CF28-B5386B9673CC}"/>
                  </a:ext>
                </a:extLst>
              </p:cNvPr>
              <p:cNvSpPr/>
              <p:nvPr/>
            </p:nvSpPr>
            <p:spPr>
              <a:xfrm>
                <a:off x="9235019" y="4846663"/>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p27</a:t>
                </a:r>
                <a:endParaRPr lang="en-US" sz="2800" dirty="0">
                  <a:solidFill>
                    <a:schemeClr val="tx1"/>
                  </a:solidFill>
                </a:endParaRPr>
              </a:p>
            </p:txBody>
          </p:sp>
          <p:sp>
            <p:nvSpPr>
              <p:cNvPr id="16" name="Rectangle 15">
                <a:extLst>
                  <a:ext uri="{FF2B5EF4-FFF2-40B4-BE49-F238E27FC236}">
                    <a16:creationId xmlns:a16="http://schemas.microsoft.com/office/drawing/2014/main" id="{5CE731AF-059D-8F29-BAE8-CDF457E68FF3}"/>
                  </a:ext>
                </a:extLst>
              </p:cNvPr>
              <p:cNvSpPr/>
              <p:nvPr/>
            </p:nvSpPr>
            <p:spPr>
              <a:xfrm>
                <a:off x="9235019" y="3429000"/>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600" dirty="0">
                    <a:solidFill>
                      <a:schemeClr val="tx1"/>
                    </a:solidFill>
                  </a:rPr>
                  <a:t> p26</a:t>
                </a:r>
              </a:p>
            </p:txBody>
          </p:sp>
          <p:sp>
            <p:nvSpPr>
              <p:cNvPr id="17" name="Rectangle 16">
                <a:extLst>
                  <a:ext uri="{FF2B5EF4-FFF2-40B4-BE49-F238E27FC236}">
                    <a16:creationId xmlns:a16="http://schemas.microsoft.com/office/drawing/2014/main" id="{575AD30D-052B-4A4E-E205-5FF4E7936EA1}"/>
                  </a:ext>
                </a:extLst>
              </p:cNvPr>
              <p:cNvSpPr/>
              <p:nvPr/>
            </p:nvSpPr>
            <p:spPr>
              <a:xfrm>
                <a:off x="9235019"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p25</a:t>
                </a:r>
                <a:endParaRPr lang="en-US" sz="2800" dirty="0">
                  <a:solidFill>
                    <a:schemeClr val="tx1"/>
                  </a:solidFill>
                </a:endParaRPr>
              </a:p>
            </p:txBody>
          </p:sp>
          <p:cxnSp>
            <p:nvCxnSpPr>
              <p:cNvPr id="21" name="Straight Arrow Connector 20">
                <a:extLst>
                  <a:ext uri="{FF2B5EF4-FFF2-40B4-BE49-F238E27FC236}">
                    <a16:creationId xmlns:a16="http://schemas.microsoft.com/office/drawing/2014/main" id="{58A989B7-452C-502B-D0DE-04B43256CBAD}"/>
                  </a:ext>
                </a:extLst>
              </p:cNvPr>
              <p:cNvCxnSpPr>
                <a:cxnSpLocks/>
                <a:stCxn id="15" idx="0"/>
                <a:endCxn id="16" idx="2"/>
              </p:cNvCxnSpPr>
              <p:nvPr/>
            </p:nvCxnSpPr>
            <p:spPr>
              <a:xfrm flipV="1">
                <a:off x="9571839" y="4530465"/>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C12BB06-BC11-907C-D014-CC7C293C28A6}"/>
                  </a:ext>
                </a:extLst>
              </p:cNvPr>
              <p:cNvSpPr/>
              <p:nvPr/>
            </p:nvSpPr>
            <p:spPr>
              <a:xfrm>
                <a:off x="8061959" y="209127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p50</a:t>
                </a:r>
              </a:p>
            </p:txBody>
          </p:sp>
          <p:sp>
            <p:nvSpPr>
              <p:cNvPr id="28" name="Rectangle 27">
                <a:extLst>
                  <a:ext uri="{FF2B5EF4-FFF2-40B4-BE49-F238E27FC236}">
                    <a16:creationId xmlns:a16="http://schemas.microsoft.com/office/drawing/2014/main" id="{ECEC4D2A-3B58-D7B2-0332-8733532EE255}"/>
                  </a:ext>
                </a:extLst>
              </p:cNvPr>
              <p:cNvSpPr/>
              <p:nvPr/>
            </p:nvSpPr>
            <p:spPr>
              <a:xfrm>
                <a:off x="6966004"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r>
                  <a:rPr lang="en-US" sz="1600" dirty="0">
                    <a:solidFill>
                      <a:schemeClr val="tx1"/>
                    </a:solidFill>
                  </a:rPr>
                  <a:t>p100</a:t>
                </a:r>
              </a:p>
              <a:p>
                <a:pPr algn="l"/>
                <a:endParaRPr lang="en-US" sz="2800" dirty="0">
                  <a:solidFill>
                    <a:schemeClr val="tx1"/>
                  </a:solidFill>
                </a:endParaRPr>
              </a:p>
            </p:txBody>
          </p:sp>
          <p:sp>
            <p:nvSpPr>
              <p:cNvPr id="34" name="Rectangle 33">
                <a:extLst>
                  <a:ext uri="{FF2B5EF4-FFF2-40B4-BE49-F238E27FC236}">
                    <a16:creationId xmlns:a16="http://schemas.microsoft.com/office/drawing/2014/main" id="{12B72917-6047-7A40-88D7-7CF39973EA17}"/>
                  </a:ext>
                </a:extLst>
              </p:cNvPr>
              <p:cNvSpPr/>
              <p:nvPr/>
            </p:nvSpPr>
            <p:spPr>
              <a:xfrm>
                <a:off x="6966004" y="4869117"/>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600" dirty="0">
                    <a:solidFill>
                      <a:schemeClr val="tx1"/>
                    </a:solidFill>
                  </a:rPr>
                  <a:t> p102</a:t>
                </a:r>
              </a:p>
            </p:txBody>
          </p:sp>
          <p:cxnSp>
            <p:nvCxnSpPr>
              <p:cNvPr id="37" name="Straight Arrow Connector 36">
                <a:extLst>
                  <a:ext uri="{FF2B5EF4-FFF2-40B4-BE49-F238E27FC236}">
                    <a16:creationId xmlns:a16="http://schemas.microsoft.com/office/drawing/2014/main" id="{EB6CACE4-3A05-A3D2-6E01-7B2300E62720}"/>
                  </a:ext>
                </a:extLst>
              </p:cNvPr>
              <p:cNvCxnSpPr>
                <a:cxnSpLocks/>
                <a:stCxn id="34" idx="0"/>
              </p:cNvCxnSpPr>
              <p:nvPr/>
            </p:nvCxnSpPr>
            <p:spPr>
              <a:xfrm flipH="1" flipV="1">
                <a:off x="7298630" y="4552919"/>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38" name="Straight Arrow Connector 37">
              <a:extLst>
                <a:ext uri="{FF2B5EF4-FFF2-40B4-BE49-F238E27FC236}">
                  <a16:creationId xmlns:a16="http://schemas.microsoft.com/office/drawing/2014/main" id="{1621D8C0-0C1D-3E3F-9170-AB7298D3E281}"/>
                </a:ext>
              </a:extLst>
            </p:cNvPr>
            <p:cNvCxnSpPr>
              <a:cxnSpLocks/>
            </p:cNvCxnSpPr>
            <p:nvPr/>
          </p:nvCxnSpPr>
          <p:spPr>
            <a:xfrm flipH="1" flipV="1">
              <a:off x="1766960" y="2512587"/>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398631F-7334-05DE-F5A2-ED073F39CFB8}"/>
                </a:ext>
              </a:extLst>
            </p:cNvPr>
            <p:cNvCxnSpPr>
              <a:cxnSpLocks/>
            </p:cNvCxnSpPr>
            <p:nvPr/>
          </p:nvCxnSpPr>
          <p:spPr>
            <a:xfrm flipH="1" flipV="1">
              <a:off x="2854525" y="2497658"/>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2" name="Straight Arrow Connector 1">
            <a:extLst>
              <a:ext uri="{FF2B5EF4-FFF2-40B4-BE49-F238E27FC236}">
                <a16:creationId xmlns:a16="http://schemas.microsoft.com/office/drawing/2014/main" id="{4AF2E2E4-D015-9C0E-35EE-201F37AA97BE}"/>
              </a:ext>
            </a:extLst>
          </p:cNvPr>
          <p:cNvCxnSpPr>
            <a:cxnSpLocks/>
          </p:cNvCxnSpPr>
          <p:nvPr/>
        </p:nvCxnSpPr>
        <p:spPr>
          <a:xfrm flipH="1" flipV="1">
            <a:off x="4040593" y="2517538"/>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638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AA015-0D1E-1D7B-EAB2-6136A4207C0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92FE711-50E4-BBB3-52D5-6B2EB70C1B00}"/>
              </a:ext>
            </a:extLst>
          </p:cNvPr>
          <p:cNvSpPr>
            <a:spLocks noGrp="1"/>
          </p:cNvSpPr>
          <p:nvPr>
            <p:ph type="title"/>
          </p:nvPr>
        </p:nvSpPr>
        <p:spPr/>
        <p:txBody>
          <a:bodyPr/>
          <a:lstStyle/>
          <a:p>
            <a:r>
              <a:rPr lang="en-US" dirty="0"/>
              <a:t>Any ready promise can be chosen as the next promise to be executed</a:t>
            </a:r>
          </a:p>
        </p:txBody>
      </p:sp>
      <p:sp>
        <p:nvSpPr>
          <p:cNvPr id="4" name="Slide Number Placeholder 3">
            <a:extLst>
              <a:ext uri="{FF2B5EF4-FFF2-40B4-BE49-F238E27FC236}">
                <a16:creationId xmlns:a16="http://schemas.microsoft.com/office/drawing/2014/main" id="{1CC57537-757F-2C5B-8C2A-489B87B85A1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33" name="Group 32">
            <a:extLst>
              <a:ext uri="{FF2B5EF4-FFF2-40B4-BE49-F238E27FC236}">
                <a16:creationId xmlns:a16="http://schemas.microsoft.com/office/drawing/2014/main" id="{668A8B48-E7D8-762B-8363-99B8ACE50279}"/>
              </a:ext>
            </a:extLst>
          </p:cNvPr>
          <p:cNvGrpSpPr/>
          <p:nvPr/>
        </p:nvGrpSpPr>
        <p:grpSpPr>
          <a:xfrm>
            <a:off x="5821431" y="1814152"/>
            <a:ext cx="4604669" cy="4071864"/>
            <a:chOff x="5403966" y="2065915"/>
            <a:chExt cx="4604669" cy="4071864"/>
          </a:xfrm>
        </p:grpSpPr>
        <p:sp>
          <p:nvSpPr>
            <p:cNvPr id="29" name="Cloud 28">
              <a:extLst>
                <a:ext uri="{FF2B5EF4-FFF2-40B4-BE49-F238E27FC236}">
                  <a16:creationId xmlns:a16="http://schemas.microsoft.com/office/drawing/2014/main" id="{98575EAD-0C87-2546-BE36-AF0EDFA5D705}"/>
                </a:ext>
              </a:extLst>
            </p:cNvPr>
            <p:cNvSpPr/>
            <p:nvPr/>
          </p:nvSpPr>
          <p:spPr>
            <a:xfrm>
              <a:off x="5403966" y="2065915"/>
              <a:ext cx="4604669" cy="914400"/>
            </a:xfrm>
            <a:prstGeom prst="cloud">
              <a:avLst/>
            </a:prstGeom>
            <a:solidFill>
              <a:schemeClr val="bg2">
                <a:lumMod val="9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grey promises are fulfilled</a:t>
              </a:r>
            </a:p>
          </p:txBody>
        </p:sp>
        <p:sp>
          <p:nvSpPr>
            <p:cNvPr id="30" name="Cloud 29">
              <a:extLst>
                <a:ext uri="{FF2B5EF4-FFF2-40B4-BE49-F238E27FC236}">
                  <a16:creationId xmlns:a16="http://schemas.microsoft.com/office/drawing/2014/main" id="{8DF26AD9-608F-9FC3-C6FE-4C08769D892C}"/>
                </a:ext>
              </a:extLst>
            </p:cNvPr>
            <p:cNvSpPr/>
            <p:nvPr/>
          </p:nvSpPr>
          <p:spPr>
            <a:xfrm>
              <a:off x="5403966" y="3118403"/>
              <a:ext cx="4604669" cy="914400"/>
            </a:xfrm>
            <a:prstGeom prst="cloud">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green promises are pending and ready</a:t>
              </a:r>
            </a:p>
          </p:txBody>
        </p:sp>
        <p:sp>
          <p:nvSpPr>
            <p:cNvPr id="31" name="Cloud 30">
              <a:extLst>
                <a:ext uri="{FF2B5EF4-FFF2-40B4-BE49-F238E27FC236}">
                  <a16:creationId xmlns:a16="http://schemas.microsoft.com/office/drawing/2014/main" id="{1EFBE0EE-C862-A628-BA53-243B17A54B95}"/>
                </a:ext>
              </a:extLst>
            </p:cNvPr>
            <p:cNvSpPr/>
            <p:nvPr/>
          </p:nvSpPr>
          <p:spPr>
            <a:xfrm>
              <a:off x="5403966" y="4170891"/>
              <a:ext cx="4604669" cy="914400"/>
            </a:xfrm>
            <a:prstGeom prst="cloud">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yellow promises are waiting</a:t>
              </a:r>
            </a:p>
          </p:txBody>
        </p:sp>
        <p:sp>
          <p:nvSpPr>
            <p:cNvPr id="32" name="Cloud 31">
              <a:extLst>
                <a:ext uri="{FF2B5EF4-FFF2-40B4-BE49-F238E27FC236}">
                  <a16:creationId xmlns:a16="http://schemas.microsoft.com/office/drawing/2014/main" id="{B3B3B4C6-C175-1F65-08C3-DF732514286F}"/>
                </a:ext>
              </a:extLst>
            </p:cNvPr>
            <p:cNvSpPr/>
            <p:nvPr/>
          </p:nvSpPr>
          <p:spPr>
            <a:xfrm>
              <a:off x="5403966" y="5223379"/>
              <a:ext cx="4604669" cy="914400"/>
            </a:xfrm>
            <a:prstGeom prst="cloud">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white promise is the currently executing promise</a:t>
              </a:r>
            </a:p>
          </p:txBody>
        </p:sp>
      </p:grpSp>
      <p:sp>
        <p:nvSpPr>
          <p:cNvPr id="8" name="Rectangle 7">
            <a:extLst>
              <a:ext uri="{FF2B5EF4-FFF2-40B4-BE49-F238E27FC236}">
                <a16:creationId xmlns:a16="http://schemas.microsoft.com/office/drawing/2014/main" id="{90BF08B3-EB22-FB08-E190-2597DB7F5F72}"/>
              </a:ext>
            </a:extLst>
          </p:cNvPr>
          <p:cNvSpPr/>
          <p:nvPr/>
        </p:nvSpPr>
        <p:spPr>
          <a:xfrm>
            <a:off x="6271808" y="5899150"/>
            <a:ext cx="5264160" cy="914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arrows indicate that one promise is waiting for another</a:t>
            </a:r>
          </a:p>
        </p:txBody>
      </p:sp>
      <p:cxnSp>
        <p:nvCxnSpPr>
          <p:cNvPr id="10" name="Straight Arrow Connector 9">
            <a:extLst>
              <a:ext uri="{FF2B5EF4-FFF2-40B4-BE49-F238E27FC236}">
                <a16:creationId xmlns:a16="http://schemas.microsoft.com/office/drawing/2014/main" id="{0D93D9D1-213B-5061-3DCD-810C91F69F14}"/>
              </a:ext>
            </a:extLst>
          </p:cNvPr>
          <p:cNvCxnSpPr>
            <a:cxnSpLocks/>
          </p:cNvCxnSpPr>
          <p:nvPr/>
        </p:nvCxnSpPr>
        <p:spPr>
          <a:xfrm flipV="1">
            <a:off x="6073774" y="5954207"/>
            <a:ext cx="0" cy="76726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CC1585D3-D68A-43A7-9554-B7F4D9411580}"/>
              </a:ext>
            </a:extLst>
          </p:cNvPr>
          <p:cNvGrpSpPr/>
          <p:nvPr/>
        </p:nvGrpSpPr>
        <p:grpSpPr>
          <a:xfrm>
            <a:off x="1428042" y="1480103"/>
            <a:ext cx="2942655" cy="3879304"/>
            <a:chOff x="1428042" y="1480103"/>
            <a:chExt cx="2942655" cy="3879304"/>
          </a:xfrm>
        </p:grpSpPr>
        <p:cxnSp>
          <p:nvCxnSpPr>
            <p:cNvPr id="11" name="Straight Arrow Connector 10">
              <a:extLst>
                <a:ext uri="{FF2B5EF4-FFF2-40B4-BE49-F238E27FC236}">
                  <a16:creationId xmlns:a16="http://schemas.microsoft.com/office/drawing/2014/main" id="{97189E60-9C38-AB86-4154-4831432F8B7F}"/>
                </a:ext>
              </a:extLst>
            </p:cNvPr>
            <p:cNvCxnSpPr>
              <a:cxnSpLocks/>
            </p:cNvCxnSpPr>
            <p:nvPr/>
          </p:nvCxnSpPr>
          <p:spPr>
            <a:xfrm flipV="1">
              <a:off x="2895175" y="2980315"/>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E4B9CF-A9E3-29D6-B831-9EB66712C7A3}"/>
                </a:ext>
              </a:extLst>
            </p:cNvPr>
            <p:cNvCxnSpPr>
              <a:cxnSpLocks/>
            </p:cNvCxnSpPr>
            <p:nvPr/>
          </p:nvCxnSpPr>
          <p:spPr>
            <a:xfrm flipH="1" flipV="1">
              <a:off x="1799220" y="2980315"/>
              <a:ext cx="4195" cy="258711"/>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50C12A2-86DF-F185-7A0C-C4E2E814EE4F}"/>
                </a:ext>
              </a:extLst>
            </p:cNvPr>
            <p:cNvGrpSpPr/>
            <p:nvPr/>
          </p:nvGrpSpPr>
          <p:grpSpPr>
            <a:xfrm>
              <a:off x="1428042" y="1480103"/>
              <a:ext cx="2942655" cy="3879304"/>
              <a:chOff x="6966004" y="2091278"/>
              <a:chExt cx="2942655" cy="3879304"/>
            </a:xfrm>
          </p:grpSpPr>
          <p:sp>
            <p:nvSpPr>
              <p:cNvPr id="17" name="Rectangle 16">
                <a:extLst>
                  <a:ext uri="{FF2B5EF4-FFF2-40B4-BE49-F238E27FC236}">
                    <a16:creationId xmlns:a16="http://schemas.microsoft.com/office/drawing/2014/main" id="{BDCA337A-9965-78DD-1045-FD3EDB34F984}"/>
                  </a:ext>
                </a:extLst>
              </p:cNvPr>
              <p:cNvSpPr/>
              <p:nvPr/>
            </p:nvSpPr>
            <p:spPr>
              <a:xfrm>
                <a:off x="6970199" y="3451454"/>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r>
                  <a:rPr lang="en-US" sz="1600" dirty="0">
                    <a:solidFill>
                      <a:schemeClr val="tx1"/>
                    </a:solidFill>
                  </a:rPr>
                  <a:t>p101</a:t>
                </a:r>
              </a:p>
              <a:p>
                <a:pPr algn="l"/>
                <a:endParaRPr lang="en-US" sz="2800" dirty="0">
                  <a:solidFill>
                    <a:schemeClr val="tx1"/>
                  </a:solidFill>
                </a:endParaRPr>
              </a:p>
            </p:txBody>
          </p:sp>
          <p:sp>
            <p:nvSpPr>
              <p:cNvPr id="18" name="Rectangle 17">
                <a:extLst>
                  <a:ext uri="{FF2B5EF4-FFF2-40B4-BE49-F238E27FC236}">
                    <a16:creationId xmlns:a16="http://schemas.microsoft.com/office/drawing/2014/main" id="{FC4C23A8-3D4C-AC68-5AA1-385E64B5CC7F}"/>
                  </a:ext>
                </a:extLst>
              </p:cNvPr>
              <p:cNvSpPr/>
              <p:nvPr/>
            </p:nvSpPr>
            <p:spPr>
              <a:xfrm>
                <a:off x="8061959" y="3429000"/>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p51</a:t>
                </a:r>
                <a:endParaRPr lang="en-US" sz="2800" dirty="0">
                  <a:solidFill>
                    <a:schemeClr val="tx1"/>
                  </a:solidFill>
                </a:endParaRPr>
              </a:p>
            </p:txBody>
          </p:sp>
          <p:sp>
            <p:nvSpPr>
              <p:cNvPr id="21" name="Rectangle 20">
                <a:extLst>
                  <a:ext uri="{FF2B5EF4-FFF2-40B4-BE49-F238E27FC236}">
                    <a16:creationId xmlns:a16="http://schemas.microsoft.com/office/drawing/2014/main" id="{0F5A9C0B-4165-42DB-5690-3073F014949D}"/>
                  </a:ext>
                </a:extLst>
              </p:cNvPr>
              <p:cNvSpPr/>
              <p:nvPr/>
            </p:nvSpPr>
            <p:spPr>
              <a:xfrm>
                <a:off x="9235019" y="4846663"/>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p27</a:t>
                </a:r>
                <a:endParaRPr lang="en-US" sz="2800" dirty="0">
                  <a:solidFill>
                    <a:schemeClr val="tx1"/>
                  </a:solidFill>
                </a:endParaRPr>
              </a:p>
            </p:txBody>
          </p:sp>
          <p:sp>
            <p:nvSpPr>
              <p:cNvPr id="22" name="Rectangle 21">
                <a:extLst>
                  <a:ext uri="{FF2B5EF4-FFF2-40B4-BE49-F238E27FC236}">
                    <a16:creationId xmlns:a16="http://schemas.microsoft.com/office/drawing/2014/main" id="{3749D4DE-A965-3F85-E51D-D2B047E7EA29}"/>
                  </a:ext>
                </a:extLst>
              </p:cNvPr>
              <p:cNvSpPr/>
              <p:nvPr/>
            </p:nvSpPr>
            <p:spPr>
              <a:xfrm>
                <a:off x="9235019" y="3429000"/>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600" dirty="0">
                    <a:solidFill>
                      <a:schemeClr val="tx1"/>
                    </a:solidFill>
                  </a:rPr>
                  <a:t> p26</a:t>
                </a:r>
              </a:p>
            </p:txBody>
          </p:sp>
          <p:sp>
            <p:nvSpPr>
              <p:cNvPr id="28" name="Rectangle 27">
                <a:extLst>
                  <a:ext uri="{FF2B5EF4-FFF2-40B4-BE49-F238E27FC236}">
                    <a16:creationId xmlns:a16="http://schemas.microsoft.com/office/drawing/2014/main" id="{54545EEA-5AAF-542F-F837-D1E9244D391C}"/>
                  </a:ext>
                </a:extLst>
              </p:cNvPr>
              <p:cNvSpPr/>
              <p:nvPr/>
            </p:nvSpPr>
            <p:spPr>
              <a:xfrm>
                <a:off x="9235019"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p25</a:t>
                </a:r>
                <a:endParaRPr lang="en-US" sz="2800" dirty="0">
                  <a:solidFill>
                    <a:schemeClr val="tx1"/>
                  </a:solidFill>
                </a:endParaRPr>
              </a:p>
            </p:txBody>
          </p:sp>
          <p:cxnSp>
            <p:nvCxnSpPr>
              <p:cNvPr id="37" name="Straight Arrow Connector 36">
                <a:extLst>
                  <a:ext uri="{FF2B5EF4-FFF2-40B4-BE49-F238E27FC236}">
                    <a16:creationId xmlns:a16="http://schemas.microsoft.com/office/drawing/2014/main" id="{4190E70C-5761-7F12-14E6-61A6023D7493}"/>
                  </a:ext>
                </a:extLst>
              </p:cNvPr>
              <p:cNvCxnSpPr>
                <a:cxnSpLocks/>
                <a:stCxn id="21" idx="0"/>
                <a:endCxn id="22" idx="2"/>
              </p:cNvCxnSpPr>
              <p:nvPr/>
            </p:nvCxnSpPr>
            <p:spPr>
              <a:xfrm flipV="1">
                <a:off x="9571839" y="4530465"/>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188BB16-0930-98C4-5E4D-2D68CBAB596F}"/>
                  </a:ext>
                </a:extLst>
              </p:cNvPr>
              <p:cNvSpPr/>
              <p:nvPr/>
            </p:nvSpPr>
            <p:spPr>
              <a:xfrm>
                <a:off x="8061959" y="209127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p50</a:t>
                </a:r>
              </a:p>
            </p:txBody>
          </p:sp>
          <p:sp>
            <p:nvSpPr>
              <p:cNvPr id="39" name="Rectangle 38">
                <a:extLst>
                  <a:ext uri="{FF2B5EF4-FFF2-40B4-BE49-F238E27FC236}">
                    <a16:creationId xmlns:a16="http://schemas.microsoft.com/office/drawing/2014/main" id="{1DEE8B63-8E31-8BAC-4E44-84172B94A0A1}"/>
                  </a:ext>
                </a:extLst>
              </p:cNvPr>
              <p:cNvSpPr/>
              <p:nvPr/>
            </p:nvSpPr>
            <p:spPr>
              <a:xfrm>
                <a:off x="6966004"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r>
                  <a:rPr lang="en-US" sz="1600" dirty="0">
                    <a:solidFill>
                      <a:schemeClr val="tx1"/>
                    </a:solidFill>
                  </a:rPr>
                  <a:t>p100</a:t>
                </a:r>
              </a:p>
              <a:p>
                <a:pPr algn="l"/>
                <a:endParaRPr lang="en-US" sz="2800" dirty="0">
                  <a:solidFill>
                    <a:schemeClr val="tx1"/>
                  </a:solidFill>
                </a:endParaRPr>
              </a:p>
            </p:txBody>
          </p:sp>
          <p:sp>
            <p:nvSpPr>
              <p:cNvPr id="40" name="Rectangle 39">
                <a:extLst>
                  <a:ext uri="{FF2B5EF4-FFF2-40B4-BE49-F238E27FC236}">
                    <a16:creationId xmlns:a16="http://schemas.microsoft.com/office/drawing/2014/main" id="{019F6973-E1EE-A8F5-7C28-50ACCE429072}"/>
                  </a:ext>
                </a:extLst>
              </p:cNvPr>
              <p:cNvSpPr/>
              <p:nvPr/>
            </p:nvSpPr>
            <p:spPr>
              <a:xfrm>
                <a:off x="6966004" y="4869117"/>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600" dirty="0">
                    <a:solidFill>
                      <a:schemeClr val="tx1"/>
                    </a:solidFill>
                  </a:rPr>
                  <a:t> p102</a:t>
                </a:r>
              </a:p>
            </p:txBody>
          </p:sp>
          <p:cxnSp>
            <p:nvCxnSpPr>
              <p:cNvPr id="41" name="Straight Arrow Connector 40">
                <a:extLst>
                  <a:ext uri="{FF2B5EF4-FFF2-40B4-BE49-F238E27FC236}">
                    <a16:creationId xmlns:a16="http://schemas.microsoft.com/office/drawing/2014/main" id="{5929EE12-2AD2-3F77-E876-54646B03816B}"/>
                  </a:ext>
                </a:extLst>
              </p:cNvPr>
              <p:cNvCxnSpPr>
                <a:cxnSpLocks/>
                <a:stCxn id="40" idx="0"/>
              </p:cNvCxnSpPr>
              <p:nvPr/>
            </p:nvCxnSpPr>
            <p:spPr>
              <a:xfrm flipH="1" flipV="1">
                <a:off x="7298630" y="4552919"/>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a:extLst>
                <a:ext uri="{FF2B5EF4-FFF2-40B4-BE49-F238E27FC236}">
                  <a16:creationId xmlns:a16="http://schemas.microsoft.com/office/drawing/2014/main" id="{140BC696-0335-0640-F45B-0A35BEE65E3A}"/>
                </a:ext>
              </a:extLst>
            </p:cNvPr>
            <p:cNvCxnSpPr>
              <a:cxnSpLocks/>
            </p:cNvCxnSpPr>
            <p:nvPr/>
          </p:nvCxnSpPr>
          <p:spPr>
            <a:xfrm flipH="1" flipV="1">
              <a:off x="1766960" y="2512587"/>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F3FF4B9-1537-8054-9FAE-E4A172DA8E57}"/>
                </a:ext>
              </a:extLst>
            </p:cNvPr>
            <p:cNvCxnSpPr>
              <a:cxnSpLocks/>
            </p:cNvCxnSpPr>
            <p:nvPr/>
          </p:nvCxnSpPr>
          <p:spPr>
            <a:xfrm flipH="1" flipV="1">
              <a:off x="2854525" y="2497658"/>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3" name="Straight Arrow Connector 2">
            <a:extLst>
              <a:ext uri="{FF2B5EF4-FFF2-40B4-BE49-F238E27FC236}">
                <a16:creationId xmlns:a16="http://schemas.microsoft.com/office/drawing/2014/main" id="{8A768BA3-C787-5A80-AB34-F7220ACD8815}"/>
              </a:ext>
            </a:extLst>
          </p:cNvPr>
          <p:cNvCxnSpPr>
            <a:cxnSpLocks/>
          </p:cNvCxnSpPr>
          <p:nvPr/>
        </p:nvCxnSpPr>
        <p:spPr>
          <a:xfrm flipH="1" flipV="1">
            <a:off x="4040593" y="2517538"/>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3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Computations always run until they are completed.</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normAutofit fontScale="92500" lnSpcReduction="10000"/>
          </a:bodyPr>
          <a:lstStyle/>
          <a:p>
            <a:r>
              <a:rPr lang="en-US" dirty="0"/>
              <a:t>Execution of a promise cannot be interrupted.  That's what we mean by "</a:t>
            </a:r>
            <a:r>
              <a:rPr lang="en-US" b="1" dirty="0"/>
              <a:t>run to completion</a:t>
            </a:r>
            <a:r>
              <a:rPr lang="en-US" dirty="0"/>
              <a:t>".</a:t>
            </a:r>
          </a:p>
          <a:p>
            <a:r>
              <a:rPr lang="en-US" dirty="0"/>
              <a:t>Along the way, it may create promises that can be run anytime after the current computation is completed (i.e. they will be in the "waiting" state). </a:t>
            </a:r>
          </a:p>
          <a:p>
            <a:pPr lvl="1"/>
            <a:r>
              <a:rPr lang="en-US" dirty="0"/>
              <a:t>We'll see that async/await provides an easy way to do that.</a:t>
            </a:r>
          </a:p>
          <a:p>
            <a:r>
              <a:rPr lang="en-US" dirty="0"/>
              <a:t>A computation is completed when it returns from a procedure, but there are no procedures for it to return to (i.e. it returns to the "top level")</a:t>
            </a:r>
          </a:p>
          <a:p>
            <a:r>
              <a:rPr lang="en-US" dirty="0"/>
              <a:t>When the current computation is completed, the operating system (e.g. node.js) chooses some "ready" promise to become the next current computation.</a:t>
            </a:r>
          </a:p>
          <a:p>
            <a:endParaRPr lang="en-US" dirty="0"/>
          </a:p>
        </p:txBody>
      </p:sp>
    </p:spTree>
    <p:extLst>
      <p:ext uri="{BB962C8B-B14F-4D97-AF65-F5344CB8AC3E}">
        <p14:creationId xmlns:p14="http://schemas.microsoft.com/office/powerpoint/2010/main" val="1806424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27A96B-52A6-E816-7BDA-6D12F3AD69B3}"/>
              </a:ext>
            </a:extLst>
          </p:cNvPr>
          <p:cNvSpPr>
            <a:spLocks noGrp="1"/>
          </p:cNvSpPr>
          <p:nvPr>
            <p:ph type="title"/>
          </p:nvPr>
        </p:nvSpPr>
        <p:spPr>
          <a:xfrm>
            <a:off x="838200" y="0"/>
            <a:ext cx="9158555" cy="1325563"/>
          </a:xfrm>
        </p:spPr>
        <p:txBody>
          <a:bodyPr/>
          <a:lstStyle/>
          <a:p>
            <a:r>
              <a:rPr lang="en-US" dirty="0"/>
              <a:t>Programming with promises</a:t>
            </a:r>
          </a:p>
        </p:txBody>
      </p:sp>
      <p:sp>
        <p:nvSpPr>
          <p:cNvPr id="4" name="Slide Number Placeholder 3">
            <a:extLst>
              <a:ext uri="{FF2B5EF4-FFF2-40B4-BE49-F238E27FC236}">
                <a16:creationId xmlns:a16="http://schemas.microsoft.com/office/drawing/2014/main" id="{F83F6873-DBA9-8078-BF66-6002ECD5943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Content Placeholder 5" descr="A cartoon of a stork carrying a baby&#10;&#10;Description automatically generated">
            <a:extLst>
              <a:ext uri="{FF2B5EF4-FFF2-40B4-BE49-F238E27FC236}">
                <a16:creationId xmlns:a16="http://schemas.microsoft.com/office/drawing/2014/main" id="{EA492014-83EF-D012-FF0D-82A14D4E59F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b="9820"/>
          <a:stretch/>
        </p:blipFill>
        <p:spPr>
          <a:xfrm>
            <a:off x="7217629" y="1476366"/>
            <a:ext cx="3676378" cy="4131300"/>
          </a:xfrm>
          <a:prstGeom prst="rect">
            <a:avLst/>
          </a:prstGeom>
        </p:spPr>
      </p:pic>
      <p:sp>
        <p:nvSpPr>
          <p:cNvPr id="7" name="TextBox 6">
            <a:extLst>
              <a:ext uri="{FF2B5EF4-FFF2-40B4-BE49-F238E27FC236}">
                <a16:creationId xmlns:a16="http://schemas.microsoft.com/office/drawing/2014/main" id="{43025931-BEF3-71CF-2BDB-A253C06CD1DC}"/>
              </a:ext>
            </a:extLst>
          </p:cNvPr>
          <p:cNvSpPr txBox="1"/>
          <p:nvPr/>
        </p:nvSpPr>
        <p:spPr>
          <a:xfrm>
            <a:off x="8574141" y="7541524"/>
            <a:ext cx="2319866" cy="20005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r">
              <a:spcAft>
                <a:spcPts val="600"/>
              </a:spcAft>
            </a:pPr>
            <a:r>
              <a:rPr lang="en-US" sz="700">
                <a:solidFill>
                  <a:srgbClr val="FFFFFF"/>
                </a:solidFill>
                <a:hlinkClick r:id="rId4" tooltip="https://www.pngall.com/stork-png/download/3177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
        <p:nvSpPr>
          <p:cNvPr id="8" name="Content Placeholder 10">
            <a:extLst>
              <a:ext uri="{FF2B5EF4-FFF2-40B4-BE49-F238E27FC236}">
                <a16:creationId xmlns:a16="http://schemas.microsoft.com/office/drawing/2014/main" id="{55E95727-140F-D7B6-2673-CDBF8E7F24AC}"/>
              </a:ext>
            </a:extLst>
          </p:cNvPr>
          <p:cNvSpPr txBox="1">
            <a:spLocks/>
          </p:cNvSpPr>
          <p:nvPr/>
        </p:nvSpPr>
        <p:spPr>
          <a:xfrm>
            <a:off x="838200" y="1735441"/>
            <a:ext cx="5644793" cy="361314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Typescript has primitives that create promises.</a:t>
            </a:r>
          </a:p>
          <a:p>
            <a:pPr lvl="1"/>
            <a:r>
              <a:rPr lang="en-US" sz="2000" dirty="0"/>
              <a:t>But you will never do this</a:t>
            </a:r>
          </a:p>
          <a:p>
            <a:r>
              <a:rPr lang="en-US" sz="2000" dirty="0"/>
              <a:t>Some typescript libraries have API procedures that return promises</a:t>
            </a:r>
          </a:p>
          <a:p>
            <a:pPr lvl="1"/>
            <a:r>
              <a:rPr lang="en-US" sz="2000" dirty="0"/>
              <a:t>this is the usual way you'll get promises.</a:t>
            </a:r>
          </a:p>
          <a:p>
            <a:r>
              <a:rPr lang="en-US" sz="2000" dirty="0"/>
              <a:t>Most of the time, you'll be building new promises out of the ones that are given to you.</a:t>
            </a:r>
          </a:p>
          <a:p>
            <a:r>
              <a:rPr lang="en-US" sz="2000" dirty="0"/>
              <a:t>This is what async/await does…</a:t>
            </a:r>
          </a:p>
        </p:txBody>
      </p:sp>
    </p:spTree>
    <p:extLst>
      <p:ext uri="{BB962C8B-B14F-4D97-AF65-F5344CB8AC3E}">
        <p14:creationId xmlns:p14="http://schemas.microsoft.com/office/powerpoint/2010/main" val="3030071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8FE7-1576-4F07-7912-4B145D27AF46}"/>
              </a:ext>
            </a:extLst>
          </p:cNvPr>
          <p:cNvSpPr>
            <a:spLocks noGrp="1"/>
          </p:cNvSpPr>
          <p:nvPr>
            <p:ph type="title"/>
          </p:nvPr>
        </p:nvSpPr>
        <p:spPr/>
        <p:txBody>
          <a:bodyPr/>
          <a:lstStyle/>
          <a:p>
            <a:r>
              <a:rPr lang="en-US" dirty="0"/>
              <a:t>Use async functions to create promises</a:t>
            </a:r>
          </a:p>
        </p:txBody>
      </p:sp>
      <p:sp>
        <p:nvSpPr>
          <p:cNvPr id="4" name="Content Placeholder 3">
            <a:extLst>
              <a:ext uri="{FF2B5EF4-FFF2-40B4-BE49-F238E27FC236}">
                <a16:creationId xmlns:a16="http://schemas.microsoft.com/office/drawing/2014/main" id="{0D1DC260-71E2-CD75-E3DE-497A2FF98C51}"/>
              </a:ext>
            </a:extLst>
          </p:cNvPr>
          <p:cNvSpPr>
            <a:spLocks noGrp="1"/>
          </p:cNvSpPr>
          <p:nvPr>
            <p:ph idx="1"/>
          </p:nvPr>
        </p:nvSpPr>
        <p:spPr/>
        <p:txBody>
          <a:bodyPr/>
          <a:lstStyle/>
          <a:p>
            <a:r>
              <a:rPr lang="en-US" dirty="0"/>
              <a:t>Typically, an async function gets a promise (from somewhere) and returns another promise.</a:t>
            </a:r>
          </a:p>
        </p:txBody>
      </p:sp>
      <p:sp>
        <p:nvSpPr>
          <p:cNvPr id="3" name="Slide Number Placeholder 2">
            <a:extLst>
              <a:ext uri="{FF2B5EF4-FFF2-40B4-BE49-F238E27FC236}">
                <a16:creationId xmlns:a16="http://schemas.microsoft.com/office/drawing/2014/main" id="{272FB03A-B100-619A-5201-AFC72B1D7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8070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DE33-0ED1-3F24-05FB-1AD08BFF9F07}"/>
              </a:ext>
            </a:extLst>
          </p:cNvPr>
          <p:cNvSpPr>
            <a:spLocks noGrp="1"/>
          </p:cNvSpPr>
          <p:nvPr>
            <p:ph type="title"/>
          </p:nvPr>
        </p:nvSpPr>
        <p:spPr/>
        <p:txBody>
          <a:bodyPr/>
          <a:lstStyle/>
          <a:p>
            <a:r>
              <a:rPr lang="en-US" dirty="0"/>
              <a:t>Example:</a:t>
            </a:r>
          </a:p>
        </p:txBody>
      </p:sp>
      <p:sp>
        <p:nvSpPr>
          <p:cNvPr id="3" name="Slide Number Placeholder 2">
            <a:extLst>
              <a:ext uri="{FF2B5EF4-FFF2-40B4-BE49-F238E27FC236}">
                <a16:creationId xmlns:a16="http://schemas.microsoft.com/office/drawing/2014/main" id="{F2114101-1E1B-B6A5-9257-8274D453B30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EEEED4A-F825-36DE-4D0D-71F249BADA7F}"/>
              </a:ext>
            </a:extLst>
          </p:cNvPr>
          <p:cNvSpPr txBox="1"/>
          <p:nvPr/>
        </p:nvSpPr>
        <p:spPr>
          <a:xfrm>
            <a:off x="838200" y="1713651"/>
            <a:ext cx="9008645"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8000"/>
                </a:solidFill>
                <a:effectLst/>
                <a:latin typeface="Consolas" panose="020B0609020204030204" pitchFamily="49" charset="0"/>
              </a:rPr>
              <a:t>/** given a string, returns a promise that prints a string</a:t>
            </a:r>
          </a:p>
          <a:p>
            <a:pPr algn="l"/>
            <a:r>
              <a:rPr lang="en-US" sz="2000" dirty="0">
                <a:solidFill>
                  <a:srgbClr val="008000"/>
                </a:solidFill>
                <a:latin typeface="Consolas" panose="020B0609020204030204" pitchFamily="49" charset="0"/>
              </a:rPr>
              <a:t>  * and then resolves. </a:t>
            </a:r>
          </a:p>
          <a:p>
            <a:pPr algn="l"/>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algn="l"/>
            <a:r>
              <a:rPr lang="en-US" sz="2000" b="0" dirty="0">
                <a:solidFill>
                  <a:srgbClr val="0000FF"/>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promiseToPrint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promiseToPrint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example1(n: number): Promise&lt;void&gt; {</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`example1(</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n</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starting`</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p1 = </a:t>
            </a:r>
            <a:r>
              <a:rPr lang="en-US" sz="2000" b="0" dirty="0" err="1">
                <a:solidFill>
                  <a:srgbClr val="000000"/>
                </a:solidFill>
                <a:effectLst/>
                <a:latin typeface="Consolas" panose="020B0609020204030204" pitchFamily="49" charset="0"/>
              </a:rPr>
              <a:t>promiseToPrint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`example1(</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n</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is printing`</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p1;</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`example1(</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n</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finishing`</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endParaRPr lang="en-US" sz="2000" b="0" dirty="0">
              <a:solidFill>
                <a:srgbClr val="000000"/>
              </a:solidFill>
              <a:effectLst/>
              <a:latin typeface="Consolas" panose="020B0609020204030204" pitchFamily="49" charset="0"/>
            </a:endParaRPr>
          </a:p>
        </p:txBody>
      </p:sp>
      <p:sp>
        <p:nvSpPr>
          <p:cNvPr id="11" name="Rectangle: Rounded Corners 10">
            <a:extLst>
              <a:ext uri="{FF2B5EF4-FFF2-40B4-BE49-F238E27FC236}">
                <a16:creationId xmlns:a16="http://schemas.microsoft.com/office/drawing/2014/main" id="{3A1A2B3D-50BE-3B83-D716-F6FF92A3781B}"/>
              </a:ext>
            </a:extLst>
          </p:cNvPr>
          <p:cNvSpPr/>
          <p:nvPr/>
        </p:nvSpPr>
        <p:spPr>
          <a:xfrm>
            <a:off x="6096000" y="5152388"/>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/async-await/example1.ts</a:t>
            </a:r>
          </a:p>
        </p:txBody>
      </p:sp>
    </p:spTree>
    <p:extLst>
      <p:ext uri="{BB962C8B-B14F-4D97-AF65-F5344CB8AC3E}">
        <p14:creationId xmlns:p14="http://schemas.microsoft.com/office/powerpoint/2010/main" val="3731229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B03B-369D-E536-CE32-3FF75AA6BD4D}"/>
              </a:ext>
            </a:extLst>
          </p:cNvPr>
          <p:cNvSpPr>
            <a:spLocks noGrp="1"/>
          </p:cNvSpPr>
          <p:nvPr>
            <p:ph type="title"/>
          </p:nvPr>
        </p:nvSpPr>
        <p:spPr>
          <a:xfrm>
            <a:off x="838199" y="18255"/>
            <a:ext cx="4907507" cy="1325563"/>
          </a:xfrm>
        </p:spPr>
        <p:txBody>
          <a:bodyPr anchor="ctr">
            <a:normAutofit/>
          </a:bodyPr>
          <a:lstStyle/>
          <a:p>
            <a:r>
              <a:rPr lang="en-US" dirty="0"/>
              <a:t>async/await: from the inside out</a:t>
            </a:r>
          </a:p>
        </p:txBody>
      </p:sp>
      <p:sp>
        <p:nvSpPr>
          <p:cNvPr id="3" name="Content Placeholder 2">
            <a:extLst>
              <a:ext uri="{FF2B5EF4-FFF2-40B4-BE49-F238E27FC236}">
                <a16:creationId xmlns:a16="http://schemas.microsoft.com/office/drawing/2014/main" id="{09180A25-7D26-CB5D-F252-F1C95011F3BB}"/>
              </a:ext>
            </a:extLst>
          </p:cNvPr>
          <p:cNvSpPr>
            <a:spLocks noGrp="1"/>
          </p:cNvSpPr>
          <p:nvPr>
            <p:ph idx="1"/>
          </p:nvPr>
        </p:nvSpPr>
        <p:spPr>
          <a:xfrm>
            <a:off x="531230" y="1544157"/>
            <a:ext cx="10011802" cy="4351338"/>
          </a:xfrm>
        </p:spPr>
        <p:txBody>
          <a:bodyPr>
            <a:normAutofit/>
          </a:bodyPr>
          <a:lstStyle/>
          <a:p>
            <a:pPr marL="457200" indent="-457200">
              <a:buFont typeface="+mj-lt"/>
              <a:buAutoNum type="arabicPeriod"/>
            </a:pPr>
            <a:r>
              <a:rPr lang="en-US" dirty="0"/>
              <a:t>This function executes normally until it hits the </a:t>
            </a:r>
            <a:r>
              <a:rPr lang="en-US" b="1" dirty="0"/>
              <a:t>await</a:t>
            </a:r>
            <a:r>
              <a:rPr lang="en-US" dirty="0"/>
              <a:t>, printing out "example1(1) starting" and binding p1 to the value of </a:t>
            </a:r>
            <a:r>
              <a:rPr lang="en-US" sz="2400" b="0" dirty="0" err="1">
                <a:solidFill>
                  <a:srgbClr val="000000"/>
                </a:solidFill>
                <a:effectLst/>
                <a:latin typeface="Consolas" panose="020B0609020204030204" pitchFamily="49" charset="0"/>
              </a:rPr>
              <a:t>promiseToPrint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'p1 is printing'</a:t>
            </a:r>
            <a:r>
              <a:rPr lang="en-US" sz="2400" b="0" dirty="0">
                <a:solidFill>
                  <a:srgbClr val="000000"/>
                </a:solidFill>
                <a:effectLst/>
                <a:latin typeface="Consolas" panose="020B0609020204030204" pitchFamily="49" charset="0"/>
              </a:rPr>
              <a:t>)</a:t>
            </a:r>
            <a:endParaRPr lang="en-US" dirty="0"/>
          </a:p>
          <a:p>
            <a:pPr marL="457200" indent="-457200">
              <a:buFont typeface="+mj-lt"/>
              <a:buAutoNum type="arabicPeriod"/>
            </a:pPr>
            <a:r>
              <a:rPr lang="en-US" dirty="0"/>
              <a:t>When it hits the await, it takes all the code </a:t>
            </a:r>
            <a:r>
              <a:rPr lang="en-US" dirty="0">
                <a:solidFill>
                  <a:srgbClr val="002060"/>
                </a:solidFill>
              </a:rPr>
              <a:t>following</a:t>
            </a:r>
            <a:r>
              <a:rPr lang="en-US" dirty="0"/>
              <a:t> the </a:t>
            </a:r>
            <a:r>
              <a:rPr lang="en-US" dirty="0">
                <a:solidFill>
                  <a:srgbClr val="FF0000"/>
                </a:solidFill>
              </a:rPr>
              <a:t>await</a:t>
            </a:r>
            <a:r>
              <a:rPr lang="en-US" dirty="0"/>
              <a:t> and creates a new promise that can only be executed </a:t>
            </a:r>
            <a:r>
              <a:rPr lang="en-US" b="1" u="sng" dirty="0"/>
              <a:t>after</a:t>
            </a:r>
            <a:r>
              <a:rPr lang="en-US" dirty="0"/>
              <a:t> p1 is completed.</a:t>
            </a:r>
          </a:p>
          <a:p>
            <a:pPr marL="457200" indent="-457200">
              <a:buFont typeface="+mj-lt"/>
              <a:buAutoNum type="arabicPeriod"/>
            </a:pPr>
            <a:r>
              <a:rPr lang="en-US" dirty="0"/>
              <a:t>The new promise becomes the value of example(n).</a:t>
            </a:r>
          </a:p>
          <a:p>
            <a:pPr marL="457200" indent="-457200">
              <a:buFont typeface="+mj-lt"/>
              <a:buAutoNum type="arabicPeriod"/>
            </a:pPr>
            <a:r>
              <a:rPr lang="en-US" dirty="0"/>
              <a:t>The caller of example(n) then continues its execution.</a:t>
            </a:r>
          </a:p>
          <a:p>
            <a:pPr marL="457200" indent="-457200">
              <a:buFont typeface="+mj-lt"/>
              <a:buAutoNum type="arabicPeriod"/>
            </a:pPr>
            <a:r>
              <a:rPr lang="en-US" dirty="0"/>
              <a:t>If example(n) has no caller, then the runtime system chooses some ready promise to execute.</a:t>
            </a:r>
          </a:p>
        </p:txBody>
      </p:sp>
      <p:sp>
        <p:nvSpPr>
          <p:cNvPr id="4" name="Slide Number Placeholder 3">
            <a:extLst>
              <a:ext uri="{FF2B5EF4-FFF2-40B4-BE49-F238E27FC236}">
                <a16:creationId xmlns:a16="http://schemas.microsoft.com/office/drawing/2014/main" id="{F2575166-04D4-7192-2CB1-8A739D1584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B0164402-0047-66F2-55FD-EB65C21BCDD7}"/>
              </a:ext>
            </a:extLst>
          </p:cNvPr>
          <p:cNvSpPr txBox="1"/>
          <p:nvPr/>
        </p:nvSpPr>
        <p:spPr>
          <a:xfrm>
            <a:off x="5918759" y="36027"/>
            <a:ext cx="7281672" cy="160043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400" b="0" dirty="0">
                <a:solidFill>
                  <a:srgbClr val="0000FF"/>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async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example1(n: number): Promise&lt;void&gt; {</a:t>
            </a:r>
          </a:p>
          <a:p>
            <a:pPr algn="l"/>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`example1(</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starting`</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p1 = </a:t>
            </a:r>
            <a:r>
              <a:rPr lang="en-US" sz="1400" b="0" dirty="0" err="1">
                <a:solidFill>
                  <a:srgbClr val="000000"/>
                </a:solidFill>
                <a:effectLst/>
                <a:latin typeface="Consolas" panose="020B0609020204030204" pitchFamily="49" charset="0"/>
              </a:rPr>
              <a:t>promiseToPrint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`p1 is printing`</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await</a:t>
            </a:r>
            <a:r>
              <a:rPr lang="en-US" sz="1400" b="0" dirty="0">
                <a:solidFill>
                  <a:srgbClr val="000000"/>
                </a:solidFill>
                <a:effectLst/>
                <a:latin typeface="Consolas" panose="020B0609020204030204" pitchFamily="49" charset="0"/>
              </a:rPr>
              <a:t> p1;</a:t>
            </a:r>
          </a:p>
          <a:p>
            <a:pPr algn="l"/>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`example1(</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finishing`</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a:t>
            </a:r>
          </a:p>
          <a:p>
            <a:pPr algn="l"/>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49881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34D1B-5CF4-B0AF-50C2-38D93C700C3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45AA03C-52A3-69E8-DC2D-FE5FE7F4DD9D}"/>
              </a:ext>
            </a:extLst>
          </p:cNvPr>
          <p:cNvSpPr>
            <a:spLocks noGrp="1"/>
          </p:cNvSpPr>
          <p:nvPr>
            <p:ph type="title"/>
          </p:nvPr>
        </p:nvSpPr>
        <p:spPr/>
        <p:txBody>
          <a:bodyPr/>
          <a:lstStyle/>
          <a:p>
            <a:r>
              <a:rPr lang="en-US" dirty="0"/>
              <a:t>The promise pool before before calling example1()</a:t>
            </a:r>
          </a:p>
        </p:txBody>
      </p:sp>
      <p:sp>
        <p:nvSpPr>
          <p:cNvPr id="4" name="Slide Number Placeholder 3">
            <a:extLst>
              <a:ext uri="{FF2B5EF4-FFF2-40B4-BE49-F238E27FC236}">
                <a16:creationId xmlns:a16="http://schemas.microsoft.com/office/drawing/2014/main" id="{FB320492-AB12-4F9B-6D42-9E6C13DB57D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8E3BFFA-AC30-F945-8E1A-4BF6424035F7}"/>
              </a:ext>
            </a:extLst>
          </p:cNvPr>
          <p:cNvSpPr/>
          <p:nvPr/>
        </p:nvSpPr>
        <p:spPr>
          <a:xfrm>
            <a:off x="1106693" y="3155924"/>
            <a:ext cx="2199923" cy="1489741"/>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b="0" dirty="0">
                <a:solidFill>
                  <a:srgbClr val="000000"/>
                </a:solidFill>
                <a:effectLst/>
                <a:latin typeface="Consolas" panose="020B0609020204030204" pitchFamily="49" charset="0"/>
              </a:rPr>
              <a:t>{</a:t>
            </a:r>
          </a:p>
          <a:p>
            <a:pPr algn="l"/>
            <a:r>
              <a:rPr lang="en-US" sz="1800" dirty="0">
                <a:solidFill>
                  <a:srgbClr val="000000"/>
                </a:solidFill>
                <a:latin typeface="Consolas" panose="020B0609020204030204" pitchFamily="49" charset="0"/>
              </a:rPr>
              <a:t> const res =</a:t>
            </a:r>
          </a:p>
          <a:p>
            <a:pPr algn="l"/>
            <a:r>
              <a:rPr lang="en-US" sz="1800" b="0" dirty="0">
                <a:solidFill>
                  <a:srgbClr val="000000"/>
                </a:solidFill>
                <a:effectLst/>
                <a:latin typeface="Consolas" panose="020B0609020204030204" pitchFamily="49" charset="0"/>
              </a:rPr>
              <a:t>  example1(10);</a:t>
            </a:r>
          </a:p>
          <a:p>
            <a:pPr algn="l"/>
            <a:r>
              <a:rPr lang="en-US" sz="1800" dirty="0">
                <a:solidFill>
                  <a:srgbClr val="000000"/>
                </a:solidFill>
                <a:latin typeface="Consolas" panose="020B0609020204030204" pitchFamily="49" charset="0"/>
              </a:rPr>
              <a:t> //..more code..</a:t>
            </a:r>
          </a:p>
          <a:p>
            <a:pPr algn="l"/>
            <a:r>
              <a:rPr lang="en-US" sz="1800" b="0" dirty="0">
                <a:solidFill>
                  <a:srgbClr val="000000"/>
                </a:solidFill>
                <a:effectLst/>
                <a:latin typeface="Consolas" panose="020B0609020204030204" pitchFamily="49" charset="0"/>
              </a:rPr>
              <a:t>}</a:t>
            </a:r>
          </a:p>
        </p:txBody>
      </p:sp>
      <p:sp>
        <p:nvSpPr>
          <p:cNvPr id="24" name="Rectangle 23">
            <a:extLst>
              <a:ext uri="{FF2B5EF4-FFF2-40B4-BE49-F238E27FC236}">
                <a16:creationId xmlns:a16="http://schemas.microsoft.com/office/drawing/2014/main" id="{F90093D6-F30E-3807-0D44-D9E141B3BAD4}"/>
              </a:ext>
            </a:extLst>
          </p:cNvPr>
          <p:cNvSpPr/>
          <p:nvPr/>
        </p:nvSpPr>
        <p:spPr>
          <a:xfrm>
            <a:off x="1548480" y="1887562"/>
            <a:ext cx="1316350" cy="653758"/>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25" name="Rectangle 24">
            <a:extLst>
              <a:ext uri="{FF2B5EF4-FFF2-40B4-BE49-F238E27FC236}">
                <a16:creationId xmlns:a16="http://schemas.microsoft.com/office/drawing/2014/main" id="{4F9671D6-5F99-8E90-3123-684AC3B11886}"/>
              </a:ext>
            </a:extLst>
          </p:cNvPr>
          <p:cNvSpPr/>
          <p:nvPr/>
        </p:nvSpPr>
        <p:spPr>
          <a:xfrm>
            <a:off x="1254474" y="4945099"/>
            <a:ext cx="1904361" cy="612863"/>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26" name="Straight Arrow Connector 25">
            <a:extLst>
              <a:ext uri="{FF2B5EF4-FFF2-40B4-BE49-F238E27FC236}">
                <a16:creationId xmlns:a16="http://schemas.microsoft.com/office/drawing/2014/main" id="{12BC9040-A512-8B61-94B1-E54240FC61A1}"/>
              </a:ext>
            </a:extLst>
          </p:cNvPr>
          <p:cNvCxnSpPr>
            <a:cxnSpLocks/>
            <a:stCxn id="25" idx="0"/>
            <a:endCxn id="20" idx="2"/>
          </p:cNvCxnSpPr>
          <p:nvPr/>
        </p:nvCxnSpPr>
        <p:spPr>
          <a:xfrm flipV="1">
            <a:off x="2206655" y="4645665"/>
            <a:ext cx="0" cy="299434"/>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50D575CF-1983-CAFC-E14B-8A8FE19B3F56}"/>
              </a:ext>
            </a:extLst>
          </p:cNvPr>
          <p:cNvGrpSpPr/>
          <p:nvPr/>
        </p:nvGrpSpPr>
        <p:grpSpPr>
          <a:xfrm>
            <a:off x="7323485" y="1890280"/>
            <a:ext cx="1846700" cy="3856850"/>
            <a:chOff x="2554236" y="1856396"/>
            <a:chExt cx="1846700" cy="3856850"/>
          </a:xfrm>
        </p:grpSpPr>
        <p:sp>
          <p:nvSpPr>
            <p:cNvPr id="2" name="Rectangle 1">
              <a:extLst>
                <a:ext uri="{FF2B5EF4-FFF2-40B4-BE49-F238E27FC236}">
                  <a16:creationId xmlns:a16="http://schemas.microsoft.com/office/drawing/2014/main" id="{A1E8D5F8-BD73-BF7E-25E3-755FB4915C94}"/>
                </a:ext>
              </a:extLst>
            </p:cNvPr>
            <p:cNvSpPr/>
            <p:nvPr/>
          </p:nvSpPr>
          <p:spPr>
            <a:xfrm>
              <a:off x="2554236" y="3194118"/>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3" name="Rectangle 2">
              <a:extLst>
                <a:ext uri="{FF2B5EF4-FFF2-40B4-BE49-F238E27FC236}">
                  <a16:creationId xmlns:a16="http://schemas.microsoft.com/office/drawing/2014/main" id="{E73601F6-8EA1-7CCC-B895-8B0008764BAF}"/>
                </a:ext>
              </a:extLst>
            </p:cNvPr>
            <p:cNvSpPr/>
            <p:nvPr/>
          </p:nvSpPr>
          <p:spPr>
            <a:xfrm>
              <a:off x="3727296" y="4611781"/>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6" name="Rectangle 5">
              <a:extLst>
                <a:ext uri="{FF2B5EF4-FFF2-40B4-BE49-F238E27FC236}">
                  <a16:creationId xmlns:a16="http://schemas.microsoft.com/office/drawing/2014/main" id="{454B40ED-AA58-0C4E-E059-C99D3FD04A9B}"/>
                </a:ext>
              </a:extLst>
            </p:cNvPr>
            <p:cNvSpPr/>
            <p:nvPr/>
          </p:nvSpPr>
          <p:spPr>
            <a:xfrm>
              <a:off x="3727296" y="319411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9" name="Rectangle 8">
              <a:extLst>
                <a:ext uri="{FF2B5EF4-FFF2-40B4-BE49-F238E27FC236}">
                  <a16:creationId xmlns:a16="http://schemas.microsoft.com/office/drawing/2014/main" id="{7A9C398B-2A39-B844-3F76-8121AFF9E453}"/>
                </a:ext>
              </a:extLst>
            </p:cNvPr>
            <p:cNvSpPr/>
            <p:nvPr/>
          </p:nvSpPr>
          <p:spPr>
            <a:xfrm>
              <a:off x="3727296" y="1856396"/>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12" name="Straight Arrow Connector 11">
              <a:extLst>
                <a:ext uri="{FF2B5EF4-FFF2-40B4-BE49-F238E27FC236}">
                  <a16:creationId xmlns:a16="http://schemas.microsoft.com/office/drawing/2014/main" id="{01DCC0D4-1144-C752-6C09-55F46A1263A1}"/>
                </a:ext>
              </a:extLst>
            </p:cNvPr>
            <p:cNvCxnSpPr>
              <a:cxnSpLocks/>
              <a:stCxn id="6" idx="0"/>
              <a:endCxn id="9" idx="2"/>
            </p:cNvCxnSpPr>
            <p:nvPr/>
          </p:nvCxnSpPr>
          <p:spPr>
            <a:xfrm flipV="1">
              <a:off x="4064116" y="2957861"/>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B93CC8C-1916-7AC2-96E9-3F4FA20C7386}"/>
                </a:ext>
              </a:extLst>
            </p:cNvPr>
            <p:cNvCxnSpPr>
              <a:cxnSpLocks/>
              <a:stCxn id="3" idx="0"/>
              <a:endCxn id="6" idx="2"/>
            </p:cNvCxnSpPr>
            <p:nvPr/>
          </p:nvCxnSpPr>
          <p:spPr>
            <a:xfrm flipV="1">
              <a:off x="4064116" y="4295583"/>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3B083E1-285A-FE6A-86A8-FD30745A44EB}"/>
                </a:ext>
              </a:extLst>
            </p:cNvPr>
            <p:cNvSpPr/>
            <p:nvPr/>
          </p:nvSpPr>
          <p:spPr>
            <a:xfrm>
              <a:off x="2554236" y="1856396"/>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35" name="Straight Arrow Connector 34">
              <a:extLst>
                <a:ext uri="{FF2B5EF4-FFF2-40B4-BE49-F238E27FC236}">
                  <a16:creationId xmlns:a16="http://schemas.microsoft.com/office/drawing/2014/main" id="{B195BB52-D4B2-1F09-F61F-D12ADC4D2DAF}"/>
                </a:ext>
              </a:extLst>
            </p:cNvPr>
            <p:cNvCxnSpPr>
              <a:stCxn id="2" idx="0"/>
              <a:endCxn id="23" idx="2"/>
            </p:cNvCxnSpPr>
            <p:nvPr/>
          </p:nvCxnSpPr>
          <p:spPr>
            <a:xfrm flipV="1">
              <a:off x="2891056" y="2957861"/>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a:extLst>
              <a:ext uri="{FF2B5EF4-FFF2-40B4-BE49-F238E27FC236}">
                <a16:creationId xmlns:a16="http://schemas.microsoft.com/office/drawing/2014/main" id="{F49F440E-6E50-974C-FE64-D8E21756D163}"/>
              </a:ext>
            </a:extLst>
          </p:cNvPr>
          <p:cNvCxnSpPr>
            <a:cxnSpLocks/>
            <a:stCxn id="20" idx="0"/>
            <a:endCxn id="24" idx="2"/>
          </p:cNvCxnSpPr>
          <p:nvPr/>
        </p:nvCxnSpPr>
        <p:spPr>
          <a:xfrm flipV="1">
            <a:off x="2206655" y="2541320"/>
            <a:ext cx="0" cy="614604"/>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136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2DF11-225C-AF64-04DF-804C9D42508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8591C43-338E-7892-0541-B3E8023EE080}"/>
              </a:ext>
            </a:extLst>
          </p:cNvPr>
          <p:cNvSpPr>
            <a:spLocks noGrp="1"/>
          </p:cNvSpPr>
          <p:nvPr>
            <p:ph type="title"/>
          </p:nvPr>
        </p:nvSpPr>
        <p:spPr/>
        <p:txBody>
          <a:bodyPr/>
          <a:lstStyle/>
          <a:p>
            <a:r>
              <a:rPr lang="en-US" dirty="0"/>
              <a:t>The promise pool after calling example1()</a:t>
            </a:r>
          </a:p>
        </p:txBody>
      </p:sp>
      <p:sp>
        <p:nvSpPr>
          <p:cNvPr id="4" name="Slide Number Placeholder 3">
            <a:extLst>
              <a:ext uri="{FF2B5EF4-FFF2-40B4-BE49-F238E27FC236}">
                <a16:creationId xmlns:a16="http://schemas.microsoft.com/office/drawing/2014/main" id="{899AA358-2B7D-C675-1CA0-78962BA81C7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B08B085-BD4C-ACF7-55D0-AA86F7158B5D}"/>
              </a:ext>
            </a:extLst>
          </p:cNvPr>
          <p:cNvSpPr/>
          <p:nvPr/>
        </p:nvSpPr>
        <p:spPr>
          <a:xfrm>
            <a:off x="1106693" y="3155924"/>
            <a:ext cx="2199923" cy="1325563"/>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b="0" dirty="0">
                <a:solidFill>
                  <a:srgbClr val="000000"/>
                </a:solidFill>
                <a:effectLst/>
                <a:latin typeface="Consolas" panose="020B0609020204030204" pitchFamily="49" charset="0"/>
              </a:rPr>
              <a:t>{</a:t>
            </a:r>
          </a:p>
          <a:p>
            <a:pPr algn="l"/>
            <a:r>
              <a:rPr lang="en-US" sz="1800" dirty="0">
                <a:solidFill>
                  <a:srgbClr val="000000"/>
                </a:solidFill>
                <a:latin typeface="Consolas" panose="020B0609020204030204" pitchFamily="49" charset="0"/>
              </a:rPr>
              <a:t> const res =</a:t>
            </a:r>
          </a:p>
          <a:p>
            <a:pPr algn="l"/>
            <a:r>
              <a:rPr lang="en-US" sz="1800" b="0" dirty="0">
                <a:solidFill>
                  <a:srgbClr val="000000"/>
                </a:solidFill>
                <a:effectLst/>
                <a:latin typeface="Consolas" panose="020B0609020204030204" pitchFamily="49" charset="0"/>
              </a:rPr>
              <a:t> //</a:t>
            </a:r>
            <a:r>
              <a:rPr lang="en-US" sz="1800" dirty="0">
                <a:solidFill>
                  <a:srgbClr val="000000"/>
                </a:solidFill>
                <a:latin typeface="Consolas" panose="020B0609020204030204" pitchFamily="49" charset="0"/>
              </a:rPr>
              <a:t>..more code..</a:t>
            </a:r>
          </a:p>
          <a:p>
            <a:pPr algn="l"/>
            <a:r>
              <a:rPr lang="en-US" sz="1800" b="0" dirty="0">
                <a:solidFill>
                  <a:srgbClr val="000000"/>
                </a:solidFill>
                <a:effectLst/>
                <a:latin typeface="Consolas" panose="020B0609020204030204" pitchFamily="49" charset="0"/>
              </a:rPr>
              <a:t>}</a:t>
            </a:r>
          </a:p>
        </p:txBody>
      </p:sp>
      <p:sp>
        <p:nvSpPr>
          <p:cNvPr id="24" name="Rectangle 23">
            <a:extLst>
              <a:ext uri="{FF2B5EF4-FFF2-40B4-BE49-F238E27FC236}">
                <a16:creationId xmlns:a16="http://schemas.microsoft.com/office/drawing/2014/main" id="{B5C1E5AC-0375-E127-7581-2E99B5311A4A}"/>
              </a:ext>
            </a:extLst>
          </p:cNvPr>
          <p:cNvSpPr/>
          <p:nvPr/>
        </p:nvSpPr>
        <p:spPr>
          <a:xfrm>
            <a:off x="1548480" y="1887562"/>
            <a:ext cx="1316350" cy="653758"/>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25" name="Rectangle 24">
            <a:extLst>
              <a:ext uri="{FF2B5EF4-FFF2-40B4-BE49-F238E27FC236}">
                <a16:creationId xmlns:a16="http://schemas.microsoft.com/office/drawing/2014/main" id="{448BC0C4-E587-513B-EC6A-79852D4F9133}"/>
              </a:ext>
            </a:extLst>
          </p:cNvPr>
          <p:cNvSpPr/>
          <p:nvPr/>
        </p:nvSpPr>
        <p:spPr>
          <a:xfrm>
            <a:off x="1254474" y="4945099"/>
            <a:ext cx="1904361" cy="612863"/>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26" name="Straight Arrow Connector 25">
            <a:extLst>
              <a:ext uri="{FF2B5EF4-FFF2-40B4-BE49-F238E27FC236}">
                <a16:creationId xmlns:a16="http://schemas.microsoft.com/office/drawing/2014/main" id="{E20388BD-2D8F-C3E8-E7A9-ACC346A2583A}"/>
              </a:ext>
            </a:extLst>
          </p:cNvPr>
          <p:cNvCxnSpPr>
            <a:cxnSpLocks/>
            <a:stCxn id="25" idx="0"/>
            <a:endCxn id="20" idx="2"/>
          </p:cNvCxnSpPr>
          <p:nvPr/>
        </p:nvCxnSpPr>
        <p:spPr>
          <a:xfrm flipV="1">
            <a:off x="2206655" y="4481487"/>
            <a:ext cx="0" cy="463612"/>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C1F14943-F725-A7B3-A73E-F4763EEF204A}"/>
              </a:ext>
            </a:extLst>
          </p:cNvPr>
          <p:cNvGrpSpPr/>
          <p:nvPr/>
        </p:nvGrpSpPr>
        <p:grpSpPr>
          <a:xfrm>
            <a:off x="7323485" y="1890280"/>
            <a:ext cx="1846700" cy="3856850"/>
            <a:chOff x="2554236" y="1856396"/>
            <a:chExt cx="1846700" cy="3856850"/>
          </a:xfrm>
        </p:grpSpPr>
        <p:sp>
          <p:nvSpPr>
            <p:cNvPr id="2" name="Rectangle 1">
              <a:extLst>
                <a:ext uri="{FF2B5EF4-FFF2-40B4-BE49-F238E27FC236}">
                  <a16:creationId xmlns:a16="http://schemas.microsoft.com/office/drawing/2014/main" id="{69439F37-8EE8-EF49-143D-231184B30D73}"/>
                </a:ext>
              </a:extLst>
            </p:cNvPr>
            <p:cNvSpPr/>
            <p:nvPr/>
          </p:nvSpPr>
          <p:spPr>
            <a:xfrm>
              <a:off x="2554236" y="3194118"/>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3" name="Rectangle 2">
              <a:extLst>
                <a:ext uri="{FF2B5EF4-FFF2-40B4-BE49-F238E27FC236}">
                  <a16:creationId xmlns:a16="http://schemas.microsoft.com/office/drawing/2014/main" id="{0E11D966-C241-BAD4-B6DD-8C4B0D11973D}"/>
                </a:ext>
              </a:extLst>
            </p:cNvPr>
            <p:cNvSpPr/>
            <p:nvPr/>
          </p:nvSpPr>
          <p:spPr>
            <a:xfrm>
              <a:off x="3727296" y="4611781"/>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6" name="Rectangle 5">
              <a:extLst>
                <a:ext uri="{FF2B5EF4-FFF2-40B4-BE49-F238E27FC236}">
                  <a16:creationId xmlns:a16="http://schemas.microsoft.com/office/drawing/2014/main" id="{E61ED1B2-C750-7723-053B-B8141017EEA8}"/>
                </a:ext>
              </a:extLst>
            </p:cNvPr>
            <p:cNvSpPr/>
            <p:nvPr/>
          </p:nvSpPr>
          <p:spPr>
            <a:xfrm>
              <a:off x="3727296" y="319411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9" name="Rectangle 8">
              <a:extLst>
                <a:ext uri="{FF2B5EF4-FFF2-40B4-BE49-F238E27FC236}">
                  <a16:creationId xmlns:a16="http://schemas.microsoft.com/office/drawing/2014/main" id="{A648376F-2781-8FB8-35B0-64604B82D45A}"/>
                </a:ext>
              </a:extLst>
            </p:cNvPr>
            <p:cNvSpPr/>
            <p:nvPr/>
          </p:nvSpPr>
          <p:spPr>
            <a:xfrm>
              <a:off x="3727296" y="1856396"/>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12" name="Straight Arrow Connector 11">
              <a:extLst>
                <a:ext uri="{FF2B5EF4-FFF2-40B4-BE49-F238E27FC236}">
                  <a16:creationId xmlns:a16="http://schemas.microsoft.com/office/drawing/2014/main" id="{E9B76F2A-BFD8-1B39-4FFE-F0CE86569176}"/>
                </a:ext>
              </a:extLst>
            </p:cNvPr>
            <p:cNvCxnSpPr>
              <a:cxnSpLocks/>
              <a:stCxn id="6" idx="0"/>
              <a:endCxn id="9" idx="2"/>
            </p:cNvCxnSpPr>
            <p:nvPr/>
          </p:nvCxnSpPr>
          <p:spPr>
            <a:xfrm flipV="1">
              <a:off x="4064116" y="2957861"/>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3B05BF7-F18E-8643-DF2A-22F5C4B5ED17}"/>
                </a:ext>
              </a:extLst>
            </p:cNvPr>
            <p:cNvCxnSpPr>
              <a:cxnSpLocks/>
              <a:stCxn id="3" idx="0"/>
              <a:endCxn id="6" idx="2"/>
            </p:cNvCxnSpPr>
            <p:nvPr/>
          </p:nvCxnSpPr>
          <p:spPr>
            <a:xfrm flipV="1">
              <a:off x="4064116" y="4295583"/>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14F35AA-54A0-5CF8-2077-E260F4694798}"/>
                </a:ext>
              </a:extLst>
            </p:cNvPr>
            <p:cNvSpPr/>
            <p:nvPr/>
          </p:nvSpPr>
          <p:spPr>
            <a:xfrm>
              <a:off x="2554236" y="1856396"/>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35" name="Straight Arrow Connector 34">
              <a:extLst>
                <a:ext uri="{FF2B5EF4-FFF2-40B4-BE49-F238E27FC236}">
                  <a16:creationId xmlns:a16="http://schemas.microsoft.com/office/drawing/2014/main" id="{1EB3C14B-D2AB-D1E9-BBC2-130431BE6CA2}"/>
                </a:ext>
              </a:extLst>
            </p:cNvPr>
            <p:cNvCxnSpPr>
              <a:stCxn id="2" idx="0"/>
              <a:endCxn id="23" idx="2"/>
            </p:cNvCxnSpPr>
            <p:nvPr/>
          </p:nvCxnSpPr>
          <p:spPr>
            <a:xfrm flipV="1">
              <a:off x="2891056" y="2957861"/>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a:extLst>
              <a:ext uri="{FF2B5EF4-FFF2-40B4-BE49-F238E27FC236}">
                <a16:creationId xmlns:a16="http://schemas.microsoft.com/office/drawing/2014/main" id="{16AA622D-1B2B-0369-9EF3-6B648F412C39}"/>
              </a:ext>
            </a:extLst>
          </p:cNvPr>
          <p:cNvCxnSpPr>
            <a:cxnSpLocks/>
            <a:stCxn id="20" idx="0"/>
            <a:endCxn id="24" idx="2"/>
          </p:cNvCxnSpPr>
          <p:nvPr/>
        </p:nvCxnSpPr>
        <p:spPr>
          <a:xfrm flipV="1">
            <a:off x="2206655" y="2541320"/>
            <a:ext cx="0" cy="614604"/>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F4B1EA8-0833-A43A-563F-6D76F351C72B}"/>
              </a:ext>
            </a:extLst>
          </p:cNvPr>
          <p:cNvSpPr/>
          <p:nvPr/>
        </p:nvSpPr>
        <p:spPr>
          <a:xfrm>
            <a:off x="3806036" y="3661011"/>
            <a:ext cx="3443648" cy="958533"/>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latin typeface="Consolas" panose="020B0609020204030204" pitchFamily="49" charset="0"/>
              </a:rPr>
              <a:t>console.log(  `example1(10) finishing`</a:t>
            </a:r>
          </a:p>
          <a:p>
            <a:pPr algn="l"/>
            <a:r>
              <a:rPr lang="en-US" sz="1800" dirty="0">
                <a:solidFill>
                  <a:schemeClr val="tx1"/>
                </a:solidFill>
                <a:latin typeface="Consolas" panose="020B0609020204030204" pitchFamily="49" charset="0"/>
              </a:rPr>
              <a:t>);</a:t>
            </a:r>
          </a:p>
        </p:txBody>
      </p:sp>
      <p:sp>
        <p:nvSpPr>
          <p:cNvPr id="29" name="Freeform: Shape 28">
            <a:extLst>
              <a:ext uri="{FF2B5EF4-FFF2-40B4-BE49-F238E27FC236}">
                <a16:creationId xmlns:a16="http://schemas.microsoft.com/office/drawing/2014/main" id="{52281B3E-CB40-D549-5B45-D4ED80F577E9}"/>
              </a:ext>
            </a:extLst>
          </p:cNvPr>
          <p:cNvSpPr/>
          <p:nvPr/>
        </p:nvSpPr>
        <p:spPr>
          <a:xfrm>
            <a:off x="2864830" y="3335075"/>
            <a:ext cx="1335353" cy="359102"/>
          </a:xfrm>
          <a:custGeom>
            <a:avLst/>
            <a:gdLst>
              <a:gd name="connsiteX0" fmla="*/ 0 w 1340096"/>
              <a:gd name="connsiteY0" fmla="*/ 661393 h 734545"/>
              <a:gd name="connsiteX1" fmla="*/ 685800 w 1340096"/>
              <a:gd name="connsiteY1" fmla="*/ 615673 h 734545"/>
              <a:gd name="connsiteX2" fmla="*/ 676656 w 1340096"/>
              <a:gd name="connsiteY2" fmla="*/ 85321 h 734545"/>
              <a:gd name="connsiteX3" fmla="*/ 1243584 w 1340096"/>
              <a:gd name="connsiteY3" fmla="*/ 67033 h 734545"/>
              <a:gd name="connsiteX4" fmla="*/ 1335024 w 1340096"/>
              <a:gd name="connsiteY4" fmla="*/ 734545 h 734545"/>
              <a:gd name="connsiteX0" fmla="*/ 0 w 1340096"/>
              <a:gd name="connsiteY0" fmla="*/ 594970 h 668122"/>
              <a:gd name="connsiteX1" fmla="*/ 685800 w 1340096"/>
              <a:gd name="connsiteY1" fmla="*/ 549250 h 668122"/>
              <a:gd name="connsiteX2" fmla="*/ 1243584 w 1340096"/>
              <a:gd name="connsiteY2" fmla="*/ 610 h 668122"/>
              <a:gd name="connsiteX3" fmla="*/ 1335024 w 1340096"/>
              <a:gd name="connsiteY3" fmla="*/ 668122 h 668122"/>
              <a:gd name="connsiteX0" fmla="*/ 0 w 1335301"/>
              <a:gd name="connsiteY0" fmla="*/ 585835 h 658987"/>
              <a:gd name="connsiteX1" fmla="*/ 685800 w 1335301"/>
              <a:gd name="connsiteY1" fmla="*/ 540115 h 658987"/>
              <a:gd name="connsiteX2" fmla="*/ 1014984 w 1335301"/>
              <a:gd name="connsiteY2" fmla="*/ 619 h 658987"/>
              <a:gd name="connsiteX3" fmla="*/ 1335024 w 1335301"/>
              <a:gd name="connsiteY3" fmla="*/ 658987 h 658987"/>
              <a:gd name="connsiteX0" fmla="*/ 0 w 1335301"/>
              <a:gd name="connsiteY0" fmla="*/ 585744 h 662185"/>
              <a:gd name="connsiteX1" fmla="*/ 685800 w 1335301"/>
              <a:gd name="connsiteY1" fmla="*/ 622320 h 662185"/>
              <a:gd name="connsiteX2" fmla="*/ 1014984 w 1335301"/>
              <a:gd name="connsiteY2" fmla="*/ 528 h 662185"/>
              <a:gd name="connsiteX3" fmla="*/ 1335024 w 1335301"/>
              <a:gd name="connsiteY3" fmla="*/ 658896 h 662185"/>
              <a:gd name="connsiteX0" fmla="*/ 0 w 1335312"/>
              <a:gd name="connsiteY0" fmla="*/ 284425 h 357577"/>
              <a:gd name="connsiteX1" fmla="*/ 685800 w 1335312"/>
              <a:gd name="connsiteY1" fmla="*/ 321001 h 357577"/>
              <a:gd name="connsiteX2" fmla="*/ 1024128 w 1335312"/>
              <a:gd name="connsiteY2" fmla="*/ 961 h 357577"/>
              <a:gd name="connsiteX3" fmla="*/ 1335024 w 1335312"/>
              <a:gd name="connsiteY3" fmla="*/ 357577 h 357577"/>
              <a:gd name="connsiteX0" fmla="*/ 0 w 1335312"/>
              <a:gd name="connsiteY0" fmla="*/ 284454 h 357606"/>
              <a:gd name="connsiteX1" fmla="*/ 539496 w 1335312"/>
              <a:gd name="connsiteY1" fmla="*/ 311886 h 357606"/>
              <a:gd name="connsiteX2" fmla="*/ 1024128 w 1335312"/>
              <a:gd name="connsiteY2" fmla="*/ 990 h 357606"/>
              <a:gd name="connsiteX3" fmla="*/ 1335024 w 1335312"/>
              <a:gd name="connsiteY3" fmla="*/ 357606 h 357606"/>
              <a:gd name="connsiteX0" fmla="*/ 0 w 1335353"/>
              <a:gd name="connsiteY0" fmla="*/ 285949 h 359101"/>
              <a:gd name="connsiteX1" fmla="*/ 539496 w 1335353"/>
              <a:gd name="connsiteY1" fmla="*/ 313381 h 359101"/>
              <a:gd name="connsiteX2" fmla="*/ 1024128 w 1335353"/>
              <a:gd name="connsiteY2" fmla="*/ 2485 h 359101"/>
              <a:gd name="connsiteX3" fmla="*/ 1335024 w 1335353"/>
              <a:gd name="connsiteY3" fmla="*/ 359101 h 359101"/>
              <a:gd name="connsiteX0" fmla="*/ 0 w 1335353"/>
              <a:gd name="connsiteY0" fmla="*/ 285949 h 359101"/>
              <a:gd name="connsiteX1" fmla="*/ 768096 w 1335353"/>
              <a:gd name="connsiteY1" fmla="*/ 148789 h 359101"/>
              <a:gd name="connsiteX2" fmla="*/ 1024128 w 1335353"/>
              <a:gd name="connsiteY2" fmla="*/ 2485 h 359101"/>
              <a:gd name="connsiteX3" fmla="*/ 1335024 w 1335353"/>
              <a:gd name="connsiteY3" fmla="*/ 359101 h 359101"/>
              <a:gd name="connsiteX0" fmla="*/ 0 w 1335353"/>
              <a:gd name="connsiteY0" fmla="*/ 286036 h 359188"/>
              <a:gd name="connsiteX1" fmla="*/ 691094 w 1335353"/>
              <a:gd name="connsiteY1" fmla="*/ 129625 h 359188"/>
              <a:gd name="connsiteX2" fmla="*/ 1024128 w 1335353"/>
              <a:gd name="connsiteY2" fmla="*/ 2572 h 359188"/>
              <a:gd name="connsiteX3" fmla="*/ 1335024 w 1335353"/>
              <a:gd name="connsiteY3" fmla="*/ 359188 h 359188"/>
              <a:gd name="connsiteX0" fmla="*/ 0 w 1335353"/>
              <a:gd name="connsiteY0" fmla="*/ 286220 h 359372"/>
              <a:gd name="connsiteX1" fmla="*/ 691094 w 1335353"/>
              <a:gd name="connsiteY1" fmla="*/ 129809 h 359372"/>
              <a:gd name="connsiteX2" fmla="*/ 1024128 w 1335353"/>
              <a:gd name="connsiteY2" fmla="*/ 2756 h 359372"/>
              <a:gd name="connsiteX3" fmla="*/ 1335024 w 1335353"/>
              <a:gd name="connsiteY3" fmla="*/ 359372 h 359372"/>
              <a:gd name="connsiteX0" fmla="*/ 0 w 1335353"/>
              <a:gd name="connsiteY0" fmla="*/ 286220 h 359372"/>
              <a:gd name="connsiteX1" fmla="*/ 691094 w 1335353"/>
              <a:gd name="connsiteY1" fmla="*/ 129809 h 359372"/>
              <a:gd name="connsiteX2" fmla="*/ 1024128 w 1335353"/>
              <a:gd name="connsiteY2" fmla="*/ 2756 h 359372"/>
              <a:gd name="connsiteX3" fmla="*/ 1335024 w 1335353"/>
              <a:gd name="connsiteY3" fmla="*/ 359372 h 359372"/>
              <a:gd name="connsiteX0" fmla="*/ 0 w 1335353"/>
              <a:gd name="connsiteY0" fmla="*/ 285950 h 359102"/>
              <a:gd name="connsiteX1" fmla="*/ 1024128 w 1335353"/>
              <a:gd name="connsiteY1" fmla="*/ 2486 h 359102"/>
              <a:gd name="connsiteX2" fmla="*/ 1335024 w 1335353"/>
              <a:gd name="connsiteY2" fmla="*/ 359102 h 359102"/>
            </a:gdLst>
            <a:ahLst/>
            <a:cxnLst>
              <a:cxn ang="0">
                <a:pos x="connsiteX0" y="connsiteY0"/>
              </a:cxn>
              <a:cxn ang="0">
                <a:pos x="connsiteX1" y="connsiteY1"/>
              </a:cxn>
              <a:cxn ang="0">
                <a:pos x="connsiteX2" y="connsiteY2"/>
              </a:cxn>
            </a:cxnLst>
            <a:rect l="l" t="t" r="r" b="b"/>
            <a:pathLst>
              <a:path w="1335353" h="359102">
                <a:moveTo>
                  <a:pt x="0" y="285950"/>
                </a:moveTo>
                <a:cubicBezTo>
                  <a:pt x="213360" y="226895"/>
                  <a:pt x="801624" y="-9706"/>
                  <a:pt x="1024128" y="2486"/>
                </a:cubicBezTo>
                <a:cubicBezTo>
                  <a:pt x="1161288" y="-17326"/>
                  <a:pt x="1344168" y="79448"/>
                  <a:pt x="1335024" y="359102"/>
                </a:cubicBezTo>
              </a:path>
            </a:pathLst>
          </a:custGeom>
          <a:noFill/>
          <a:ln w="38100">
            <a:solidFill>
              <a:srgbClr val="0070C0"/>
            </a:solidFill>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C888C44D-C93C-E628-1CD6-98AD7E77AA17}"/>
              </a:ext>
            </a:extLst>
          </p:cNvPr>
          <p:cNvSpPr txBox="1"/>
          <p:nvPr/>
        </p:nvSpPr>
        <p:spPr>
          <a:xfrm>
            <a:off x="5632704" y="5815584"/>
            <a:ext cx="4836111" cy="9000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000" dirty="0">
                <a:solidFill>
                  <a:srgbClr val="FF0000"/>
                </a:solidFill>
                <a:latin typeface="Verdana" panose="020B0604030504040204" pitchFamily="34" charset="0"/>
                <a:ea typeface="Verdana" panose="020B0604030504040204" pitchFamily="34" charset="0"/>
              </a:rPr>
              <a:t>Important: </a:t>
            </a:r>
          </a:p>
          <a:p>
            <a:pPr algn="l"/>
            <a:r>
              <a:rPr lang="en-US" sz="2000" dirty="0">
                <a:solidFill>
                  <a:schemeClr val="tx1"/>
                </a:solidFill>
                <a:latin typeface="Verdana" panose="020B0604030504040204" pitchFamily="34" charset="0"/>
                <a:ea typeface="Verdana" panose="020B0604030504040204" pitchFamily="34" charset="0"/>
              </a:rPr>
              <a:t>The console.log can't run until </a:t>
            </a:r>
          </a:p>
          <a:p>
            <a:pPr algn="l"/>
            <a:r>
              <a:rPr lang="en-US" sz="2000" dirty="0">
                <a:solidFill>
                  <a:schemeClr val="tx1"/>
                </a:solidFill>
                <a:latin typeface="Verdana" panose="020B0604030504040204" pitchFamily="34" charset="0"/>
                <a:ea typeface="Verdana" panose="020B0604030504040204" pitchFamily="34" charset="0"/>
              </a:rPr>
              <a:t>after the 'more code' finishes </a:t>
            </a:r>
          </a:p>
        </p:txBody>
      </p:sp>
      <p:sp>
        <p:nvSpPr>
          <p:cNvPr id="31" name="TextBox 30">
            <a:extLst>
              <a:ext uri="{FF2B5EF4-FFF2-40B4-BE49-F238E27FC236}">
                <a16:creationId xmlns:a16="http://schemas.microsoft.com/office/drawing/2014/main" id="{9BD30B9A-DE16-5AAE-ADFB-7ACB40482A92}"/>
              </a:ext>
            </a:extLst>
          </p:cNvPr>
          <p:cNvSpPr txBox="1"/>
          <p:nvPr/>
        </p:nvSpPr>
        <p:spPr>
          <a:xfrm>
            <a:off x="4718304" y="5358384"/>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33" name="Flowchart: Document 32">
            <a:extLst>
              <a:ext uri="{FF2B5EF4-FFF2-40B4-BE49-F238E27FC236}">
                <a16:creationId xmlns:a16="http://schemas.microsoft.com/office/drawing/2014/main" id="{07809D9B-9FC6-C272-FA23-E2AC4390F178}"/>
              </a:ext>
            </a:extLst>
          </p:cNvPr>
          <p:cNvSpPr/>
          <p:nvPr/>
        </p:nvSpPr>
        <p:spPr>
          <a:xfrm>
            <a:off x="838200" y="5815584"/>
            <a:ext cx="3880104" cy="775716"/>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latin typeface="Verdana" panose="020B0604030504040204" pitchFamily="34" charset="0"/>
                <a:ea typeface="Verdana" panose="020B0604030504040204" pitchFamily="34" charset="0"/>
              </a:rPr>
              <a:t>example1(10) starting</a:t>
            </a:r>
          </a:p>
          <a:p>
            <a:pPr algn="l"/>
            <a:r>
              <a:rPr lang="en-US" sz="1800" dirty="0">
                <a:solidFill>
                  <a:schemeClr val="tx1"/>
                </a:solidFill>
                <a:latin typeface="Verdana" panose="020B0604030504040204" pitchFamily="34" charset="0"/>
                <a:ea typeface="Verdana" panose="020B0604030504040204" pitchFamily="34" charset="0"/>
              </a:rPr>
              <a:t>p1 is printing</a:t>
            </a:r>
          </a:p>
        </p:txBody>
      </p:sp>
    </p:spTree>
    <p:extLst>
      <p:ext uri="{BB962C8B-B14F-4D97-AF65-F5344CB8AC3E}">
        <p14:creationId xmlns:p14="http://schemas.microsoft.com/office/powerpoint/2010/main" val="2661099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E907-F70F-7705-2E0C-803AD7E5B574}"/>
              </a:ext>
            </a:extLst>
          </p:cNvPr>
          <p:cNvSpPr>
            <a:spLocks noGrp="1"/>
          </p:cNvSpPr>
          <p:nvPr>
            <p:ph type="title"/>
          </p:nvPr>
        </p:nvSpPr>
        <p:spPr/>
        <p:txBody>
          <a:bodyPr/>
          <a:lstStyle/>
          <a:p>
            <a:r>
              <a:rPr lang="en-US" dirty="0"/>
              <a:t>Async functions: from the outside in</a:t>
            </a:r>
          </a:p>
        </p:txBody>
      </p:sp>
      <p:sp>
        <p:nvSpPr>
          <p:cNvPr id="3" name="Content Placeholder 2">
            <a:extLst>
              <a:ext uri="{FF2B5EF4-FFF2-40B4-BE49-F238E27FC236}">
                <a16:creationId xmlns:a16="http://schemas.microsoft.com/office/drawing/2014/main" id="{0E59BEC5-42F1-CBC5-94A0-593213FB2B0A}"/>
              </a:ext>
            </a:extLst>
          </p:cNvPr>
          <p:cNvSpPr>
            <a:spLocks noGrp="1"/>
          </p:cNvSpPr>
          <p:nvPr>
            <p:ph idx="1"/>
          </p:nvPr>
        </p:nvSpPr>
        <p:spPr/>
        <p:txBody>
          <a:bodyPr/>
          <a:lstStyle/>
          <a:p>
            <a:r>
              <a:rPr lang="en-US" dirty="0"/>
              <a:t>What can async functions do?</a:t>
            </a:r>
          </a:p>
          <a:p>
            <a:r>
              <a:rPr lang="en-US" dirty="0"/>
              <a:t>What are the typical patterns for applying them?</a:t>
            </a:r>
          </a:p>
        </p:txBody>
      </p:sp>
      <p:sp>
        <p:nvSpPr>
          <p:cNvPr id="4" name="Slide Number Placeholder 3">
            <a:extLst>
              <a:ext uri="{FF2B5EF4-FFF2-40B4-BE49-F238E27FC236}">
                <a16:creationId xmlns:a16="http://schemas.microsoft.com/office/drawing/2014/main" id="{359632F8-DD1C-9C8E-B7A7-277B84A41CE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8133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normAutofit lnSpcReduction="10000"/>
          </a:bodyPr>
          <a:lstStyle/>
          <a:p>
            <a:r>
              <a:rPr lang="en-US" dirty="0"/>
              <a:t>At the end of this lesson, you should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183166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4D36-7AFC-C977-D8B9-1CA48E475953}"/>
              </a:ext>
            </a:extLst>
          </p:cNvPr>
          <p:cNvSpPr>
            <a:spLocks noGrp="1"/>
          </p:cNvSpPr>
          <p:nvPr>
            <p:ph type="title"/>
          </p:nvPr>
        </p:nvSpPr>
        <p:spPr>
          <a:xfrm>
            <a:off x="838200" y="18255"/>
            <a:ext cx="8255000" cy="1325563"/>
          </a:xfrm>
        </p:spPr>
        <p:txBody>
          <a:bodyPr>
            <a:normAutofit/>
          </a:bodyPr>
          <a:lstStyle/>
          <a:p>
            <a:r>
              <a:rPr lang="en-US" dirty="0"/>
              <a:t>Async functions return promises</a:t>
            </a:r>
          </a:p>
        </p:txBody>
      </p:sp>
      <p:sp>
        <p:nvSpPr>
          <p:cNvPr id="3" name="Content Placeholder 2">
            <a:extLst>
              <a:ext uri="{FF2B5EF4-FFF2-40B4-BE49-F238E27FC236}">
                <a16:creationId xmlns:a16="http://schemas.microsoft.com/office/drawing/2014/main" id="{A4B1C00C-56E2-81C2-B712-ECAC121D2675}"/>
              </a:ext>
            </a:extLst>
          </p:cNvPr>
          <p:cNvSpPr>
            <a:spLocks noGrp="1"/>
          </p:cNvSpPr>
          <p:nvPr>
            <p:ph idx="1"/>
          </p:nvPr>
        </p:nvSpPr>
        <p:spPr>
          <a:xfrm>
            <a:off x="5764695" y="1582336"/>
            <a:ext cx="6361945" cy="3214871"/>
          </a:xfrm>
          <a:ln>
            <a:solidFill>
              <a:schemeClr val="tx1"/>
            </a:solidFill>
          </a:ln>
        </p:spPr>
        <p:txBody>
          <a:bodyPr anchor="ctr">
            <a:noAutofit/>
          </a:bodyPr>
          <a:lstStyle/>
          <a:p>
            <a:pPr marL="0" indent="0">
              <a:buNone/>
            </a:pPr>
            <a:r>
              <a:rPr lang="en-US" sz="2000" dirty="0">
                <a:solidFill>
                  <a:prstClr val="black"/>
                </a:solidFill>
              </a:rPr>
              <a:t>$ </a:t>
            </a:r>
            <a:r>
              <a:rPr lang="en-US" sz="2000" dirty="0" err="1">
                <a:solidFill>
                  <a:prstClr val="black"/>
                </a:solidFill>
              </a:rPr>
              <a:t>npx</a:t>
            </a:r>
            <a:r>
              <a:rPr lang="en-US" sz="2000" dirty="0">
                <a:solidFill>
                  <a:prstClr val="black"/>
                </a:solidFill>
              </a:rPr>
              <a:t> </a:t>
            </a:r>
            <a:r>
              <a:rPr lang="en-US" sz="2000" dirty="0" err="1">
                <a:solidFill>
                  <a:prstClr val="black"/>
                </a:solidFill>
              </a:rPr>
              <a:t>ts</a:t>
            </a:r>
            <a:r>
              <a:rPr lang="en-US" sz="2000" dirty="0">
                <a:solidFill>
                  <a:prstClr val="black"/>
                </a:solidFill>
              </a:rPr>
              <a:t>-node </a:t>
            </a:r>
            <a:r>
              <a:rPr lang="en-US" sz="2000" dirty="0" err="1">
                <a:solidFill>
                  <a:prstClr val="black"/>
                </a:solidFill>
              </a:rPr>
              <a:t>AsyncReturnsPromise.ts</a:t>
            </a:r>
            <a:endParaRPr lang="en-US" sz="2000" dirty="0">
              <a:solidFill>
                <a:prstClr val="black"/>
              </a:solidFill>
            </a:endParaRPr>
          </a:p>
          <a:p>
            <a:pPr marL="0" indent="0">
              <a:buNone/>
            </a:pPr>
            <a:r>
              <a:rPr lang="en-US" sz="2000" dirty="0">
                <a:solidFill>
                  <a:prstClr val="black"/>
                </a:solidFill>
              </a:rPr>
              <a:t>starting main</a:t>
            </a:r>
          </a:p>
          <a:p>
            <a:pPr marL="0" indent="0">
              <a:buNone/>
            </a:pPr>
            <a:r>
              <a:rPr lang="en-US" sz="2000" dirty="0">
                <a:solidFill>
                  <a:prstClr val="black"/>
                </a:solidFill>
              </a:rPr>
              <a:t>example1(10) starting</a:t>
            </a:r>
          </a:p>
          <a:p>
            <a:pPr marL="0" indent="0">
              <a:buNone/>
            </a:pPr>
            <a:r>
              <a:rPr lang="en-US" sz="2000" dirty="0">
                <a:solidFill>
                  <a:prstClr val="black"/>
                </a:solidFill>
              </a:rPr>
              <a:t>p1 is printing</a:t>
            </a:r>
          </a:p>
          <a:p>
            <a:pPr marL="0" indent="0">
              <a:buNone/>
            </a:pPr>
            <a:r>
              <a:rPr lang="en-US" sz="2000" dirty="0">
                <a:solidFill>
                  <a:prstClr val="black"/>
                </a:solidFill>
              </a:rPr>
              <a:t>example1(10) returned Promise { &lt;pending&gt; }</a:t>
            </a:r>
          </a:p>
          <a:p>
            <a:pPr marL="0" indent="0">
              <a:buNone/>
            </a:pPr>
            <a:r>
              <a:rPr lang="en-US" sz="2000" dirty="0">
                <a:solidFill>
                  <a:prstClr val="black"/>
                </a:solidFill>
              </a:rPr>
              <a:t>main finished</a:t>
            </a:r>
          </a:p>
          <a:p>
            <a:pPr marL="0" indent="0">
              <a:buNone/>
            </a:pPr>
            <a:r>
              <a:rPr lang="en-US" sz="2000" dirty="0">
                <a:solidFill>
                  <a:prstClr val="black"/>
                </a:solidFill>
              </a:rPr>
              <a:t>example1(10) finishing</a:t>
            </a:r>
          </a:p>
        </p:txBody>
      </p:sp>
      <p:sp>
        <p:nvSpPr>
          <p:cNvPr id="4" name="Slide Number Placeholder 3">
            <a:extLst>
              <a:ext uri="{FF2B5EF4-FFF2-40B4-BE49-F238E27FC236}">
                <a16:creationId xmlns:a16="http://schemas.microsoft.com/office/drawing/2014/main" id="{449A2954-F539-FFF4-09C9-5613E10DCB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Rectangle: Rounded Corners 7">
            <a:extLst>
              <a:ext uri="{FF2B5EF4-FFF2-40B4-BE49-F238E27FC236}">
                <a16:creationId xmlns:a16="http://schemas.microsoft.com/office/drawing/2014/main" id="{6632C714-5202-0898-55DE-9D4586D6C35A}"/>
              </a:ext>
            </a:extLst>
          </p:cNvPr>
          <p:cNvSpPr/>
          <p:nvPr/>
        </p:nvSpPr>
        <p:spPr>
          <a:xfrm>
            <a:off x="6185067" y="5389435"/>
            <a:ext cx="564049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AsyncReturnsPromise.ts</a:t>
            </a:r>
            <a:endParaRPr lang="en-US" sz="2400" dirty="0">
              <a:solidFill>
                <a:schemeClr val="tx1"/>
              </a:solidFill>
            </a:endParaRPr>
          </a:p>
        </p:txBody>
      </p:sp>
      <p:sp>
        <p:nvSpPr>
          <p:cNvPr id="6" name="TextBox 5">
            <a:extLst>
              <a:ext uri="{FF2B5EF4-FFF2-40B4-BE49-F238E27FC236}">
                <a16:creationId xmlns:a16="http://schemas.microsoft.com/office/drawing/2014/main" id="{2835DE73-A127-0753-86E7-7D5C35F1C90C}"/>
              </a:ext>
            </a:extLst>
          </p:cNvPr>
          <p:cNvSpPr txBox="1"/>
          <p:nvPr/>
        </p:nvSpPr>
        <p:spPr>
          <a:xfrm>
            <a:off x="366436" y="1668776"/>
            <a:ext cx="7176636"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example1(n: number)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starting`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p1 = </a:t>
            </a:r>
            <a:r>
              <a:rPr lang="en-US" sz="1600" b="0" dirty="0" err="1">
                <a:solidFill>
                  <a:srgbClr val="000000"/>
                </a:solidFill>
                <a:effectLst/>
                <a:latin typeface="Consolas" panose="020B0609020204030204" pitchFamily="49" charset="0"/>
              </a:rPr>
              <a:t>promiseToPrint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`p1 is printing`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p1;</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finishing`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main1()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'starting main'</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res = example1(</a:t>
            </a:r>
            <a:r>
              <a:rPr lang="en-US" sz="1600" b="0" dirty="0">
                <a:solidFill>
                  <a:srgbClr val="098658"/>
                </a:solidFill>
                <a:effectLst/>
                <a:latin typeface="Consolas" panose="020B0609020204030204" pitchFamily="49" charset="0"/>
              </a:rPr>
              <a:t>10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console.log (</a:t>
            </a:r>
            <a:r>
              <a:rPr lang="en-US" sz="1600" b="0" dirty="0">
                <a:solidFill>
                  <a:srgbClr val="A31515"/>
                </a:solidFill>
                <a:effectLst/>
                <a:latin typeface="Consolas" panose="020B0609020204030204" pitchFamily="49" charset="0"/>
              </a:rPr>
              <a:t>'example1(10) returned'</a:t>
            </a:r>
            <a:r>
              <a:rPr lang="en-US" sz="1600" b="0" dirty="0">
                <a:solidFill>
                  <a:srgbClr val="000000"/>
                </a:solidFill>
                <a:effectLst/>
                <a:latin typeface="Consolas" panose="020B0609020204030204" pitchFamily="49" charset="0"/>
              </a:rPr>
              <a:t>, res)</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'main finished'</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main1();</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1821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4C33C-00F5-A586-E68A-55278C4E3093}"/>
              </a:ext>
            </a:extLst>
          </p:cNvPr>
          <p:cNvSpPr>
            <a:spLocks noGrp="1"/>
          </p:cNvSpPr>
          <p:nvPr>
            <p:ph type="title"/>
          </p:nvPr>
        </p:nvSpPr>
        <p:spPr/>
        <p:txBody>
          <a:bodyPr/>
          <a:lstStyle/>
          <a:p>
            <a:r>
              <a:rPr lang="en-US" dirty="0" err="1"/>
              <a:t>Asyncs</a:t>
            </a:r>
            <a:r>
              <a:rPr lang="en-US" dirty="0"/>
              <a:t> can be nested</a:t>
            </a:r>
          </a:p>
        </p:txBody>
      </p:sp>
      <p:sp>
        <p:nvSpPr>
          <p:cNvPr id="4" name="Slide Number Placeholder 3">
            <a:extLst>
              <a:ext uri="{FF2B5EF4-FFF2-40B4-BE49-F238E27FC236}">
                <a16:creationId xmlns:a16="http://schemas.microsoft.com/office/drawing/2014/main" id="{FFB30298-CEDF-C5EC-A858-B152A98C331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1A49BCA-C52B-C74B-6535-4B902ADF0124}"/>
              </a:ext>
            </a:extLst>
          </p:cNvPr>
          <p:cNvSpPr txBox="1"/>
          <p:nvPr/>
        </p:nvSpPr>
        <p:spPr>
          <a:xfrm>
            <a:off x="838200" y="1507631"/>
            <a:ext cx="6094476" cy="427809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example2(n: number): Promise&lt;void&gt;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`example2(</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starting`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p1 = example1(n);</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p1;</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`example2(</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finishing`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main()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'starting main'</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example2(</a:t>
            </a:r>
            <a:r>
              <a:rPr lang="en-US" sz="1600" b="0" dirty="0">
                <a:solidFill>
                  <a:srgbClr val="098658"/>
                </a:solidFill>
                <a:effectLst/>
                <a:latin typeface="Consolas" panose="020B0609020204030204" pitchFamily="49" charset="0"/>
              </a:rPr>
              <a:t>10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'main finished'</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main();</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sp>
        <p:nvSpPr>
          <p:cNvPr id="7" name="Rectangle: Rounded Corners 6">
            <a:extLst>
              <a:ext uri="{FF2B5EF4-FFF2-40B4-BE49-F238E27FC236}">
                <a16:creationId xmlns:a16="http://schemas.microsoft.com/office/drawing/2014/main" id="{5C2FD63A-BDE7-A71E-F801-9E9B3E31A4E3}"/>
              </a:ext>
            </a:extLst>
          </p:cNvPr>
          <p:cNvSpPr/>
          <p:nvPr/>
        </p:nvSpPr>
        <p:spPr>
          <a:xfrm>
            <a:off x="6323076" y="247275"/>
            <a:ext cx="4803821"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nestedAsyncs.ts</a:t>
            </a:r>
            <a:endParaRPr lang="en-US" sz="2400" dirty="0">
              <a:solidFill>
                <a:schemeClr val="tx1"/>
              </a:solidFill>
            </a:endParaRPr>
          </a:p>
        </p:txBody>
      </p:sp>
      <p:sp>
        <p:nvSpPr>
          <p:cNvPr id="8" name="Content Placeholder 2">
            <a:extLst>
              <a:ext uri="{FF2B5EF4-FFF2-40B4-BE49-F238E27FC236}">
                <a16:creationId xmlns:a16="http://schemas.microsoft.com/office/drawing/2014/main" id="{1D436141-C79F-0D6A-F275-CD41520A14F4}"/>
              </a:ext>
            </a:extLst>
          </p:cNvPr>
          <p:cNvSpPr txBox="1">
            <a:spLocks/>
          </p:cNvSpPr>
          <p:nvPr/>
        </p:nvSpPr>
        <p:spPr>
          <a:xfrm>
            <a:off x="5787688" y="1457960"/>
            <a:ext cx="5874596" cy="3214871"/>
          </a:xfrm>
          <a:prstGeom prst="rect">
            <a:avLst/>
          </a:prstGeom>
          <a:ln w="12700">
            <a:solidFill>
              <a:schemeClr val="tx1"/>
            </a:solid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prstClr val="black"/>
                </a:solidFill>
              </a:rPr>
              <a:t>$ </a:t>
            </a:r>
            <a:r>
              <a:rPr lang="en-US" sz="1800" dirty="0" err="1">
                <a:solidFill>
                  <a:prstClr val="black"/>
                </a:solidFill>
              </a:rPr>
              <a:t>npx</a:t>
            </a:r>
            <a:r>
              <a:rPr lang="en-US" sz="1800" dirty="0">
                <a:solidFill>
                  <a:prstClr val="black"/>
                </a:solidFill>
              </a:rPr>
              <a:t> </a:t>
            </a:r>
            <a:r>
              <a:rPr lang="en-US" sz="1800" dirty="0" err="1">
                <a:solidFill>
                  <a:prstClr val="black"/>
                </a:solidFill>
              </a:rPr>
              <a:t>ts</a:t>
            </a:r>
            <a:r>
              <a:rPr lang="en-US" sz="1800" dirty="0">
                <a:solidFill>
                  <a:prstClr val="black"/>
                </a:solidFill>
              </a:rPr>
              <a:t>-node </a:t>
            </a:r>
            <a:r>
              <a:rPr lang="en-US" sz="1800" dirty="0" err="1">
                <a:solidFill>
                  <a:prstClr val="black"/>
                </a:solidFill>
              </a:rPr>
              <a:t>nestedAsyncs.ts</a:t>
            </a:r>
            <a:endParaRPr lang="en-US" sz="1800" dirty="0">
              <a:solidFill>
                <a:prstClr val="black"/>
              </a:solidFill>
            </a:endParaRPr>
          </a:p>
          <a:p>
            <a:pPr marL="0" indent="0">
              <a:buNone/>
            </a:pPr>
            <a:r>
              <a:rPr lang="en-US" sz="1800" dirty="0">
                <a:solidFill>
                  <a:prstClr val="black"/>
                </a:solidFill>
              </a:rPr>
              <a:t>starting main</a:t>
            </a:r>
          </a:p>
          <a:p>
            <a:pPr marL="0" indent="0">
              <a:buNone/>
            </a:pPr>
            <a:r>
              <a:rPr lang="en-US" sz="1800" dirty="0">
                <a:solidFill>
                  <a:prstClr val="black"/>
                </a:solidFill>
              </a:rPr>
              <a:t>example2(10) starting</a:t>
            </a:r>
          </a:p>
          <a:p>
            <a:pPr marL="0" indent="0">
              <a:buNone/>
            </a:pPr>
            <a:r>
              <a:rPr lang="en-US" sz="1800" dirty="0">
                <a:solidFill>
                  <a:prstClr val="black"/>
                </a:solidFill>
              </a:rPr>
              <a:t>example1(10) starting</a:t>
            </a:r>
          </a:p>
          <a:p>
            <a:pPr marL="0" indent="0">
              <a:buNone/>
            </a:pPr>
            <a:r>
              <a:rPr lang="en-US" sz="1800" dirty="0">
                <a:solidFill>
                  <a:prstClr val="black"/>
                </a:solidFill>
              </a:rPr>
              <a:t>p1 is printing</a:t>
            </a:r>
          </a:p>
          <a:p>
            <a:pPr marL="0" indent="0">
              <a:buNone/>
            </a:pPr>
            <a:r>
              <a:rPr lang="en-US" sz="1800" dirty="0">
                <a:solidFill>
                  <a:prstClr val="black"/>
                </a:solidFill>
              </a:rPr>
              <a:t>main finished</a:t>
            </a:r>
          </a:p>
          <a:p>
            <a:pPr marL="0" indent="0">
              <a:buNone/>
            </a:pPr>
            <a:r>
              <a:rPr lang="en-US" sz="1800" dirty="0">
                <a:solidFill>
                  <a:prstClr val="black"/>
                </a:solidFill>
              </a:rPr>
              <a:t>example1(10) finishing</a:t>
            </a:r>
          </a:p>
          <a:p>
            <a:pPr marL="0" indent="0">
              <a:buNone/>
            </a:pPr>
            <a:r>
              <a:rPr lang="en-US" sz="1800" dirty="0">
                <a:solidFill>
                  <a:prstClr val="black"/>
                </a:solidFill>
              </a:rPr>
              <a:t>example2(10) finishing</a:t>
            </a:r>
          </a:p>
        </p:txBody>
      </p:sp>
    </p:spTree>
    <p:extLst>
      <p:ext uri="{BB962C8B-B14F-4D97-AF65-F5344CB8AC3E}">
        <p14:creationId xmlns:p14="http://schemas.microsoft.com/office/powerpoint/2010/main" val="98906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allAtOnce"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C3B3C-4250-09C3-6461-896D2C66538A}"/>
              </a:ext>
            </a:extLst>
          </p:cNvPr>
          <p:cNvSpPr>
            <a:spLocks noGrp="1"/>
          </p:cNvSpPr>
          <p:nvPr>
            <p:ph type="title"/>
          </p:nvPr>
        </p:nvSpPr>
        <p:spPr/>
        <p:txBody>
          <a:bodyPr/>
          <a:lstStyle/>
          <a:p>
            <a:r>
              <a:rPr lang="en-US" dirty="0"/>
              <a:t>Running Multiple Promises Asynchronously</a:t>
            </a:r>
          </a:p>
        </p:txBody>
      </p:sp>
      <p:sp>
        <p:nvSpPr>
          <p:cNvPr id="3" name="Slide Number Placeholder 2">
            <a:extLst>
              <a:ext uri="{FF2B5EF4-FFF2-40B4-BE49-F238E27FC236}">
                <a16:creationId xmlns:a16="http://schemas.microsoft.com/office/drawing/2014/main" id="{31EB6B5E-ED2E-3B94-E2A2-D765327814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F97A3FB-7194-F34C-87A6-2D692877C51B}"/>
              </a:ext>
            </a:extLst>
          </p:cNvPr>
          <p:cNvSpPr txBox="1"/>
          <p:nvPr/>
        </p:nvSpPr>
        <p:spPr>
          <a:xfrm>
            <a:off x="219075" y="1325563"/>
            <a:ext cx="6184900"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example1(n: number)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starting`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p1 = </a:t>
            </a:r>
            <a:r>
              <a:rPr lang="en-US" sz="1600" b="0" dirty="0" err="1">
                <a:solidFill>
                  <a:srgbClr val="000000"/>
                </a:solidFill>
                <a:effectLst/>
                <a:latin typeface="Consolas" panose="020B0609020204030204" pitchFamily="49" charset="0"/>
              </a:rPr>
              <a:t>promiseToPrint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`p1 is printing`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p1;</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finishing`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make3AsynchronousPromises()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'starting make3AsynchronousPromises'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100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200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300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'make3AsynchronousPromises finished'</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make3AsynchronousPromises()</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9269D7A1-870A-6DFC-8129-0034FF6C1F00}"/>
              </a:ext>
            </a:extLst>
          </p:cNvPr>
          <p:cNvSpPr txBox="1"/>
          <p:nvPr/>
        </p:nvSpPr>
        <p:spPr>
          <a:xfrm>
            <a:off x="6403975" y="1588244"/>
            <a:ext cx="5568950"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prstClr val="black"/>
                </a:solidFill>
                <a:latin typeface="Verdana" panose="020B0604030504040204" pitchFamily="34" charset="0"/>
                <a:ea typeface="Verdana" panose="020B0604030504040204" pitchFamily="34" charset="0"/>
              </a:rPr>
              <a:t>$ </a:t>
            </a:r>
            <a:r>
              <a:rPr lang="en-US" sz="1800" dirty="0" err="1">
                <a:solidFill>
                  <a:prstClr val="black"/>
                </a:solidFill>
                <a:latin typeface="Verdana" panose="020B0604030504040204" pitchFamily="34" charset="0"/>
                <a:ea typeface="Verdana" panose="020B0604030504040204" pitchFamily="34" charset="0"/>
              </a:rPr>
              <a:t>npx</a:t>
            </a:r>
            <a:r>
              <a:rPr lang="en-US" sz="1800" dirty="0">
                <a:solidFill>
                  <a:prstClr val="black"/>
                </a:solidFill>
                <a:latin typeface="Verdana" panose="020B0604030504040204" pitchFamily="34" charset="0"/>
                <a:ea typeface="Verdana" panose="020B0604030504040204" pitchFamily="34" charset="0"/>
              </a:rPr>
              <a:t> </a:t>
            </a:r>
            <a:r>
              <a:rPr lang="en-US" sz="1800" dirty="0" err="1">
                <a:solidFill>
                  <a:prstClr val="black"/>
                </a:solidFill>
                <a:latin typeface="Verdana" panose="020B0604030504040204" pitchFamily="34" charset="0"/>
                <a:ea typeface="Verdana" panose="020B0604030504040204" pitchFamily="34" charset="0"/>
              </a:rPr>
              <a:t>ts</a:t>
            </a:r>
            <a:r>
              <a:rPr lang="en-US" sz="1800" dirty="0">
                <a:solidFill>
                  <a:prstClr val="black"/>
                </a:solidFill>
                <a:latin typeface="Verdana" panose="020B0604030504040204" pitchFamily="34" charset="0"/>
                <a:ea typeface="Verdana" panose="020B0604030504040204" pitchFamily="34" charset="0"/>
              </a:rPr>
              <a:t>-node </a:t>
            </a:r>
            <a:r>
              <a:rPr lang="en-US" sz="1800" dirty="0" err="1">
                <a:solidFill>
                  <a:prstClr val="black"/>
                </a:solidFill>
                <a:latin typeface="Verdana" panose="020B0604030504040204" pitchFamily="34" charset="0"/>
                <a:ea typeface="Verdana" panose="020B0604030504040204" pitchFamily="34" charset="0"/>
              </a:rPr>
              <a:t>ThreeAsynchronousPromises.ts</a:t>
            </a:r>
            <a:endParaRPr lang="en-US" sz="1800" dirty="0">
              <a:solidFill>
                <a:prstClr val="black"/>
              </a:solidFill>
              <a:latin typeface="Verdana" panose="020B0604030504040204" pitchFamily="34" charset="0"/>
              <a:ea typeface="Verdana" panose="020B0604030504040204" pitchFamily="34" charset="0"/>
            </a:endParaRPr>
          </a:p>
          <a:p>
            <a:pPr algn="l"/>
            <a:r>
              <a:rPr lang="en-US" sz="1800" dirty="0">
                <a:solidFill>
                  <a:prstClr val="black"/>
                </a:solidFill>
                <a:latin typeface="Verdana" panose="020B0604030504040204" pitchFamily="34" charset="0"/>
                <a:ea typeface="Verdana" panose="020B0604030504040204" pitchFamily="34" charset="0"/>
              </a:rPr>
              <a:t>starting make3AsynchronousPromises</a:t>
            </a:r>
          </a:p>
          <a:p>
            <a:pPr algn="l"/>
            <a:r>
              <a:rPr lang="en-US" sz="1800" dirty="0">
                <a:solidFill>
                  <a:prstClr val="black"/>
                </a:solidFill>
                <a:latin typeface="Verdana" panose="020B0604030504040204" pitchFamily="34" charset="0"/>
                <a:ea typeface="Verdana" panose="020B0604030504040204" pitchFamily="34" charset="0"/>
              </a:rPr>
              <a:t>example1(100) starting</a:t>
            </a:r>
          </a:p>
          <a:p>
            <a:pPr algn="l"/>
            <a:r>
              <a:rPr lang="en-US" sz="1800" dirty="0">
                <a:solidFill>
                  <a:prstClr val="black"/>
                </a:solidFill>
                <a:latin typeface="Verdana" panose="020B0604030504040204" pitchFamily="34" charset="0"/>
                <a:ea typeface="Verdana" panose="020B0604030504040204" pitchFamily="34" charset="0"/>
              </a:rPr>
              <a:t>p1 is printing</a:t>
            </a:r>
          </a:p>
          <a:p>
            <a:pPr algn="l"/>
            <a:r>
              <a:rPr lang="en-US" sz="1800" dirty="0">
                <a:solidFill>
                  <a:prstClr val="black"/>
                </a:solidFill>
                <a:latin typeface="Verdana" panose="020B0604030504040204" pitchFamily="34" charset="0"/>
                <a:ea typeface="Verdana" panose="020B0604030504040204" pitchFamily="34" charset="0"/>
              </a:rPr>
              <a:t>example1(200) starting</a:t>
            </a:r>
          </a:p>
          <a:p>
            <a:pPr algn="l"/>
            <a:r>
              <a:rPr lang="en-US" sz="1800" dirty="0">
                <a:solidFill>
                  <a:prstClr val="black"/>
                </a:solidFill>
                <a:latin typeface="Verdana" panose="020B0604030504040204" pitchFamily="34" charset="0"/>
                <a:ea typeface="Verdana" panose="020B0604030504040204" pitchFamily="34" charset="0"/>
              </a:rPr>
              <a:t>p1 is printing</a:t>
            </a:r>
          </a:p>
          <a:p>
            <a:pPr algn="l"/>
            <a:r>
              <a:rPr lang="en-US" sz="1800" dirty="0">
                <a:solidFill>
                  <a:prstClr val="black"/>
                </a:solidFill>
                <a:latin typeface="Verdana" panose="020B0604030504040204" pitchFamily="34" charset="0"/>
                <a:ea typeface="Verdana" panose="020B0604030504040204" pitchFamily="34" charset="0"/>
              </a:rPr>
              <a:t>example1(300) starting</a:t>
            </a:r>
          </a:p>
          <a:p>
            <a:pPr algn="l"/>
            <a:r>
              <a:rPr lang="en-US" sz="1800" dirty="0">
                <a:solidFill>
                  <a:prstClr val="black"/>
                </a:solidFill>
                <a:latin typeface="Verdana" panose="020B0604030504040204" pitchFamily="34" charset="0"/>
                <a:ea typeface="Verdana" panose="020B0604030504040204" pitchFamily="34" charset="0"/>
              </a:rPr>
              <a:t>p1 is printing</a:t>
            </a:r>
          </a:p>
          <a:p>
            <a:pPr algn="l"/>
            <a:r>
              <a:rPr lang="en-US" sz="1800" dirty="0">
                <a:solidFill>
                  <a:prstClr val="black"/>
                </a:solidFill>
                <a:latin typeface="Verdana" panose="020B0604030504040204" pitchFamily="34" charset="0"/>
                <a:ea typeface="Verdana" panose="020B0604030504040204" pitchFamily="34" charset="0"/>
              </a:rPr>
              <a:t>make3AsynchronousPromises finished</a:t>
            </a:r>
          </a:p>
          <a:p>
            <a:pPr algn="l"/>
            <a:r>
              <a:rPr lang="en-US" sz="1800" dirty="0">
                <a:solidFill>
                  <a:prstClr val="black"/>
                </a:solidFill>
                <a:latin typeface="Verdana" panose="020B0604030504040204" pitchFamily="34" charset="0"/>
                <a:ea typeface="Verdana" panose="020B0604030504040204" pitchFamily="34" charset="0"/>
              </a:rPr>
              <a:t>example1(100) finishing</a:t>
            </a:r>
          </a:p>
          <a:p>
            <a:pPr algn="l"/>
            <a:r>
              <a:rPr lang="en-US" sz="1800" dirty="0">
                <a:solidFill>
                  <a:prstClr val="black"/>
                </a:solidFill>
                <a:latin typeface="Verdana" panose="020B0604030504040204" pitchFamily="34" charset="0"/>
                <a:ea typeface="Verdana" panose="020B0604030504040204" pitchFamily="34" charset="0"/>
              </a:rPr>
              <a:t>example1(200) finishing</a:t>
            </a:r>
          </a:p>
          <a:p>
            <a:pPr algn="l"/>
            <a:r>
              <a:rPr lang="en-US" sz="1800" dirty="0">
                <a:solidFill>
                  <a:prstClr val="black"/>
                </a:solidFill>
                <a:latin typeface="Verdana" panose="020B0604030504040204" pitchFamily="34" charset="0"/>
                <a:ea typeface="Verdana" panose="020B0604030504040204" pitchFamily="34" charset="0"/>
              </a:rPr>
              <a:t>example1(300) finishing</a:t>
            </a:r>
          </a:p>
        </p:txBody>
      </p:sp>
      <p:sp>
        <p:nvSpPr>
          <p:cNvPr id="12" name="Rectangle: Rounded Corners 11">
            <a:extLst>
              <a:ext uri="{FF2B5EF4-FFF2-40B4-BE49-F238E27FC236}">
                <a16:creationId xmlns:a16="http://schemas.microsoft.com/office/drawing/2014/main" id="{D110B00E-B114-A54B-D370-3617DAFE9FEA}"/>
              </a:ext>
            </a:extLst>
          </p:cNvPr>
          <p:cNvSpPr/>
          <p:nvPr/>
        </p:nvSpPr>
        <p:spPr>
          <a:xfrm>
            <a:off x="5411765" y="5694621"/>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ThreeAsynchronousPromises.ts</a:t>
            </a:r>
            <a:endParaRPr lang="en-US" sz="2400" dirty="0">
              <a:solidFill>
                <a:schemeClr val="tx1"/>
              </a:solidFill>
            </a:endParaRPr>
          </a:p>
        </p:txBody>
      </p:sp>
    </p:spTree>
    <p:extLst>
      <p:ext uri="{BB962C8B-B14F-4D97-AF65-F5344CB8AC3E}">
        <p14:creationId xmlns:p14="http://schemas.microsoft.com/office/powerpoint/2010/main" val="133700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allAtOnce"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4857-962C-2492-774D-0351C4F7B198}"/>
              </a:ext>
            </a:extLst>
          </p:cNvPr>
          <p:cNvSpPr>
            <a:spLocks noGrp="1"/>
          </p:cNvSpPr>
          <p:nvPr>
            <p:ph type="title"/>
          </p:nvPr>
        </p:nvSpPr>
        <p:spPr/>
        <p:txBody>
          <a:bodyPr/>
          <a:lstStyle/>
          <a:p>
            <a:r>
              <a:rPr lang="en-US" dirty="0"/>
              <a:t>Running Multiple Promises Sequentially</a:t>
            </a:r>
          </a:p>
        </p:txBody>
      </p:sp>
      <p:sp>
        <p:nvSpPr>
          <p:cNvPr id="3" name="Slide Number Placeholder 2">
            <a:extLst>
              <a:ext uri="{FF2B5EF4-FFF2-40B4-BE49-F238E27FC236}">
                <a16:creationId xmlns:a16="http://schemas.microsoft.com/office/drawing/2014/main" id="{7BA3A7DF-D695-7E9A-A7FF-0FC5C2199AF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BC5D20E-FE1A-4F23-834B-6A8559E2EE02}"/>
              </a:ext>
            </a:extLst>
          </p:cNvPr>
          <p:cNvSpPr txBox="1"/>
          <p:nvPr/>
        </p:nvSpPr>
        <p:spPr>
          <a:xfrm>
            <a:off x="228600" y="1483643"/>
            <a:ext cx="6096000" cy="403187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example1(n: number):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starting`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p1 = </a:t>
            </a:r>
            <a:r>
              <a:rPr lang="en-US" sz="1600" b="0" dirty="0" err="1">
                <a:solidFill>
                  <a:srgbClr val="000000"/>
                </a:solidFill>
                <a:effectLst/>
                <a:latin typeface="Consolas" panose="020B0609020204030204" pitchFamily="49" charset="0"/>
              </a:rPr>
              <a:t>promiseToPrint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`p1 is printing`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p1;</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finishing`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make3SequentialPromises()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'starting make3SequentialPromises'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100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200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300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'make3SequentialPromises finished'</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make3SequentialPromises()</a:t>
            </a:r>
          </a:p>
        </p:txBody>
      </p:sp>
      <p:sp>
        <p:nvSpPr>
          <p:cNvPr id="7" name="TextBox 6">
            <a:extLst>
              <a:ext uri="{FF2B5EF4-FFF2-40B4-BE49-F238E27FC236}">
                <a16:creationId xmlns:a16="http://schemas.microsoft.com/office/drawing/2014/main" id="{FADE3376-7DE2-7549-9A81-6B8DD9C0C8D8}"/>
              </a:ext>
            </a:extLst>
          </p:cNvPr>
          <p:cNvSpPr txBox="1"/>
          <p:nvPr/>
        </p:nvSpPr>
        <p:spPr>
          <a:xfrm>
            <a:off x="6324600" y="1499419"/>
            <a:ext cx="5867400"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prstClr val="black"/>
                </a:solidFill>
                <a:latin typeface="Lucida Console" panose="020B0609040504020204" pitchFamily="49" charset="0"/>
                <a:ea typeface="Verdana" panose="020B0604030504040204" pitchFamily="34" charset="0"/>
              </a:rPr>
              <a:t>$ </a:t>
            </a:r>
            <a:r>
              <a:rPr lang="en-US" sz="1800" dirty="0" err="1">
                <a:solidFill>
                  <a:prstClr val="black"/>
                </a:solidFill>
                <a:latin typeface="Lucida Console" panose="020B0609040504020204" pitchFamily="49" charset="0"/>
                <a:ea typeface="Verdana" panose="020B0604030504040204" pitchFamily="34" charset="0"/>
              </a:rPr>
              <a:t>npx</a:t>
            </a:r>
            <a:r>
              <a:rPr lang="en-US" sz="1800" dirty="0">
                <a:solidFill>
                  <a:prstClr val="black"/>
                </a:solidFill>
                <a:latin typeface="Lucida Console" panose="020B0609040504020204" pitchFamily="49" charset="0"/>
                <a:ea typeface="Verdana" panose="020B0604030504040204" pitchFamily="34" charset="0"/>
              </a:rPr>
              <a:t> </a:t>
            </a:r>
            <a:r>
              <a:rPr lang="en-US" sz="1800" dirty="0" err="1">
                <a:solidFill>
                  <a:prstClr val="black"/>
                </a:solidFill>
                <a:latin typeface="Lucida Console" panose="020B0609040504020204" pitchFamily="49" charset="0"/>
                <a:ea typeface="Verdana" panose="020B0604030504040204" pitchFamily="34" charset="0"/>
              </a:rPr>
              <a:t>ts</a:t>
            </a:r>
            <a:r>
              <a:rPr lang="en-US" sz="1800" dirty="0">
                <a:solidFill>
                  <a:prstClr val="black"/>
                </a:solidFill>
                <a:latin typeface="Lucida Console" panose="020B0609040504020204" pitchFamily="49" charset="0"/>
                <a:ea typeface="Verdana" panose="020B0604030504040204" pitchFamily="34" charset="0"/>
              </a:rPr>
              <a:t>-node </a:t>
            </a:r>
            <a:r>
              <a:rPr lang="en-US" sz="1800" dirty="0" err="1">
                <a:solidFill>
                  <a:prstClr val="black"/>
                </a:solidFill>
                <a:latin typeface="Lucida Console" panose="020B0609040504020204" pitchFamily="49" charset="0"/>
                <a:ea typeface="Verdana" panose="020B0604030504040204" pitchFamily="34" charset="0"/>
              </a:rPr>
              <a:t>ThreeSequentialPromises.ts</a:t>
            </a:r>
            <a:endParaRPr lang="en-US" sz="1800" dirty="0">
              <a:solidFill>
                <a:prstClr val="black"/>
              </a:solidFill>
              <a:latin typeface="Lucida Console" panose="020B0609040504020204" pitchFamily="49" charset="0"/>
              <a:ea typeface="Verdana" panose="020B0604030504040204" pitchFamily="34" charset="0"/>
            </a:endParaRPr>
          </a:p>
          <a:p>
            <a:pPr algn="l"/>
            <a:r>
              <a:rPr lang="en-US" sz="1800" dirty="0">
                <a:solidFill>
                  <a:prstClr val="black"/>
                </a:solidFill>
                <a:latin typeface="Lucida Console" panose="020B0609040504020204" pitchFamily="49" charset="0"/>
                <a:ea typeface="Verdana" panose="020B0604030504040204" pitchFamily="34" charset="0"/>
              </a:rPr>
              <a:t>starting make3SequentialPromises</a:t>
            </a:r>
          </a:p>
          <a:p>
            <a:pPr algn="l"/>
            <a:r>
              <a:rPr lang="en-US" sz="1800" dirty="0">
                <a:solidFill>
                  <a:prstClr val="black"/>
                </a:solidFill>
                <a:latin typeface="Lucida Console" panose="020B0609040504020204" pitchFamily="49" charset="0"/>
                <a:ea typeface="Verdana" panose="020B0604030504040204" pitchFamily="34" charset="0"/>
              </a:rPr>
              <a:t>example1(100) starting</a:t>
            </a:r>
          </a:p>
          <a:p>
            <a:pPr algn="l"/>
            <a:r>
              <a:rPr lang="en-US" sz="1800" dirty="0">
                <a:solidFill>
                  <a:prstClr val="black"/>
                </a:solidFill>
                <a:latin typeface="Lucida Console" panose="020B0609040504020204" pitchFamily="49" charset="0"/>
                <a:ea typeface="Verdana" panose="020B0604030504040204" pitchFamily="34" charset="0"/>
              </a:rPr>
              <a:t>p1 is printing</a:t>
            </a:r>
          </a:p>
          <a:p>
            <a:pPr algn="l"/>
            <a:r>
              <a:rPr lang="en-US" sz="1800" dirty="0">
                <a:solidFill>
                  <a:prstClr val="black"/>
                </a:solidFill>
                <a:latin typeface="Lucida Console" panose="020B0609040504020204" pitchFamily="49" charset="0"/>
                <a:ea typeface="Verdana" panose="020B0604030504040204" pitchFamily="34" charset="0"/>
              </a:rPr>
              <a:t>example1(100) finishing</a:t>
            </a:r>
          </a:p>
          <a:p>
            <a:pPr algn="l"/>
            <a:r>
              <a:rPr lang="en-US" sz="1800" dirty="0">
                <a:solidFill>
                  <a:prstClr val="black"/>
                </a:solidFill>
                <a:latin typeface="Lucida Console" panose="020B0609040504020204" pitchFamily="49" charset="0"/>
                <a:ea typeface="Verdana" panose="020B0604030504040204" pitchFamily="34" charset="0"/>
              </a:rPr>
              <a:t>example1(200) starting</a:t>
            </a:r>
          </a:p>
          <a:p>
            <a:pPr algn="l"/>
            <a:r>
              <a:rPr lang="en-US" sz="1800" dirty="0">
                <a:solidFill>
                  <a:prstClr val="black"/>
                </a:solidFill>
                <a:latin typeface="Lucida Console" panose="020B0609040504020204" pitchFamily="49" charset="0"/>
                <a:ea typeface="Verdana" panose="020B0604030504040204" pitchFamily="34" charset="0"/>
              </a:rPr>
              <a:t>p1 is printing</a:t>
            </a:r>
          </a:p>
          <a:p>
            <a:pPr algn="l"/>
            <a:r>
              <a:rPr lang="en-US" sz="1800" dirty="0">
                <a:solidFill>
                  <a:prstClr val="black"/>
                </a:solidFill>
                <a:latin typeface="Lucida Console" panose="020B0609040504020204" pitchFamily="49" charset="0"/>
                <a:ea typeface="Verdana" panose="020B0604030504040204" pitchFamily="34" charset="0"/>
              </a:rPr>
              <a:t>example1(200) finishing</a:t>
            </a:r>
          </a:p>
          <a:p>
            <a:pPr algn="l"/>
            <a:r>
              <a:rPr lang="en-US" sz="1800" dirty="0">
                <a:solidFill>
                  <a:prstClr val="black"/>
                </a:solidFill>
                <a:latin typeface="Lucida Console" panose="020B0609040504020204" pitchFamily="49" charset="0"/>
                <a:ea typeface="Verdana" panose="020B0604030504040204" pitchFamily="34" charset="0"/>
              </a:rPr>
              <a:t>example1(300) starting</a:t>
            </a:r>
          </a:p>
          <a:p>
            <a:pPr algn="l"/>
            <a:r>
              <a:rPr lang="en-US" sz="1800" dirty="0">
                <a:solidFill>
                  <a:prstClr val="black"/>
                </a:solidFill>
                <a:latin typeface="Lucida Console" panose="020B0609040504020204" pitchFamily="49" charset="0"/>
                <a:ea typeface="Verdana" panose="020B0604030504040204" pitchFamily="34" charset="0"/>
              </a:rPr>
              <a:t>p1 is printing</a:t>
            </a:r>
          </a:p>
          <a:p>
            <a:pPr algn="l"/>
            <a:r>
              <a:rPr lang="en-US" sz="1800" dirty="0">
                <a:solidFill>
                  <a:prstClr val="black"/>
                </a:solidFill>
                <a:latin typeface="Lucida Console" panose="020B0609040504020204" pitchFamily="49" charset="0"/>
                <a:ea typeface="Verdana" panose="020B0604030504040204" pitchFamily="34" charset="0"/>
              </a:rPr>
              <a:t>example1(300) finishing</a:t>
            </a:r>
          </a:p>
          <a:p>
            <a:pPr algn="l"/>
            <a:r>
              <a:rPr lang="en-US" sz="1800" dirty="0">
                <a:solidFill>
                  <a:prstClr val="black"/>
                </a:solidFill>
                <a:latin typeface="Lucida Console" panose="020B0609040504020204" pitchFamily="49" charset="0"/>
                <a:ea typeface="Verdana" panose="020B0604030504040204" pitchFamily="34" charset="0"/>
              </a:rPr>
              <a:t>make3SequentialPromises finished</a:t>
            </a:r>
          </a:p>
        </p:txBody>
      </p:sp>
      <p:sp>
        <p:nvSpPr>
          <p:cNvPr id="10" name="Rectangle: Rounded Corners 9">
            <a:extLst>
              <a:ext uri="{FF2B5EF4-FFF2-40B4-BE49-F238E27FC236}">
                <a16:creationId xmlns:a16="http://schemas.microsoft.com/office/drawing/2014/main" id="{19EB049A-01D9-740C-CA8B-00A8FF5A2752}"/>
              </a:ext>
            </a:extLst>
          </p:cNvPr>
          <p:cNvSpPr/>
          <p:nvPr/>
        </p:nvSpPr>
        <p:spPr>
          <a:xfrm>
            <a:off x="5411765" y="5694621"/>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ThreeSequentialPromises.ts</a:t>
            </a:r>
            <a:endParaRPr lang="en-US" sz="2400" dirty="0">
              <a:solidFill>
                <a:schemeClr val="tx1"/>
              </a:solidFill>
            </a:endParaRPr>
          </a:p>
        </p:txBody>
      </p:sp>
    </p:spTree>
    <p:extLst>
      <p:ext uri="{BB962C8B-B14F-4D97-AF65-F5344CB8AC3E}">
        <p14:creationId xmlns:p14="http://schemas.microsoft.com/office/powerpoint/2010/main" val="314614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E5B6F-2FC5-8E9A-8528-5CD0523CB059}"/>
              </a:ext>
            </a:extLst>
          </p:cNvPr>
          <p:cNvSpPr>
            <a:spLocks noGrp="1"/>
          </p:cNvSpPr>
          <p:nvPr>
            <p:ph type="title"/>
          </p:nvPr>
        </p:nvSpPr>
        <p:spPr/>
        <p:txBody>
          <a:bodyPr/>
          <a:lstStyle/>
          <a:p>
            <a:r>
              <a:rPr lang="en-US" dirty="0"/>
              <a:t>Promises can pass values to one another</a:t>
            </a:r>
          </a:p>
        </p:txBody>
      </p:sp>
      <p:sp>
        <p:nvSpPr>
          <p:cNvPr id="3" name="Slide Number Placeholder 2">
            <a:extLst>
              <a:ext uri="{FF2B5EF4-FFF2-40B4-BE49-F238E27FC236}">
                <a16:creationId xmlns:a16="http://schemas.microsoft.com/office/drawing/2014/main" id="{A269E93A-B707-501D-18B5-35E2CFE62D3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DA4D050-E37D-FDD2-AB87-E286ADE5D582}"/>
              </a:ext>
            </a:extLst>
          </p:cNvPr>
          <p:cNvSpPr txBox="1"/>
          <p:nvPr/>
        </p:nvSpPr>
        <p:spPr>
          <a:xfrm>
            <a:off x="215900" y="1485870"/>
            <a:ext cx="6489700"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a:solidFill>
                  <a:srgbClr val="0000FF"/>
                </a:solidFill>
                <a:effectLst/>
                <a:latin typeface="Consolas" panose="020B0609020204030204" pitchFamily="49" charset="0"/>
              </a:rPr>
              <a:t>export</a:t>
            </a:r>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async</a:t>
            </a:r>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function</a:t>
            </a:r>
            <a:r>
              <a:rPr lang="en-US" sz="1800" b="0">
                <a:solidFill>
                  <a:srgbClr val="000000"/>
                </a:solidFill>
                <a:effectLst/>
                <a:latin typeface="Consolas" panose="020B0609020204030204" pitchFamily="49" charset="0"/>
              </a:rPr>
              <a:t> example1(n: number) {</a:t>
            </a:r>
          </a:p>
          <a:p>
            <a:pPr algn="l"/>
            <a:r>
              <a:rPr lang="en-US" sz="1800" b="0">
                <a:solidFill>
                  <a:srgbClr val="000000"/>
                </a:solidFill>
                <a:effectLst/>
                <a:latin typeface="Consolas" panose="020B0609020204030204" pitchFamily="49" charset="0"/>
              </a:rPr>
              <a:t>  console.log(</a:t>
            </a:r>
            <a:r>
              <a:rPr lang="en-US" sz="1800" b="0">
                <a:solidFill>
                  <a:srgbClr val="A31515"/>
                </a:solidFill>
                <a:effectLst/>
                <a:latin typeface="Consolas" panose="020B0609020204030204" pitchFamily="49" charset="0"/>
              </a:rPr>
              <a:t>`example1(</a:t>
            </a:r>
            <a:r>
              <a:rPr lang="en-US" sz="1800" b="0">
                <a:solidFill>
                  <a:srgbClr val="0000FF"/>
                </a:solidFill>
                <a:effectLst/>
                <a:latin typeface="Consolas" panose="020B0609020204030204" pitchFamily="49" charset="0"/>
              </a:rPr>
              <a:t>${</a:t>
            </a:r>
            <a:r>
              <a:rPr lang="en-US" sz="1800" b="0">
                <a:solidFill>
                  <a:srgbClr val="000000"/>
                </a:solidFill>
                <a:effectLst/>
                <a:latin typeface="Consolas" panose="020B0609020204030204" pitchFamily="49" charset="0"/>
              </a:rPr>
              <a:t>n</a:t>
            </a:r>
            <a:r>
              <a:rPr lang="en-US" sz="1800" b="0">
                <a:solidFill>
                  <a:srgbClr val="0000FF"/>
                </a:solidFill>
                <a:effectLst/>
                <a:latin typeface="Consolas" panose="020B0609020204030204" pitchFamily="49" charset="0"/>
              </a:rPr>
              <a:t>}</a:t>
            </a:r>
            <a:r>
              <a:rPr lang="en-US" sz="1800" b="0">
                <a:solidFill>
                  <a:srgbClr val="A31515"/>
                </a:solidFill>
                <a:effectLst/>
                <a:latin typeface="Consolas" panose="020B0609020204030204" pitchFamily="49" charset="0"/>
              </a:rPr>
              <a:t>) starting`</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const</a:t>
            </a:r>
            <a:r>
              <a:rPr lang="en-US" sz="1800" b="0">
                <a:solidFill>
                  <a:srgbClr val="000000"/>
                </a:solidFill>
                <a:effectLst/>
                <a:latin typeface="Consolas" panose="020B0609020204030204" pitchFamily="49" charset="0"/>
              </a:rPr>
              <a:t> p1 = promiseToPrint(</a:t>
            </a:r>
            <a:r>
              <a:rPr lang="en-US" sz="1800" b="0">
                <a:solidFill>
                  <a:srgbClr val="A31515"/>
                </a:solidFill>
                <a:effectLst/>
                <a:latin typeface="Consolas" panose="020B0609020204030204" pitchFamily="49" charset="0"/>
              </a:rPr>
              <a:t>`p1 is printing`</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await</a:t>
            </a:r>
            <a:r>
              <a:rPr lang="en-US" sz="1800" b="0">
                <a:solidFill>
                  <a:srgbClr val="000000"/>
                </a:solidFill>
                <a:effectLst/>
                <a:latin typeface="Consolas" panose="020B0609020204030204" pitchFamily="49" charset="0"/>
              </a:rPr>
              <a:t> p1;</a:t>
            </a:r>
          </a:p>
          <a:p>
            <a:pPr algn="l"/>
            <a:r>
              <a:rPr lang="en-US" sz="1800" b="0">
                <a:solidFill>
                  <a:srgbClr val="000000"/>
                </a:solidFill>
                <a:effectLst/>
                <a:latin typeface="Consolas" panose="020B0609020204030204" pitchFamily="49" charset="0"/>
              </a:rPr>
              <a:t>  console.log(</a:t>
            </a:r>
            <a:r>
              <a:rPr lang="en-US" sz="1800" b="0">
                <a:solidFill>
                  <a:srgbClr val="A31515"/>
                </a:solidFill>
                <a:effectLst/>
                <a:latin typeface="Consolas" panose="020B0609020204030204" pitchFamily="49" charset="0"/>
              </a:rPr>
              <a:t>`example1(</a:t>
            </a:r>
            <a:r>
              <a:rPr lang="en-US" sz="1800" b="0">
                <a:solidFill>
                  <a:srgbClr val="0000FF"/>
                </a:solidFill>
                <a:effectLst/>
                <a:latin typeface="Consolas" panose="020B0609020204030204" pitchFamily="49" charset="0"/>
              </a:rPr>
              <a:t>${</a:t>
            </a:r>
            <a:r>
              <a:rPr lang="en-US" sz="1800" b="0">
                <a:solidFill>
                  <a:srgbClr val="000000"/>
                </a:solidFill>
                <a:effectLst/>
                <a:latin typeface="Consolas" panose="020B0609020204030204" pitchFamily="49" charset="0"/>
              </a:rPr>
              <a:t>n</a:t>
            </a:r>
            <a:r>
              <a:rPr lang="en-US" sz="1800" b="0">
                <a:solidFill>
                  <a:srgbClr val="0000FF"/>
                </a:solidFill>
                <a:effectLst/>
                <a:latin typeface="Consolas" panose="020B0609020204030204" pitchFamily="49" charset="0"/>
              </a:rPr>
              <a:t>}</a:t>
            </a:r>
            <a:r>
              <a:rPr lang="en-US" sz="1800" b="0">
                <a:solidFill>
                  <a:srgbClr val="A31515"/>
                </a:solidFill>
                <a:effectLst/>
                <a:latin typeface="Consolas" panose="020B0609020204030204" pitchFamily="49" charset="0"/>
              </a:rPr>
              <a:t>) finishing`</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r>
              <a:rPr lang="en-US" sz="1800" b="0">
                <a:solidFill>
                  <a:srgbClr val="008000"/>
                </a:solidFill>
                <a:effectLst/>
                <a:latin typeface="Consolas" panose="020B0609020204030204" pitchFamily="49" charset="0"/>
              </a:rPr>
              <a:t>// pass this to any waiting promises</a:t>
            </a:r>
            <a:endParaRPr lang="en-US" sz="1800" b="0">
              <a:solidFill>
                <a:srgbClr val="000000"/>
              </a:solidFill>
              <a:effectLst/>
              <a:latin typeface="Consolas" panose="020B0609020204030204" pitchFamily="49" charset="0"/>
            </a:endParaRPr>
          </a:p>
          <a:p>
            <a:pPr algn="l"/>
            <a:r>
              <a:rPr lang="en-US" sz="1800" b="0">
                <a:solidFill>
                  <a:srgbClr val="000000"/>
                </a:solidFill>
                <a:effectLst/>
                <a:latin typeface="Consolas" panose="020B0609020204030204" pitchFamily="49" charset="0"/>
              </a:rPr>
              <a:t>  </a:t>
            </a:r>
            <a:r>
              <a:rPr lang="en-US" sz="1800" b="0">
                <a:solidFill>
                  <a:srgbClr val="008000"/>
                </a:solidFill>
                <a:effectLst/>
                <a:latin typeface="Consolas" panose="020B0609020204030204" pitchFamily="49" charset="0"/>
              </a:rPr>
              <a:t>// this is NOT the value of the async function</a:t>
            </a:r>
            <a:endParaRPr lang="en-US" sz="1800" b="0">
              <a:solidFill>
                <a:srgbClr val="000000"/>
              </a:solidFill>
              <a:effectLst/>
              <a:latin typeface="Consolas" panose="020B0609020204030204" pitchFamily="49" charset="0"/>
            </a:endParaRP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return</a:t>
            </a:r>
            <a:r>
              <a:rPr lang="en-US" sz="1800" b="0">
                <a:solidFill>
                  <a:srgbClr val="000000"/>
                </a:solidFill>
                <a:effectLst/>
                <a:latin typeface="Consolas" panose="020B0609020204030204" pitchFamily="49" charset="0"/>
              </a:rPr>
              <a:t> n+</a:t>
            </a:r>
            <a:r>
              <a:rPr lang="en-US" sz="1800" b="0">
                <a:solidFill>
                  <a:srgbClr val="098658"/>
                </a:solidFill>
                <a:effectLst/>
                <a:latin typeface="Consolas" panose="020B0609020204030204" pitchFamily="49" charset="0"/>
              </a:rPr>
              <a:t>10</a:t>
            </a:r>
            <a:r>
              <a:rPr lang="en-US" sz="1800" b="0">
                <a:solidFill>
                  <a:srgbClr val="000000"/>
                </a:solidFill>
                <a:effectLst/>
                <a:latin typeface="Consolas" panose="020B0609020204030204" pitchFamily="49" charset="0"/>
              </a:rPr>
              <a:t>;  </a:t>
            </a:r>
          </a:p>
          <a:p>
            <a:pPr algn="l"/>
            <a:r>
              <a:rPr lang="en-US" sz="1800" b="0">
                <a:solidFill>
                  <a:srgbClr val="000000"/>
                </a:solidFill>
                <a:effectLst/>
                <a:latin typeface="Consolas" panose="020B0609020204030204" pitchFamily="49" charset="0"/>
              </a:rPr>
              <a:t>}</a:t>
            </a:r>
          </a:p>
          <a:p>
            <a:pPr algn="l"/>
            <a:br>
              <a:rPr lang="en-US" sz="1800" b="0">
                <a:solidFill>
                  <a:srgbClr val="000000"/>
                </a:solidFill>
                <a:effectLst/>
                <a:latin typeface="Consolas" panose="020B0609020204030204" pitchFamily="49" charset="0"/>
              </a:rPr>
            </a:br>
            <a:r>
              <a:rPr lang="en-US" sz="1800" b="0">
                <a:solidFill>
                  <a:srgbClr val="0000FF"/>
                </a:solidFill>
                <a:effectLst/>
                <a:latin typeface="Consolas" panose="020B0609020204030204" pitchFamily="49" charset="0"/>
              </a:rPr>
              <a:t>async</a:t>
            </a:r>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function</a:t>
            </a:r>
            <a:r>
              <a:rPr lang="en-US" sz="1800" b="0">
                <a:solidFill>
                  <a:srgbClr val="000000"/>
                </a:solidFill>
                <a:effectLst/>
                <a:latin typeface="Consolas" panose="020B0609020204030204" pitchFamily="49" charset="0"/>
              </a:rPr>
              <a:t> promisesPassingValues() {</a:t>
            </a:r>
          </a:p>
          <a:p>
            <a:pPr algn="l"/>
            <a:r>
              <a:rPr lang="en-US" sz="1800" b="0">
                <a:solidFill>
                  <a:srgbClr val="000000"/>
                </a:solidFill>
                <a:effectLst/>
                <a:latin typeface="Consolas" panose="020B0609020204030204" pitchFamily="49" charset="0"/>
              </a:rPr>
              <a:t>    console.log(</a:t>
            </a:r>
            <a:r>
              <a:rPr lang="en-US" sz="1800" b="0">
                <a:solidFill>
                  <a:srgbClr val="A31515"/>
                </a:solidFill>
                <a:effectLst/>
                <a:latin typeface="Consolas" panose="020B0609020204030204" pitchFamily="49" charset="0"/>
              </a:rPr>
              <a:t>'starting promisesPassingValues'</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const</a:t>
            </a:r>
            <a:r>
              <a:rPr lang="en-US" sz="1800" b="0">
                <a:solidFill>
                  <a:srgbClr val="000000"/>
                </a:solidFill>
                <a:effectLst/>
                <a:latin typeface="Consolas" panose="020B0609020204030204" pitchFamily="49" charset="0"/>
              </a:rPr>
              <a:t> res1 = </a:t>
            </a:r>
            <a:r>
              <a:rPr lang="en-US" sz="1800" b="0">
                <a:solidFill>
                  <a:srgbClr val="0000FF"/>
                </a:solidFill>
                <a:effectLst/>
                <a:latin typeface="Consolas" panose="020B0609020204030204" pitchFamily="49" charset="0"/>
              </a:rPr>
              <a:t>await</a:t>
            </a:r>
            <a:r>
              <a:rPr lang="en-US" sz="1800" b="0">
                <a:solidFill>
                  <a:srgbClr val="000000"/>
                </a:solidFill>
                <a:effectLst/>
                <a:latin typeface="Consolas" panose="020B0609020204030204" pitchFamily="49" charset="0"/>
              </a:rPr>
              <a:t> example1(</a:t>
            </a:r>
            <a:r>
              <a:rPr lang="en-US" sz="1800" b="0">
                <a:solidFill>
                  <a:srgbClr val="098658"/>
                </a:solidFill>
                <a:effectLst/>
                <a:latin typeface="Consolas" panose="020B0609020204030204" pitchFamily="49" charset="0"/>
              </a:rPr>
              <a:t>100</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const</a:t>
            </a:r>
            <a:r>
              <a:rPr lang="en-US" sz="1800" b="0">
                <a:solidFill>
                  <a:srgbClr val="000000"/>
                </a:solidFill>
                <a:effectLst/>
                <a:latin typeface="Consolas" panose="020B0609020204030204" pitchFamily="49" charset="0"/>
              </a:rPr>
              <a:t> res2 = </a:t>
            </a:r>
            <a:r>
              <a:rPr lang="en-US" sz="1800" b="0">
                <a:solidFill>
                  <a:srgbClr val="0000FF"/>
                </a:solidFill>
                <a:effectLst/>
                <a:latin typeface="Consolas" panose="020B0609020204030204" pitchFamily="49" charset="0"/>
              </a:rPr>
              <a:t>await</a:t>
            </a:r>
            <a:r>
              <a:rPr lang="en-US" sz="1800" b="0">
                <a:solidFill>
                  <a:srgbClr val="000000"/>
                </a:solidFill>
                <a:effectLst/>
                <a:latin typeface="Consolas" panose="020B0609020204030204" pitchFamily="49" charset="0"/>
              </a:rPr>
              <a:t> example1(res1);</a:t>
            </a: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const</a:t>
            </a:r>
            <a:r>
              <a:rPr lang="en-US" sz="1800" b="0">
                <a:solidFill>
                  <a:srgbClr val="000000"/>
                </a:solidFill>
                <a:effectLst/>
                <a:latin typeface="Consolas" panose="020B0609020204030204" pitchFamily="49" charset="0"/>
              </a:rPr>
              <a:t> res3 = </a:t>
            </a:r>
            <a:r>
              <a:rPr lang="en-US" sz="1800" b="0">
                <a:solidFill>
                  <a:srgbClr val="0000FF"/>
                </a:solidFill>
                <a:effectLst/>
                <a:latin typeface="Consolas" panose="020B0609020204030204" pitchFamily="49" charset="0"/>
              </a:rPr>
              <a:t>await</a:t>
            </a:r>
            <a:r>
              <a:rPr lang="en-US" sz="1800" b="0">
                <a:solidFill>
                  <a:srgbClr val="000000"/>
                </a:solidFill>
                <a:effectLst/>
                <a:latin typeface="Consolas" panose="020B0609020204030204" pitchFamily="49" charset="0"/>
              </a:rPr>
              <a:t> example1(res2);</a:t>
            </a:r>
          </a:p>
          <a:p>
            <a:pPr algn="l"/>
            <a:r>
              <a:rPr lang="en-US" sz="1800" b="0">
                <a:solidFill>
                  <a:srgbClr val="000000"/>
                </a:solidFill>
                <a:effectLst/>
                <a:latin typeface="Consolas" panose="020B0609020204030204" pitchFamily="49" charset="0"/>
              </a:rPr>
              <a:t>    console.log(</a:t>
            </a:r>
            <a:r>
              <a:rPr lang="en-US" sz="1800" b="0">
                <a:solidFill>
                  <a:srgbClr val="A31515"/>
                </a:solidFill>
                <a:effectLst/>
                <a:latin typeface="Consolas" panose="020B0609020204030204" pitchFamily="49" charset="0"/>
              </a:rPr>
              <a:t>`res3 = </a:t>
            </a:r>
            <a:r>
              <a:rPr lang="en-US" sz="1800" b="0">
                <a:solidFill>
                  <a:srgbClr val="0000FF"/>
                </a:solidFill>
                <a:effectLst/>
                <a:latin typeface="Consolas" panose="020B0609020204030204" pitchFamily="49" charset="0"/>
              </a:rPr>
              <a:t>${</a:t>
            </a:r>
            <a:r>
              <a:rPr lang="en-US" sz="1800" b="0">
                <a:solidFill>
                  <a:srgbClr val="000000"/>
                </a:solidFill>
                <a:effectLst/>
                <a:latin typeface="Consolas" panose="020B0609020204030204" pitchFamily="49" charset="0"/>
              </a:rPr>
              <a:t>res3</a:t>
            </a:r>
            <a:r>
              <a:rPr lang="en-US" sz="1800" b="0">
                <a:solidFill>
                  <a:srgbClr val="0000FF"/>
                </a:solidFill>
                <a:effectLst/>
                <a:latin typeface="Consolas" panose="020B0609020204030204" pitchFamily="49" charset="0"/>
              </a:rPr>
              <a:t>}</a:t>
            </a:r>
            <a:r>
              <a:rPr lang="en-US" sz="1800" b="0">
                <a:solidFill>
                  <a:srgbClr val="A31515"/>
                </a:solidFill>
                <a:effectLst/>
                <a:latin typeface="Consolas" panose="020B0609020204030204" pitchFamily="49" charset="0"/>
              </a:rPr>
              <a:t>`</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console.log(</a:t>
            </a:r>
            <a:r>
              <a:rPr lang="en-US" sz="1800" b="0">
                <a:solidFill>
                  <a:srgbClr val="A31515"/>
                </a:solidFill>
                <a:effectLst/>
                <a:latin typeface="Consolas" panose="020B0609020204030204" pitchFamily="49" charset="0"/>
              </a:rPr>
              <a:t>'promisesPassingValues finished'</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endParaRPr lang="en-US" sz="1800"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04EDC408-D248-0EAD-4F6E-13741A8B6A80}"/>
              </a:ext>
            </a:extLst>
          </p:cNvPr>
          <p:cNvSpPr txBox="1"/>
          <p:nvPr/>
        </p:nvSpPr>
        <p:spPr>
          <a:xfrm>
            <a:off x="6299200" y="1582340"/>
            <a:ext cx="5773530" cy="369331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a:t>
            </a:r>
            <a:r>
              <a:rPr lang="en-US" sz="1800" dirty="0" err="1">
                <a:solidFill>
                  <a:prstClr val="black"/>
                </a:solidFill>
                <a:latin typeface="Lucida Console" panose="020B0609040504020204" pitchFamily="49" charset="0"/>
              </a:rPr>
              <a:t>PromisesPassingValues.ts</a:t>
            </a:r>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starting </a:t>
            </a:r>
            <a:r>
              <a:rPr lang="en-US" sz="1800" dirty="0" err="1">
                <a:solidFill>
                  <a:prstClr val="black"/>
                </a:solidFill>
                <a:latin typeface="Lucida Console" panose="020B0609040504020204" pitchFamily="49" charset="0"/>
              </a:rPr>
              <a:t>promisesPassingValues</a:t>
            </a:r>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example1(100) starting</a:t>
            </a:r>
          </a:p>
          <a:p>
            <a:pPr algn="l"/>
            <a:r>
              <a:rPr lang="en-US" sz="1800" dirty="0">
                <a:solidFill>
                  <a:prstClr val="black"/>
                </a:solidFill>
                <a:latin typeface="Lucida Console" panose="020B0609040504020204" pitchFamily="49" charset="0"/>
              </a:rPr>
              <a:t>p1 is printing</a:t>
            </a:r>
          </a:p>
          <a:p>
            <a:pPr algn="l"/>
            <a:r>
              <a:rPr lang="en-US" sz="1800" dirty="0">
                <a:solidFill>
                  <a:prstClr val="black"/>
                </a:solidFill>
                <a:latin typeface="Lucida Console" panose="020B0609040504020204" pitchFamily="49" charset="0"/>
              </a:rPr>
              <a:t>example1(100) finishing</a:t>
            </a:r>
          </a:p>
          <a:p>
            <a:pPr algn="l"/>
            <a:r>
              <a:rPr lang="en-US" sz="1800" dirty="0">
                <a:solidFill>
                  <a:prstClr val="black"/>
                </a:solidFill>
                <a:highlight>
                  <a:srgbClr val="FFFF00"/>
                </a:highlight>
                <a:latin typeface="Lucida Console" panose="020B0609040504020204" pitchFamily="49" charset="0"/>
              </a:rPr>
              <a:t>example1(110) starting</a:t>
            </a:r>
          </a:p>
          <a:p>
            <a:pPr algn="l"/>
            <a:r>
              <a:rPr lang="en-US" sz="1800" dirty="0">
                <a:solidFill>
                  <a:prstClr val="black"/>
                </a:solidFill>
                <a:latin typeface="Lucida Console" panose="020B0609040504020204" pitchFamily="49" charset="0"/>
              </a:rPr>
              <a:t>p1 is printing</a:t>
            </a:r>
          </a:p>
          <a:p>
            <a:pPr algn="l"/>
            <a:r>
              <a:rPr lang="en-US" sz="1800" dirty="0">
                <a:solidFill>
                  <a:prstClr val="black"/>
                </a:solidFill>
                <a:latin typeface="Lucida Console" panose="020B0609040504020204" pitchFamily="49" charset="0"/>
              </a:rPr>
              <a:t>example1(110) finishing</a:t>
            </a:r>
          </a:p>
          <a:p>
            <a:pPr algn="l"/>
            <a:r>
              <a:rPr lang="en-US" sz="1800" dirty="0">
                <a:solidFill>
                  <a:prstClr val="black"/>
                </a:solidFill>
                <a:highlight>
                  <a:srgbClr val="FFFF00"/>
                </a:highlight>
                <a:latin typeface="Lucida Console" panose="020B0609040504020204" pitchFamily="49" charset="0"/>
              </a:rPr>
              <a:t>example1(120) starting</a:t>
            </a:r>
          </a:p>
          <a:p>
            <a:pPr algn="l"/>
            <a:r>
              <a:rPr lang="en-US" sz="1800" dirty="0">
                <a:solidFill>
                  <a:prstClr val="black"/>
                </a:solidFill>
                <a:latin typeface="Lucida Console" panose="020B0609040504020204" pitchFamily="49" charset="0"/>
              </a:rPr>
              <a:t>p1 is printing</a:t>
            </a:r>
          </a:p>
          <a:p>
            <a:pPr algn="l"/>
            <a:r>
              <a:rPr lang="en-US" sz="1800" dirty="0">
                <a:solidFill>
                  <a:prstClr val="black"/>
                </a:solidFill>
                <a:latin typeface="Lucida Console" panose="020B0609040504020204" pitchFamily="49" charset="0"/>
              </a:rPr>
              <a:t>example1(120) finishing</a:t>
            </a:r>
          </a:p>
          <a:p>
            <a:pPr algn="l"/>
            <a:r>
              <a:rPr lang="en-US" sz="1800" dirty="0">
                <a:solidFill>
                  <a:prstClr val="black"/>
                </a:solidFill>
                <a:latin typeface="Lucida Console" panose="020B0609040504020204" pitchFamily="49" charset="0"/>
              </a:rPr>
              <a:t>res3 = 130</a:t>
            </a:r>
          </a:p>
          <a:p>
            <a:pPr algn="l"/>
            <a:r>
              <a:rPr lang="en-US" sz="1800" dirty="0" err="1">
                <a:solidFill>
                  <a:prstClr val="black"/>
                </a:solidFill>
                <a:latin typeface="Lucida Console" panose="020B0609040504020204" pitchFamily="49" charset="0"/>
              </a:rPr>
              <a:t>promisesPassingValues</a:t>
            </a:r>
            <a:r>
              <a:rPr lang="en-US" sz="1800" dirty="0">
                <a:solidFill>
                  <a:prstClr val="black"/>
                </a:solidFill>
                <a:latin typeface="Lucida Console" panose="020B0609040504020204" pitchFamily="49" charset="0"/>
              </a:rPr>
              <a:t> finished</a:t>
            </a:r>
          </a:p>
        </p:txBody>
      </p:sp>
      <p:sp>
        <p:nvSpPr>
          <p:cNvPr id="8" name="Rectangle: Rounded Corners 7">
            <a:extLst>
              <a:ext uri="{FF2B5EF4-FFF2-40B4-BE49-F238E27FC236}">
                <a16:creationId xmlns:a16="http://schemas.microsoft.com/office/drawing/2014/main" id="{6BACE986-9F54-533E-95EE-3378F5474DB1}"/>
              </a:ext>
            </a:extLst>
          </p:cNvPr>
          <p:cNvSpPr/>
          <p:nvPr/>
        </p:nvSpPr>
        <p:spPr>
          <a:xfrm>
            <a:off x="5411765" y="176967"/>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PromisesPassingValues.ts</a:t>
            </a:r>
            <a:endParaRPr lang="en-US" sz="2400" dirty="0">
              <a:solidFill>
                <a:schemeClr val="tx1"/>
              </a:solidFill>
            </a:endParaRPr>
          </a:p>
        </p:txBody>
      </p:sp>
    </p:spTree>
    <p:extLst>
      <p:ext uri="{BB962C8B-B14F-4D97-AF65-F5344CB8AC3E}">
        <p14:creationId xmlns:p14="http://schemas.microsoft.com/office/powerpoint/2010/main" val="19152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D00F-60C1-1592-FD33-AE3D42A70A17}"/>
              </a:ext>
            </a:extLst>
          </p:cNvPr>
          <p:cNvSpPr>
            <a:spLocks noGrp="1"/>
          </p:cNvSpPr>
          <p:nvPr>
            <p:ph type="title"/>
          </p:nvPr>
        </p:nvSpPr>
        <p:spPr/>
        <p:txBody>
          <a:bodyPr/>
          <a:lstStyle/>
          <a:p>
            <a:r>
              <a:rPr lang="en-US" dirty="0"/>
              <a:t>Recover from failure with try/catch</a:t>
            </a:r>
          </a:p>
        </p:txBody>
      </p:sp>
      <p:sp>
        <p:nvSpPr>
          <p:cNvPr id="3" name="Slide Number Placeholder 2">
            <a:extLst>
              <a:ext uri="{FF2B5EF4-FFF2-40B4-BE49-F238E27FC236}">
                <a16:creationId xmlns:a16="http://schemas.microsoft.com/office/drawing/2014/main" id="{3F203142-24D8-385F-339B-4B441BD969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4434318-E981-7294-9EB5-A0CF5FA85ACB}"/>
              </a:ext>
            </a:extLst>
          </p:cNvPr>
          <p:cNvSpPr txBox="1"/>
          <p:nvPr/>
        </p:nvSpPr>
        <p:spPr>
          <a:xfrm>
            <a:off x="838200" y="1407934"/>
            <a:ext cx="7683500" cy="550920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8000"/>
                </a:solidFill>
                <a:effectLst/>
                <a:latin typeface="Consolas" panose="020B0609020204030204" pitchFamily="49" charset="0"/>
              </a:rPr>
              <a:t>// promise to fail if </a:t>
            </a:r>
            <a:r>
              <a:rPr lang="en-US" sz="1600" b="0" dirty="0" err="1">
                <a:solidFill>
                  <a:srgbClr val="008000"/>
                </a:solidFill>
                <a:effectLst/>
                <a:latin typeface="Consolas" panose="020B0609020204030204" pitchFamily="49" charset="0"/>
              </a:rPr>
              <a:t>shouldFail</a:t>
            </a:r>
            <a:r>
              <a:rPr lang="en-US" sz="1600" b="0" dirty="0">
                <a:solidFill>
                  <a:srgbClr val="008000"/>
                </a:solidFill>
                <a:effectLst/>
                <a:latin typeface="Consolas" panose="020B0609020204030204" pitchFamily="49" charset="0"/>
              </a:rPr>
              <a:t> is true</a:t>
            </a:r>
            <a:endParaRPr lang="en-US" sz="1600" b="0" dirty="0">
              <a:solidFill>
                <a:srgbClr val="000000"/>
              </a:solidFill>
              <a:effectLst/>
              <a:latin typeface="Consolas" panose="020B0609020204030204" pitchFamily="49" charset="0"/>
            </a:endParaRPr>
          </a:p>
          <a:p>
            <a:pPr algn="l"/>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 </a:t>
            </a:r>
            <a:r>
              <a:rPr lang="en-US" sz="1600" b="0" dirty="0" err="1">
                <a:solidFill>
                  <a:srgbClr val="000000"/>
                </a:solidFill>
                <a:effectLst/>
                <a:latin typeface="Consolas" panose="020B0609020204030204" pitchFamily="49" charset="0"/>
              </a:rPr>
              <a:t>promiseMaybeFail</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promiseMaybeFail</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script(</a:t>
            </a:r>
            <a:r>
              <a:rPr lang="en-US" sz="1600" b="0" dirty="0" err="1">
                <a:solidFill>
                  <a:srgbClr val="000000"/>
                </a:solidFill>
                <a:effectLst/>
                <a:latin typeface="Consolas" panose="020B0609020204030204" pitchFamily="49" charset="0"/>
              </a:rPr>
              <a:t>shouldFail:boolean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'starting script with </a:t>
            </a:r>
            <a:r>
              <a:rPr lang="en-US" sz="1600" b="0" dirty="0" err="1">
                <a:solidFill>
                  <a:srgbClr val="A31515"/>
                </a:solidFill>
                <a:effectLst/>
                <a:latin typeface="Consolas" panose="020B0609020204030204" pitchFamily="49" charset="0"/>
              </a:rPr>
              <a:t>shouldFail</a:t>
            </a:r>
            <a:r>
              <a:rPr lang="en-US" sz="1600" b="0" dirty="0">
                <a:solidFill>
                  <a:srgbClr val="A31515"/>
                </a:solidFill>
                <a:effectLst/>
                <a:latin typeface="Consolas" panose="020B0609020204030204" pitchFamily="49" charset="0"/>
              </a:rPr>
              <a:t> = '</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shouldFail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try</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promiseMaybeFail</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shouldFail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'promise succeeded'</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catch</a:t>
            </a:r>
            <a:r>
              <a:rPr lang="en-US" sz="1600" b="0" dirty="0">
                <a:solidFill>
                  <a:srgbClr val="000000"/>
                </a:solidFill>
                <a:effectLst/>
                <a:latin typeface="Consolas" panose="020B0609020204030204" pitchFamily="49" charset="0"/>
              </a:rPr>
              <a:t> (e) { console.log(</a:t>
            </a:r>
            <a:r>
              <a:rPr lang="en-US" sz="1600" b="0" dirty="0">
                <a:solidFill>
                  <a:srgbClr val="A31515"/>
                </a:solidFill>
                <a:effectLst/>
                <a:latin typeface="Consolas" panose="020B0609020204030204" pitchFamily="49" charset="0"/>
              </a:rPr>
              <a:t>'promise failed, but error caught'</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'script finished successfully'</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main1() {</a:t>
            </a:r>
          </a:p>
          <a:p>
            <a:pPr lvl="1" algn="l"/>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script(</a:t>
            </a:r>
            <a:r>
              <a:rPr lang="en-US" sz="1600" b="0" dirty="0">
                <a:solidFill>
                  <a:srgbClr val="0000FF"/>
                </a:solidFill>
                <a:effectLst/>
                <a:latin typeface="Consolas" panose="020B0609020204030204" pitchFamily="49" charset="0"/>
              </a:rPr>
              <a:t>false</a:t>
            </a:r>
            <a:r>
              <a:rPr lang="en-US" sz="1600" b="0" dirty="0">
                <a:solidFill>
                  <a:srgbClr val="000000"/>
                </a:solidFill>
                <a:effectLst/>
                <a:latin typeface="Consolas" panose="020B0609020204030204" pitchFamily="49" charset="0"/>
              </a:rPr>
              <a:t>);</a:t>
            </a:r>
          </a:p>
          <a:p>
            <a:pPr lvl="1" algn="l"/>
            <a:r>
              <a:rPr lang="en-US" sz="1600" b="0" dirty="0">
                <a:solidFill>
                  <a:srgbClr val="000000"/>
                </a:solidFill>
                <a:effectLst/>
                <a:latin typeface="Consolas" panose="020B0609020204030204" pitchFamily="49" charset="0"/>
              </a:rPr>
              <a:t>console.log(</a:t>
            </a:r>
            <a:r>
              <a:rPr lang="en-US" sz="1600" b="0" dirty="0">
                <a:solidFill>
                  <a:srgbClr val="A31515"/>
                </a:solidFill>
                <a:effectLst/>
                <a:latin typeface="Consolas" panose="020B0609020204030204" pitchFamily="49" charset="0"/>
              </a:rPr>
              <a:t>'\n'</a:t>
            </a:r>
            <a:r>
              <a:rPr lang="en-US" sz="1600" b="0" dirty="0">
                <a:solidFill>
                  <a:srgbClr val="000000"/>
                </a:solidFill>
                <a:effectLst/>
                <a:latin typeface="Consolas" panose="020B0609020204030204" pitchFamily="49" charset="0"/>
              </a:rPr>
              <a:t>)    </a:t>
            </a:r>
          </a:p>
          <a:p>
            <a:pPr lvl="1" algn="l"/>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script(</a:t>
            </a:r>
            <a:r>
              <a:rPr lang="en-US" sz="1600" b="0" dirty="0">
                <a:solidFill>
                  <a:srgbClr val="0000FF"/>
                </a:solidFill>
                <a:effectLst/>
                <a:latin typeface="Consolas" panose="020B0609020204030204" pitchFamily="49" charset="0"/>
              </a:rPr>
              <a:t>true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main1()</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00B3C64B-72E8-B3CF-1E0A-A7098B3B4DBD}"/>
              </a:ext>
            </a:extLst>
          </p:cNvPr>
          <p:cNvSpPr txBox="1"/>
          <p:nvPr/>
        </p:nvSpPr>
        <p:spPr>
          <a:xfrm>
            <a:off x="5440680" y="1422173"/>
            <a:ext cx="6751320" cy="2585323"/>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a:t>
            </a:r>
            <a:r>
              <a:rPr lang="en-US" sz="1800" dirty="0" err="1">
                <a:solidFill>
                  <a:prstClr val="black"/>
                </a:solidFill>
                <a:latin typeface="Lucida Console" panose="020B0609040504020204" pitchFamily="49" charset="0"/>
              </a:rPr>
              <a:t>recoveringFromPromiseFailure.ts</a:t>
            </a:r>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starting script with </a:t>
            </a:r>
            <a:r>
              <a:rPr lang="en-US" sz="1800" dirty="0" err="1">
                <a:solidFill>
                  <a:prstClr val="black"/>
                </a:solidFill>
                <a:latin typeface="Lucida Console" panose="020B0609040504020204" pitchFamily="49" charset="0"/>
              </a:rPr>
              <a:t>shouldFail</a:t>
            </a:r>
            <a:r>
              <a:rPr lang="en-US" sz="1800" dirty="0">
                <a:solidFill>
                  <a:prstClr val="black"/>
                </a:solidFill>
                <a:latin typeface="Lucida Console" panose="020B0609040504020204" pitchFamily="49" charset="0"/>
              </a:rPr>
              <a:t> =  false</a:t>
            </a:r>
          </a:p>
          <a:p>
            <a:pPr algn="l"/>
            <a:r>
              <a:rPr lang="en-US" sz="1800" dirty="0">
                <a:solidFill>
                  <a:prstClr val="black"/>
                </a:solidFill>
                <a:latin typeface="Lucida Console" panose="020B0609040504020204" pitchFamily="49" charset="0"/>
              </a:rPr>
              <a:t>promise succeeded</a:t>
            </a:r>
          </a:p>
          <a:p>
            <a:pPr algn="l"/>
            <a:r>
              <a:rPr lang="en-US" sz="1800" dirty="0">
                <a:solidFill>
                  <a:prstClr val="black"/>
                </a:solidFill>
                <a:latin typeface="Lucida Console" panose="020B0609040504020204" pitchFamily="49" charset="0"/>
              </a:rPr>
              <a:t>script finished successfully</a:t>
            </a:r>
          </a:p>
          <a:p>
            <a:pPr algn="l"/>
            <a:endParaRPr lang="en-US" sz="1800" dirty="0">
              <a:solidFill>
                <a:prstClr val="black"/>
              </a:solidFill>
              <a:latin typeface="Lucida Console" panose="020B0609040504020204" pitchFamily="49" charset="0"/>
            </a:endParaRPr>
          </a:p>
          <a:p>
            <a:pPr algn="l"/>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starting script with </a:t>
            </a:r>
            <a:r>
              <a:rPr lang="en-US" sz="1800" dirty="0" err="1">
                <a:solidFill>
                  <a:prstClr val="black"/>
                </a:solidFill>
                <a:latin typeface="Lucida Console" panose="020B0609040504020204" pitchFamily="49" charset="0"/>
              </a:rPr>
              <a:t>shouldFail</a:t>
            </a:r>
            <a:r>
              <a:rPr lang="en-US" sz="1800" dirty="0">
                <a:solidFill>
                  <a:prstClr val="black"/>
                </a:solidFill>
                <a:latin typeface="Lucida Console" panose="020B0609040504020204" pitchFamily="49" charset="0"/>
              </a:rPr>
              <a:t> =  true</a:t>
            </a:r>
          </a:p>
          <a:p>
            <a:pPr algn="l"/>
            <a:r>
              <a:rPr lang="en-US" sz="1800" dirty="0">
                <a:solidFill>
                  <a:prstClr val="black"/>
                </a:solidFill>
                <a:latin typeface="Lucida Console" panose="020B0609040504020204" pitchFamily="49" charset="0"/>
              </a:rPr>
              <a:t>promise failed, but error caught</a:t>
            </a:r>
          </a:p>
          <a:p>
            <a:pPr algn="l"/>
            <a:r>
              <a:rPr lang="en-US" sz="1800" dirty="0">
                <a:solidFill>
                  <a:prstClr val="black"/>
                </a:solidFill>
                <a:latin typeface="Lucida Console" panose="020B0609040504020204" pitchFamily="49" charset="0"/>
              </a:rPr>
              <a:t>script finished successfully</a:t>
            </a:r>
          </a:p>
        </p:txBody>
      </p:sp>
      <p:sp>
        <p:nvSpPr>
          <p:cNvPr id="4" name="Rectangle: Rounded Corners 3">
            <a:extLst>
              <a:ext uri="{FF2B5EF4-FFF2-40B4-BE49-F238E27FC236}">
                <a16:creationId xmlns:a16="http://schemas.microsoft.com/office/drawing/2014/main" id="{3BBB9615-2B21-10BB-8089-801B386572E5}"/>
              </a:ext>
            </a:extLst>
          </p:cNvPr>
          <p:cNvSpPr/>
          <p:nvPr/>
        </p:nvSpPr>
        <p:spPr>
          <a:xfrm>
            <a:off x="4954565" y="5299824"/>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recoveringFromPromiseFailure.ts</a:t>
            </a:r>
            <a:endParaRPr lang="en-US" sz="2400" dirty="0">
              <a:solidFill>
                <a:schemeClr val="tx1"/>
              </a:solidFill>
            </a:endParaRPr>
          </a:p>
        </p:txBody>
      </p:sp>
    </p:spTree>
    <p:extLst>
      <p:ext uri="{BB962C8B-B14F-4D97-AF65-F5344CB8AC3E}">
        <p14:creationId xmlns:p14="http://schemas.microsoft.com/office/powerpoint/2010/main" val="409791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How does JS Engine make this happen?</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9" name="Text Placeholder 3">
            <a:extLst>
              <a:ext uri="{FF2B5EF4-FFF2-40B4-BE49-F238E27FC236}">
                <a16:creationId xmlns:a16="http://schemas.microsoft.com/office/drawing/2014/main" id="{D33806CF-2E13-84B9-7FB1-98121DD0B847}"/>
              </a:ext>
            </a:extLst>
          </p:cNvPr>
          <p:cNvSpPr txBox="1">
            <a:spLocks/>
          </p:cNvSpPr>
          <p:nvPr/>
        </p:nvSpPr>
        <p:spPr>
          <a:xfrm>
            <a:off x="838200" y="1844023"/>
            <a:ext cx="3351707" cy="412497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 Event Loop means that we have single thread of execution</a:t>
            </a:r>
          </a:p>
          <a:p>
            <a:r>
              <a:rPr lang="en-US" dirty="0" err="1"/>
              <a:t>WebAPI</a:t>
            </a:r>
            <a:r>
              <a:rPr lang="en-US" dirty="0"/>
              <a:t> are used for asynchronous tasks</a:t>
            </a:r>
          </a:p>
          <a:p>
            <a:r>
              <a:rPr lang="en-US" dirty="0"/>
              <a:t>Queues are used for “await”-</a:t>
            </a:r>
            <a:r>
              <a:rPr lang="en-US" dirty="0" err="1"/>
              <a:t>ing</a:t>
            </a:r>
            <a:r>
              <a:rPr lang="en-US" dirty="0"/>
              <a:t> tasks</a:t>
            </a:r>
          </a:p>
          <a:p>
            <a:r>
              <a:rPr lang="en-US" dirty="0"/>
              <a:t>When call stack gets empty, event loop picks up tasks from Callback Queue</a:t>
            </a:r>
          </a:p>
        </p:txBody>
      </p:sp>
      <p:pic>
        <p:nvPicPr>
          <p:cNvPr id="23" name="Content Placeholder 22" descr="A diagram of a process&#10;&#10;Description automatically generated">
            <a:extLst>
              <a:ext uri="{FF2B5EF4-FFF2-40B4-BE49-F238E27FC236}">
                <a16:creationId xmlns:a16="http://schemas.microsoft.com/office/drawing/2014/main" id="{49EBE5D3-09A9-6589-D57D-2D3C018F8B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78300" y="1606551"/>
            <a:ext cx="7163893" cy="4362449"/>
          </a:xfrm>
        </p:spPr>
      </p:pic>
    </p:spTree>
    <p:extLst>
      <p:ext uri="{BB962C8B-B14F-4D97-AF65-F5344CB8AC3E}">
        <p14:creationId xmlns:p14="http://schemas.microsoft.com/office/powerpoint/2010/main" val="3929508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1465627"/>
            <a:ext cx="8958943" cy="3926745"/>
          </a:xfrm>
        </p:spPr>
        <p:txBody>
          <a:bodyPr>
            <a:normAutofit/>
          </a:bodyPr>
          <a:lstStyle/>
          <a:p>
            <a:r>
              <a:rPr lang="en-US" sz="3600" dirty="0">
                <a:solidFill>
                  <a:schemeClr val="accent1">
                    <a:lumMod val="40000"/>
                    <a:lumOff val="60000"/>
                  </a:schemeClr>
                </a:solidFill>
              </a:rPr>
              <a:t>We achieve this goal using two techniques:</a:t>
            </a:r>
            <a:br>
              <a:rPr lang="en-US" sz="3600" dirty="0">
                <a:solidFill>
                  <a:schemeClr val="accent1">
                    <a:lumMod val="40000"/>
                    <a:lumOff val="60000"/>
                  </a:schemeClr>
                </a:solidFill>
              </a:rPr>
            </a:br>
            <a:r>
              <a:rPr lang="en-US" sz="3600" dirty="0">
                <a:solidFill>
                  <a:schemeClr val="accent1">
                    <a:lumMod val="40000"/>
                    <a:lumOff val="60000"/>
                  </a:schemeClr>
                </a:solidFill>
              </a:rPr>
              <a:t> </a:t>
            </a:r>
            <a:br>
              <a:rPr lang="en-US" sz="3600" dirty="0">
                <a:solidFill>
                  <a:schemeClr val="accent1">
                    <a:lumMod val="40000"/>
                    <a:lumOff val="60000"/>
                  </a:schemeClr>
                </a:solidFill>
              </a:rPr>
            </a:br>
            <a:r>
              <a:rPr lang="en-US" sz="3600" dirty="0">
                <a:solidFill>
                  <a:schemeClr val="accent1">
                    <a:lumMod val="40000"/>
                    <a:lumOff val="60000"/>
                  </a:schemeClr>
                </a:solidFill>
              </a:rPr>
              <a:t>1. cooperative multiprocessing </a:t>
            </a:r>
            <a:br>
              <a:rPr lang="en-US" sz="3600" dirty="0">
                <a:solidFill>
                  <a:schemeClr val="accent1">
                    <a:lumMod val="40000"/>
                    <a:lumOff val="60000"/>
                  </a:schemeClr>
                </a:solidFill>
              </a:rPr>
            </a:br>
            <a:r>
              <a:rPr lang="en-US" sz="3600" dirty="0">
                <a:solidFill>
                  <a:schemeClr val="accent1">
                    <a:lumMod val="40000"/>
                    <a:lumOff val="60000"/>
                  </a:schemeClr>
                </a:solidFill>
              </a:rPr>
              <a:t> </a:t>
            </a:r>
            <a:br>
              <a:rPr lang="en-US" sz="3600" dirty="0">
                <a:solidFill>
                  <a:schemeClr val="accent1">
                    <a:lumMod val="40000"/>
                    <a:lumOff val="60000"/>
                  </a:schemeClr>
                </a:solidFill>
              </a:rPr>
            </a:br>
            <a:r>
              <a:rPr lang="en-US" sz="3600" dirty="0">
                <a:solidFill>
                  <a:schemeClr val="accent1">
                    <a:lumMod val="40000"/>
                    <a:lumOff val="60000"/>
                  </a:schemeClr>
                </a:solidFill>
              </a:rPr>
              <a:t>2. </a:t>
            </a:r>
            <a:r>
              <a:rPr lang="en-US" sz="3600" dirty="0">
                <a:solidFill>
                  <a:schemeClr val="accent5">
                    <a:lumMod val="75000"/>
                  </a:schemeClr>
                </a:solidFill>
              </a:rPr>
              <a:t>non-blocking IO </a:t>
            </a:r>
          </a:p>
        </p:txBody>
      </p:sp>
      <p:sp>
        <p:nvSpPr>
          <p:cNvPr id="2" name="Arrow: Left 1">
            <a:extLst>
              <a:ext uri="{FF2B5EF4-FFF2-40B4-BE49-F238E27FC236}">
                <a16:creationId xmlns:a16="http://schemas.microsoft.com/office/drawing/2014/main" id="{54338F1D-8D25-26AB-12F7-6AB5CC1889B6}"/>
              </a:ext>
            </a:extLst>
          </p:cNvPr>
          <p:cNvSpPr/>
          <p:nvPr/>
        </p:nvSpPr>
        <p:spPr>
          <a:xfrm>
            <a:off x="7180035" y="4826277"/>
            <a:ext cx="1787704" cy="3651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4" name="Title 1">
            <a:extLst>
              <a:ext uri="{FF2B5EF4-FFF2-40B4-BE49-F238E27FC236}">
                <a16:creationId xmlns:a16="http://schemas.microsoft.com/office/drawing/2014/main" id="{C2A15C0C-ED91-0841-C6C1-F5B20B479F10}"/>
              </a:ext>
            </a:extLst>
          </p:cNvPr>
          <p:cNvSpPr txBox="1">
            <a:spLocks/>
          </p:cNvSpPr>
          <p:nvPr/>
        </p:nvSpPr>
        <p:spPr>
          <a:xfrm>
            <a:off x="838200" y="136525"/>
            <a:ext cx="10515600" cy="1325563"/>
          </a:xfrm>
          <a:prstGeom prst="rect">
            <a:avLst/>
          </a:prstGeom>
        </p:spPr>
        <p:txBody>
          <a:bodyPr/>
          <a:lst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a:lstStyle>
          <a:p>
            <a:r>
              <a:rPr lang="en-US" sz="3600" dirty="0"/>
              <a:t>But where does the non-blocking IO come from?</a:t>
            </a:r>
          </a:p>
        </p:txBody>
      </p:sp>
      <p:cxnSp>
        <p:nvCxnSpPr>
          <p:cNvPr id="7" name="Straight Connector 6">
            <a:extLst>
              <a:ext uri="{FF2B5EF4-FFF2-40B4-BE49-F238E27FC236}">
                <a16:creationId xmlns:a16="http://schemas.microsoft.com/office/drawing/2014/main" id="{C14AFAB6-0A8A-228F-42BF-62C6AFED3B3B}"/>
              </a:ext>
            </a:extLst>
          </p:cNvPr>
          <p:cNvCxnSpPr/>
          <p:nvPr/>
        </p:nvCxnSpPr>
        <p:spPr>
          <a:xfrm>
            <a:off x="944217" y="1465627"/>
            <a:ext cx="10187609" cy="0"/>
          </a:xfrm>
          <a:prstGeom prst="line">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217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F1B-AB6B-840B-6109-A5F224D49245}"/>
              </a:ext>
            </a:extLst>
          </p:cNvPr>
          <p:cNvSpPr>
            <a:spLocks noGrp="1"/>
          </p:cNvSpPr>
          <p:nvPr>
            <p:ph type="title"/>
          </p:nvPr>
        </p:nvSpPr>
        <p:spPr/>
        <p:txBody>
          <a:bodyPr/>
          <a:lstStyle/>
          <a:p>
            <a:r>
              <a:rPr lang="en-US" dirty="0"/>
              <a:t>Answer: JS/TS has some primitives for starting a non-blocking computation</a:t>
            </a:r>
          </a:p>
        </p:txBody>
      </p:sp>
      <p:sp>
        <p:nvSpPr>
          <p:cNvPr id="3" name="Content Placeholder 2">
            <a:extLst>
              <a:ext uri="{FF2B5EF4-FFF2-40B4-BE49-F238E27FC236}">
                <a16:creationId xmlns:a16="http://schemas.microsoft.com/office/drawing/2014/main" id="{2703E4AB-0914-33F5-4E7F-B4F98687C364}"/>
              </a:ext>
            </a:extLst>
          </p:cNvPr>
          <p:cNvSpPr>
            <a:spLocks noGrp="1"/>
          </p:cNvSpPr>
          <p:nvPr>
            <p:ph idx="1"/>
          </p:nvPr>
        </p:nvSpPr>
        <p:spPr>
          <a:xfrm>
            <a:off x="838200" y="1500160"/>
            <a:ext cx="7977810" cy="4403683"/>
          </a:xfrm>
        </p:spPr>
        <p:txBody>
          <a:bodyPr>
            <a:normAutofit fontScale="92500" lnSpcReduction="10000"/>
          </a:bodyPr>
          <a:lstStyle/>
          <a:p>
            <a:r>
              <a:rPr lang="en-US" dirty="0"/>
              <a:t>These are things like http requests, I/O operations, or timers.</a:t>
            </a:r>
          </a:p>
          <a:p>
            <a:r>
              <a:rPr lang="en-US" dirty="0"/>
              <a:t>Each of these returns a promise that you can </a:t>
            </a:r>
            <a:r>
              <a:rPr lang="en-US" b="1" dirty="0"/>
              <a:t>await</a:t>
            </a:r>
            <a:r>
              <a:rPr lang="en-US" dirty="0"/>
              <a:t>.  The promise runs while it is pending, and produces the response from the http request, or the contents of the file, etc.</a:t>
            </a:r>
          </a:p>
          <a:p>
            <a:r>
              <a:rPr lang="en-US" dirty="0"/>
              <a:t>You will hardly ever call one of these primitives yourself; usually they are wrapped in a convenient procedure, e.g., we write</a:t>
            </a:r>
          </a:p>
          <a:p>
            <a:pPr marL="0" indent="0">
              <a:buNone/>
            </a:pPr>
            <a:r>
              <a:rPr lang="en-US" b="0" dirty="0">
                <a:solidFill>
                  <a:srgbClr val="0070C1"/>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'https://rest-</a:t>
            </a:r>
            <a:r>
              <a:rPr lang="en-US" b="0" dirty="0" err="1">
                <a:solidFill>
                  <a:srgbClr val="A31515"/>
                </a:solidFill>
                <a:effectLst/>
                <a:latin typeface="Consolas" panose="020B0609020204030204" pitchFamily="49" charset="0"/>
              </a:rPr>
              <a:t>example.covey.town</a:t>
            </a:r>
            <a:r>
              <a:rPr lang="en-US" dirty="0">
                <a:solidFill>
                  <a:srgbClr val="A31515"/>
                </a:solidFill>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dirty="0"/>
              <a:t>  to make an http request, or </a:t>
            </a:r>
          </a:p>
          <a:p>
            <a:pPr marL="0" indent="0">
              <a:buNone/>
            </a:pPr>
            <a:r>
              <a:rPr lang="en-US" b="0" dirty="0">
                <a:solidFill>
                  <a:srgbClr val="267F99"/>
                </a:solidFill>
                <a:effectLst/>
                <a:latin typeface="Consolas" panose="020B0609020204030204" pitchFamily="49" charset="0"/>
              </a:rPr>
              <a:t>	</a:t>
            </a:r>
            <a:r>
              <a:rPr lang="en-US" b="0" dirty="0" err="1">
                <a:solidFill>
                  <a:srgbClr val="267F99"/>
                </a:solidFill>
                <a:effectLst/>
                <a:latin typeface="Consolas" panose="020B0609020204030204" pitchFamily="49" charset="0"/>
              </a:rPr>
              <a:t>fs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readFile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filename)</a:t>
            </a:r>
          </a:p>
          <a:p>
            <a:pPr marL="0" indent="0">
              <a:buNone/>
            </a:pPr>
            <a:r>
              <a:rPr lang="en-US" dirty="0"/>
              <a:t>  to read the contents of a file.</a:t>
            </a:r>
          </a:p>
        </p:txBody>
      </p:sp>
      <p:sp>
        <p:nvSpPr>
          <p:cNvPr id="4" name="Slide Number Placeholder 3">
            <a:extLst>
              <a:ext uri="{FF2B5EF4-FFF2-40B4-BE49-F238E27FC236}">
                <a16:creationId xmlns:a16="http://schemas.microsoft.com/office/drawing/2014/main" id="{60F72ED1-8460-2361-2157-8614956420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6522DE9-0421-F750-27F0-655F93E36D8C}"/>
              </a:ext>
            </a:extLst>
          </p:cNvPr>
          <p:cNvPicPr>
            <a:picLocks noChangeAspect="1"/>
          </p:cNvPicPr>
          <p:nvPr/>
        </p:nvPicPr>
        <p:blipFill>
          <a:blip r:embed="rId3"/>
          <a:stretch>
            <a:fillRect/>
          </a:stretch>
        </p:blipFill>
        <p:spPr>
          <a:xfrm>
            <a:off x="8610600" y="3879850"/>
            <a:ext cx="2876117" cy="2476500"/>
          </a:xfrm>
          <a:prstGeom prst="rect">
            <a:avLst/>
          </a:prstGeom>
        </p:spPr>
      </p:pic>
    </p:spTree>
    <p:extLst>
      <p:ext uri="{BB962C8B-B14F-4D97-AF65-F5344CB8AC3E}">
        <p14:creationId xmlns:p14="http://schemas.microsoft.com/office/powerpoint/2010/main" val="226957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26FF4-569C-DD33-AED3-92AB22E983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7B1A70-A661-CB73-EF38-5407A4860FD0}"/>
              </a:ext>
            </a:extLst>
          </p:cNvPr>
          <p:cNvSpPr>
            <a:spLocks noGrp="1"/>
          </p:cNvSpPr>
          <p:nvPr>
            <p:ph type="title"/>
          </p:nvPr>
        </p:nvSpPr>
        <p:spPr/>
        <p:txBody>
          <a:bodyPr/>
          <a:lstStyle/>
          <a:p>
            <a:r>
              <a:rPr lang="en-US" dirty="0"/>
              <a:t>Pattern for starting a concurrent computation using non-blocking I/O</a:t>
            </a:r>
          </a:p>
        </p:txBody>
      </p:sp>
      <p:sp>
        <p:nvSpPr>
          <p:cNvPr id="3" name="Content Placeholder 2">
            <a:extLst>
              <a:ext uri="{FF2B5EF4-FFF2-40B4-BE49-F238E27FC236}">
                <a16:creationId xmlns:a16="http://schemas.microsoft.com/office/drawing/2014/main" id="{20B54715-F78B-E47F-DD7F-09C6127E7987}"/>
              </a:ext>
            </a:extLst>
          </p:cNvPr>
          <p:cNvSpPr>
            <a:spLocks noGrp="1"/>
          </p:cNvSpPr>
          <p:nvPr>
            <p:ph idx="1"/>
          </p:nvPr>
        </p:nvSpPr>
        <p:spPr>
          <a:xfrm>
            <a:off x="733302" y="3615328"/>
            <a:ext cx="11155326" cy="2431337"/>
          </a:xfrm>
        </p:spPr>
        <p:txBody>
          <a:bodyPr>
            <a:normAutofit/>
          </a:bodyPr>
          <a:lstStyle/>
          <a:p>
            <a:pPr marL="457200" indent="-457200">
              <a:buFont typeface="+mj-lt"/>
              <a:buAutoNum type="arabicPeriod"/>
            </a:pPr>
            <a:r>
              <a:rPr lang="en-US" dirty="0"/>
              <a:t>The first console.log is printed</a:t>
            </a:r>
          </a:p>
          <a:p>
            <a:pPr marL="457200" indent="-457200">
              <a:buFont typeface="+mj-lt"/>
              <a:buAutoNum type="arabicPeriod"/>
            </a:pPr>
            <a:r>
              <a:rPr lang="en-US" dirty="0"/>
              <a:t>The http request is sent, using non-blocking </a:t>
            </a:r>
            <a:r>
              <a:rPr lang="en-US" dirty="0" err="1"/>
              <a:t>i</a:t>
            </a:r>
            <a:r>
              <a:rPr lang="en-US" dirty="0"/>
              <a:t>/o</a:t>
            </a:r>
          </a:p>
          <a:p>
            <a:pPr marL="457200" indent="-457200">
              <a:buFont typeface="+mj-lt"/>
              <a:buAutoNum type="arabicPeriod"/>
            </a:pPr>
            <a:r>
              <a:rPr lang="en-US" dirty="0"/>
              <a:t>A promise is created to run the second console.log </a:t>
            </a:r>
            <a:r>
              <a:rPr lang="en-US" i="1" dirty="0"/>
              <a:t>after</a:t>
            </a:r>
            <a:r>
              <a:rPr lang="en-US" dirty="0"/>
              <a:t> the </a:t>
            </a:r>
            <a:r>
              <a:rPr lang="en-US" dirty="0" err="1"/>
              <a:t>axios.get</a:t>
            </a:r>
            <a:r>
              <a:rPr lang="en-US" dirty="0"/>
              <a:t> returns</a:t>
            </a:r>
          </a:p>
          <a:p>
            <a:pPr marL="457200" indent="-457200">
              <a:buFont typeface="+mj-lt"/>
              <a:buAutoNum type="arabicPeriod"/>
            </a:pPr>
            <a:r>
              <a:rPr lang="en-US" dirty="0"/>
              <a:t>The </a:t>
            </a:r>
            <a:r>
              <a:rPr lang="en-US" dirty="0" err="1"/>
              <a:t>makeRequest</a:t>
            </a:r>
            <a:r>
              <a:rPr lang="en-US" dirty="0"/>
              <a:t>() returns to its caller.</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B2A0953-C362-FE1E-C37A-5B96A0D3CA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E719419-CB3C-745D-5085-FE68A131A990}"/>
              </a:ext>
            </a:extLst>
          </p:cNvPr>
          <p:cNvSpPr txBox="1"/>
          <p:nvPr/>
        </p:nvSpPr>
        <p:spPr>
          <a:xfrm>
            <a:off x="733302" y="1611457"/>
            <a:ext cx="1062049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makeRequest</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requestNumber:number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`starting </a:t>
            </a:r>
            <a:r>
              <a:rPr lang="en-US" sz="2000" b="0" dirty="0" err="1">
                <a:solidFill>
                  <a:srgbClr val="A31515"/>
                </a:solidFill>
                <a:effectLst/>
                <a:latin typeface="Consolas" panose="020B0609020204030204" pitchFamily="49" charset="0"/>
              </a:rPr>
              <a:t>makeRequest</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response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axios.get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'request:'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requestNumber</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nresponse</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response.data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0625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normAutofit/>
          </a:bodyPr>
          <a:lstStyle/>
          <a:p>
            <a:r>
              <a:rPr lang="en-US" sz="3600" dirty="0"/>
              <a:t>Your app probably spends most of its time waiting</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870031" y="1480284"/>
            <a:ext cx="5277346" cy="5137083"/>
          </a:xfrm>
        </p:spPr>
        <p:txBody>
          <a:bodyPr>
            <a:normAutofit fontScale="92500" lnSpcReduction="20000"/>
          </a:bodyPr>
          <a:lstStyle/>
          <a:p>
            <a:r>
              <a:rPr lang="en-US" sz="2400" dirty="0"/>
              <a:t>Consider: a 1Ghz CPU executes an instruction every 1 ns</a:t>
            </a:r>
          </a:p>
          <a:p>
            <a:endParaRPr lang="en-US" sz="2400" dirty="0"/>
          </a:p>
          <a:p>
            <a:endParaRPr lang="en-US" sz="2400" dirty="0"/>
          </a:p>
          <a:p>
            <a:endParaRPr lang="en-US" sz="2400" dirty="0"/>
          </a:p>
          <a:p>
            <a:endParaRPr lang="en-US" sz="2400" dirty="0"/>
          </a:p>
          <a:p>
            <a:endParaRPr lang="en-US" sz="2400" dirty="0"/>
          </a:p>
          <a:p>
            <a:r>
              <a:rPr lang="en-US" sz="2400" dirty="0"/>
              <a:t>Almost anything else takes approximately forever</a:t>
            </a:r>
          </a:p>
          <a:p>
            <a:r>
              <a:rPr lang="en-US" sz="2400" b="1" dirty="0">
                <a:solidFill>
                  <a:srgbClr val="FF0000"/>
                </a:solidFill>
              </a:rPr>
              <a:t>Want to 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Echoing user input</a:t>
            </a:r>
          </a:p>
          <a:p>
            <a:endParaRPr lang="en-US" sz="2400" dirty="0"/>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2171523" y="2215719"/>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6" y="359223"/>
                <a:ext cx="1785940" cy="2915695"/>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C46596-489D-B203-0373-763804FB1CCC}"/>
              </a:ext>
            </a:extLst>
          </p:cNvPr>
          <p:cNvSpPr txBox="1"/>
          <p:nvPr/>
        </p:nvSpPr>
        <p:spPr>
          <a:xfrm>
            <a:off x="736600" y="1350065"/>
            <a:ext cx="9573260" cy="563231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b="0" dirty="0">
                <a:solidFill>
                  <a:srgbClr val="0000FF"/>
                </a:solidFill>
                <a:effectLst/>
                <a:latin typeface="Consolas" panose="020B0609020204030204" pitchFamily="49" charset="0"/>
              </a:rPr>
              <a:t>import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axios</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from</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axios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export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`starting </a:t>
            </a:r>
            <a:r>
              <a:rPr lang="en-US" sz="1800" b="0" dirty="0" err="1">
                <a:solidFill>
                  <a:srgbClr val="A31515"/>
                </a:solidFill>
                <a:effectLst/>
                <a:latin typeface="Consolas" panose="020B0609020204030204" pitchFamily="49" charset="0"/>
              </a:rPr>
              <a:t>makeRequest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response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axios.get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`request:</a:t>
            </a:r>
            <a:r>
              <a:rPr lang="en-US" sz="1800" b="0" dirty="0">
                <a:solidFill>
                  <a:srgbClr val="0000FF"/>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returned`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make3ConcurrentRequests()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'starting make3ConcurrentRequests'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200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'make3ConcurrentRequests finished'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make3ConcurrentRequests()</a:t>
            </a:r>
          </a:p>
          <a:p>
            <a:pPr algn="l"/>
            <a:br>
              <a:rPr lang="en-US" sz="1800" b="0" dirty="0">
                <a:solidFill>
                  <a:srgbClr val="000000"/>
                </a:solidFill>
                <a:effectLst/>
                <a:latin typeface="Consolas" panose="020B0609020204030204" pitchFamily="49" charset="0"/>
              </a:rPr>
            </a:br>
            <a:endParaRPr lang="en-US" sz="1800"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53FC1936-0875-A943-271E-4C1677787FA4}"/>
              </a:ext>
            </a:extLst>
          </p:cNvPr>
          <p:cNvSpPr>
            <a:spLocks noGrp="1"/>
          </p:cNvSpPr>
          <p:nvPr>
            <p:ph type="title"/>
          </p:nvPr>
        </p:nvSpPr>
        <p:spPr/>
        <p:txBody>
          <a:bodyPr/>
          <a:lstStyle/>
          <a:p>
            <a:r>
              <a:rPr lang="en-US" dirty="0"/>
              <a:t>Running 3 concurrent requests</a:t>
            </a:r>
          </a:p>
        </p:txBody>
      </p:sp>
      <p:sp>
        <p:nvSpPr>
          <p:cNvPr id="3" name="Slide Number Placeholder 2">
            <a:extLst>
              <a:ext uri="{FF2B5EF4-FFF2-40B4-BE49-F238E27FC236}">
                <a16:creationId xmlns:a16="http://schemas.microsoft.com/office/drawing/2014/main" id="{62643F24-77D0-CAA1-9D6C-977051B458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0C2D166-D221-5634-F340-3FF7ECCBAEE9}"/>
              </a:ext>
            </a:extLst>
          </p:cNvPr>
          <p:cNvSpPr txBox="1"/>
          <p:nvPr/>
        </p:nvSpPr>
        <p:spPr>
          <a:xfrm>
            <a:off x="5074920" y="1624737"/>
            <a:ext cx="7117080" cy="286232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npx</a:t>
            </a:r>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ts</a:t>
            </a:r>
            <a:r>
              <a:rPr lang="en-US" sz="2000" dirty="0">
                <a:solidFill>
                  <a:prstClr val="black"/>
                </a:solidFill>
                <a:latin typeface="Lucida Console" panose="020B0609040504020204" pitchFamily="49" charset="0"/>
              </a:rPr>
              <a:t>-node </a:t>
            </a:r>
            <a:r>
              <a:rPr lang="en-US" sz="2000" dirty="0" err="1">
                <a:solidFill>
                  <a:prstClr val="black"/>
                </a:solidFill>
                <a:latin typeface="Lucida Console" panose="020B0609040504020204" pitchFamily="49" charset="0"/>
              </a:rPr>
              <a:t>makeThreeConcurrentRequests.ts</a:t>
            </a:r>
            <a:endParaRPr lang="en-US" sz="2000" dirty="0">
              <a:solidFill>
                <a:prstClr val="black"/>
              </a:solidFill>
              <a:latin typeface="Lucida Console" panose="020B0609040504020204" pitchFamily="49" charset="0"/>
            </a:endParaRPr>
          </a:p>
          <a:p>
            <a:pPr algn="l"/>
            <a:r>
              <a:rPr lang="en-US" sz="2000" dirty="0">
                <a:solidFill>
                  <a:prstClr val="black"/>
                </a:solidFill>
                <a:latin typeface="Lucida Console" panose="020B0609040504020204" pitchFamily="49" charset="0"/>
              </a:rPr>
              <a:t>starting make3ConcurrentRequests</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(100)</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(200)</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(300)</a:t>
            </a:r>
          </a:p>
          <a:p>
            <a:pPr algn="l"/>
            <a:r>
              <a:rPr lang="en-US" sz="2000" dirty="0">
                <a:solidFill>
                  <a:prstClr val="black"/>
                </a:solidFill>
                <a:latin typeface="Lucida Console" panose="020B0609040504020204" pitchFamily="49" charset="0"/>
              </a:rPr>
              <a:t>make3ConcurrentRequests finished</a:t>
            </a:r>
          </a:p>
          <a:p>
            <a:pPr algn="l"/>
            <a:r>
              <a:rPr lang="en-US" sz="2000" dirty="0">
                <a:solidFill>
                  <a:prstClr val="black"/>
                </a:solidFill>
                <a:latin typeface="Lucida Console" panose="020B0609040504020204" pitchFamily="49" charset="0"/>
              </a:rPr>
              <a:t>request 300 returned</a:t>
            </a:r>
          </a:p>
          <a:p>
            <a:pPr algn="l"/>
            <a:r>
              <a:rPr lang="en-US" sz="2000" dirty="0">
                <a:solidFill>
                  <a:prstClr val="black"/>
                </a:solidFill>
                <a:latin typeface="Lucida Console" panose="020B0609040504020204" pitchFamily="49" charset="0"/>
              </a:rPr>
              <a:t>request 100 returned</a:t>
            </a:r>
          </a:p>
          <a:p>
            <a:pPr algn="l"/>
            <a:r>
              <a:rPr lang="en-US" sz="2000" dirty="0">
                <a:solidFill>
                  <a:prstClr val="black"/>
                </a:solidFill>
                <a:latin typeface="Lucida Console" panose="020B0609040504020204" pitchFamily="49" charset="0"/>
              </a:rPr>
              <a:t>request 200 returned</a:t>
            </a:r>
            <a:endParaRPr lang="en-US" sz="2000" dirty="0"/>
          </a:p>
        </p:txBody>
      </p:sp>
      <p:sp>
        <p:nvSpPr>
          <p:cNvPr id="4" name="Rectangle: Rounded Corners 3">
            <a:extLst>
              <a:ext uri="{FF2B5EF4-FFF2-40B4-BE49-F238E27FC236}">
                <a16:creationId xmlns:a16="http://schemas.microsoft.com/office/drawing/2014/main" id="{B76B0BB5-1494-202B-F9A2-4F1F107F0068}"/>
              </a:ext>
            </a:extLst>
          </p:cNvPr>
          <p:cNvSpPr/>
          <p:nvPr/>
        </p:nvSpPr>
        <p:spPr>
          <a:xfrm>
            <a:off x="5411765" y="176967"/>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makeThreeConcurrentRequests.ts</a:t>
            </a:r>
            <a:endParaRPr lang="en-US" sz="2400" dirty="0">
              <a:solidFill>
                <a:schemeClr val="tx1"/>
              </a:solidFill>
            </a:endParaRPr>
          </a:p>
        </p:txBody>
      </p:sp>
    </p:spTree>
    <p:extLst>
      <p:ext uri="{BB962C8B-B14F-4D97-AF65-F5344CB8AC3E}">
        <p14:creationId xmlns:p14="http://schemas.microsoft.com/office/powerpoint/2010/main" val="218838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45E-F4DE-DA61-1D96-DB8D111FCE87}"/>
              </a:ext>
            </a:extLst>
          </p:cNvPr>
          <p:cNvSpPr>
            <a:spLocks noGrp="1"/>
          </p:cNvSpPr>
          <p:nvPr>
            <p:ph type="title"/>
          </p:nvPr>
        </p:nvSpPr>
        <p:spPr/>
        <p:txBody>
          <a:bodyPr>
            <a:normAutofit fontScale="90000"/>
          </a:bodyPr>
          <a:lstStyle/>
          <a:p>
            <a:r>
              <a:rPr lang="en-US" dirty="0" err="1"/>
              <a:t>Promise.all</a:t>
            </a:r>
            <a:r>
              <a:rPr lang="en-US" dirty="0"/>
              <a:t> takes a list of promises, runs them concurrently, and succeeds only when they have all succeeded.</a:t>
            </a:r>
          </a:p>
        </p:txBody>
      </p:sp>
      <p:sp>
        <p:nvSpPr>
          <p:cNvPr id="3" name="Slide Number Placeholder 2">
            <a:extLst>
              <a:ext uri="{FF2B5EF4-FFF2-40B4-BE49-F238E27FC236}">
                <a16:creationId xmlns:a16="http://schemas.microsoft.com/office/drawing/2014/main" id="{48A29D6D-0F0B-3423-D1D3-FAD29B7909B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C5DAA5A-DEC7-2719-D631-1F7629450711}"/>
              </a:ext>
            </a:extLst>
          </p:cNvPr>
          <p:cNvSpPr txBox="1"/>
          <p:nvPr/>
        </p:nvSpPr>
        <p:spPr>
          <a:xfrm>
            <a:off x="495300" y="1322929"/>
            <a:ext cx="9690100" cy="5355312"/>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b="0" dirty="0">
                <a:solidFill>
                  <a:srgbClr val="0000FF"/>
                </a:solidFill>
                <a:effectLst/>
                <a:latin typeface="Consolas" panose="020B0609020204030204" pitchFamily="49" charset="0"/>
              </a:rPr>
              <a:t>export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`starting </a:t>
            </a:r>
            <a:r>
              <a:rPr lang="en-US" sz="1800" b="0" dirty="0" err="1">
                <a:solidFill>
                  <a:srgbClr val="A31515"/>
                </a:solidFill>
                <a:effectLst/>
                <a:latin typeface="Consolas" panose="020B0609020204030204" pitchFamily="49" charset="0"/>
              </a:rPr>
              <a:t>makeRequest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axios.get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`request </a:t>
            </a:r>
            <a:r>
              <a:rPr lang="en-US" sz="1800" b="0" dirty="0">
                <a:solidFill>
                  <a:srgbClr val="0000FF"/>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returned`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requestNumber</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manyConcurrentRequests</a:t>
            </a:r>
            <a:r>
              <a:rPr lang="en-US" sz="1800" b="0" dirty="0">
                <a:solidFill>
                  <a:srgbClr val="000000"/>
                </a:solidFill>
                <a:effectLst/>
                <a:latin typeface="Consolas" panose="020B0609020204030204" pitchFamily="49" charset="0"/>
              </a:rPr>
              <a:t>(requests: number[])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'starting </a:t>
            </a:r>
            <a:r>
              <a:rPr lang="en-US" sz="1800" b="0" dirty="0" err="1">
                <a:solidFill>
                  <a:srgbClr val="A31515"/>
                </a:solidFill>
                <a:effectLst/>
                <a:latin typeface="Consolas" panose="020B0609020204030204" pitchFamily="49" charset="0"/>
              </a:rPr>
              <a:t>manyConcurrentRequests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responses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Promise.all</a:t>
            </a:r>
            <a:r>
              <a:rPr lang="en-US" sz="1800" b="0" dirty="0">
                <a:solidFill>
                  <a:srgbClr val="000000"/>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requests.map</a:t>
            </a:r>
            <a:r>
              <a:rPr lang="en-US" sz="1800" b="0" dirty="0">
                <a:solidFill>
                  <a:srgbClr val="000000"/>
                </a:solidFill>
                <a:effectLst/>
                <a:latin typeface="Consolas" panose="020B0609020204030204" pitchFamily="49" charset="0"/>
              </a:rPr>
              <a:t>(n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(n)));</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'responses:'</a:t>
            </a:r>
            <a:r>
              <a:rPr lang="en-US" sz="1800" b="0" dirty="0">
                <a:solidFill>
                  <a:srgbClr val="000000"/>
                </a:solidFill>
                <a:effectLst/>
                <a:latin typeface="Consolas" panose="020B0609020204030204" pitchFamily="49" charset="0"/>
              </a:rPr>
              <a:t>, responses);</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manyConcurrentRequests</a:t>
            </a:r>
            <a:r>
              <a:rPr lang="en-US" sz="1800" b="0" dirty="0">
                <a:solidFill>
                  <a:srgbClr val="A31515"/>
                </a:solidFill>
                <a:effectLst/>
                <a:latin typeface="Consolas" panose="020B0609020204030204" pitchFamily="49" charset="0"/>
              </a:rPr>
              <a:t> finished'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main() {</a:t>
            </a:r>
          </a:p>
          <a:p>
            <a:pPr algn="l"/>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manyConcurrentRequests</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100</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200</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300</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main()</a:t>
            </a:r>
          </a:p>
        </p:txBody>
      </p:sp>
      <p:sp>
        <p:nvSpPr>
          <p:cNvPr id="8" name="TextBox 7">
            <a:extLst>
              <a:ext uri="{FF2B5EF4-FFF2-40B4-BE49-F238E27FC236}">
                <a16:creationId xmlns:a16="http://schemas.microsoft.com/office/drawing/2014/main" id="{E29588DF-5671-72AC-EF52-90AB97420E6F}"/>
              </a:ext>
            </a:extLst>
          </p:cNvPr>
          <p:cNvSpPr txBox="1"/>
          <p:nvPr/>
        </p:nvSpPr>
        <p:spPr>
          <a:xfrm>
            <a:off x="5943600" y="1900188"/>
            <a:ext cx="6096000" cy="378565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npx</a:t>
            </a:r>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ts</a:t>
            </a:r>
            <a:r>
              <a:rPr lang="en-US" sz="2000" dirty="0">
                <a:solidFill>
                  <a:prstClr val="black"/>
                </a:solidFill>
                <a:latin typeface="Lucida Console" panose="020B0609040504020204" pitchFamily="49" charset="0"/>
              </a:rPr>
              <a:t>-node </a:t>
            </a:r>
            <a:r>
              <a:rPr lang="en-US" sz="2000" dirty="0" err="1">
                <a:solidFill>
                  <a:prstClr val="black"/>
                </a:solidFill>
                <a:latin typeface="Lucida Console" panose="020B0609040504020204" pitchFamily="49" charset="0"/>
              </a:rPr>
              <a:t>manyConurrentRequests.ts</a:t>
            </a:r>
            <a:endParaRPr lang="en-US" sz="2000" dirty="0">
              <a:solidFill>
                <a:prstClr val="black"/>
              </a:solidFill>
              <a:latin typeface="Lucida Console" panose="020B0609040504020204" pitchFamily="49" charset="0"/>
            </a:endParaRP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manyConcurrentRequests</a:t>
            </a:r>
            <a:endParaRPr lang="en-US" sz="2000" dirty="0">
              <a:solidFill>
                <a:prstClr val="black"/>
              </a:solidFill>
              <a:latin typeface="Lucida Console" panose="020B0609040504020204" pitchFamily="49" charset="0"/>
            </a:endParaRP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(100)</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(200)</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(300)</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(400)</a:t>
            </a:r>
          </a:p>
          <a:p>
            <a:pPr algn="l"/>
            <a:r>
              <a:rPr lang="en-US" sz="2000" dirty="0">
                <a:solidFill>
                  <a:prstClr val="black"/>
                </a:solidFill>
                <a:latin typeface="Lucida Console" panose="020B0609040504020204" pitchFamily="49" charset="0"/>
              </a:rPr>
              <a:t>request 100 returned</a:t>
            </a:r>
          </a:p>
          <a:p>
            <a:pPr algn="l"/>
            <a:r>
              <a:rPr lang="en-US" sz="2000" dirty="0">
                <a:solidFill>
                  <a:prstClr val="black"/>
                </a:solidFill>
                <a:latin typeface="Lucida Console" panose="020B0609040504020204" pitchFamily="49" charset="0"/>
              </a:rPr>
              <a:t>request 300 returned</a:t>
            </a:r>
          </a:p>
          <a:p>
            <a:pPr algn="l"/>
            <a:r>
              <a:rPr lang="en-US" sz="2000" dirty="0">
                <a:solidFill>
                  <a:prstClr val="black"/>
                </a:solidFill>
                <a:latin typeface="Lucida Console" panose="020B0609040504020204" pitchFamily="49" charset="0"/>
              </a:rPr>
              <a:t>request 200 returned</a:t>
            </a:r>
          </a:p>
          <a:p>
            <a:pPr algn="l"/>
            <a:r>
              <a:rPr lang="en-US" sz="2000" dirty="0">
                <a:solidFill>
                  <a:prstClr val="black"/>
                </a:solidFill>
                <a:latin typeface="Lucida Console" panose="020B0609040504020204" pitchFamily="49" charset="0"/>
              </a:rPr>
              <a:t>request 400 returned</a:t>
            </a:r>
          </a:p>
          <a:p>
            <a:pPr algn="l"/>
            <a:r>
              <a:rPr lang="en-US" sz="2000" dirty="0">
                <a:solidFill>
                  <a:prstClr val="black"/>
                </a:solidFill>
                <a:latin typeface="Lucida Console" panose="020B0609040504020204" pitchFamily="49" charset="0"/>
              </a:rPr>
              <a:t>responses: [ 100, 200, 300, 400 ]</a:t>
            </a:r>
          </a:p>
          <a:p>
            <a:pPr algn="l"/>
            <a:r>
              <a:rPr lang="en-US" sz="2000" dirty="0" err="1">
                <a:solidFill>
                  <a:prstClr val="black"/>
                </a:solidFill>
                <a:latin typeface="Lucida Console" panose="020B0609040504020204" pitchFamily="49" charset="0"/>
              </a:rPr>
              <a:t>manyConcurrentRequests</a:t>
            </a:r>
            <a:r>
              <a:rPr lang="en-US" sz="2000" dirty="0">
                <a:solidFill>
                  <a:prstClr val="black"/>
                </a:solidFill>
                <a:latin typeface="Lucida Console" panose="020B0609040504020204" pitchFamily="49" charset="0"/>
              </a:rPr>
              <a:t> finished</a:t>
            </a:r>
          </a:p>
        </p:txBody>
      </p:sp>
      <p:sp>
        <p:nvSpPr>
          <p:cNvPr id="4" name="Rectangle: Rounded Corners 3">
            <a:extLst>
              <a:ext uri="{FF2B5EF4-FFF2-40B4-BE49-F238E27FC236}">
                <a16:creationId xmlns:a16="http://schemas.microsoft.com/office/drawing/2014/main" id="{73698922-B180-2AD1-8B04-54A95DD97CBF}"/>
              </a:ext>
            </a:extLst>
          </p:cNvPr>
          <p:cNvSpPr/>
          <p:nvPr/>
        </p:nvSpPr>
        <p:spPr>
          <a:xfrm>
            <a:off x="4208440" y="5959474"/>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manyConcurrentRequests.ts</a:t>
            </a:r>
            <a:endParaRPr lang="en-US" sz="2400" dirty="0">
              <a:solidFill>
                <a:schemeClr val="tx1"/>
              </a:solidFill>
            </a:endParaRPr>
          </a:p>
        </p:txBody>
      </p:sp>
    </p:spTree>
    <p:extLst>
      <p:ext uri="{BB962C8B-B14F-4D97-AF65-F5344CB8AC3E}">
        <p14:creationId xmlns:p14="http://schemas.microsoft.com/office/powerpoint/2010/main" val="302015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BB5A0-9E0F-8F7E-F9D0-C5341F30CA1E}"/>
              </a:ext>
            </a:extLst>
          </p:cNvPr>
          <p:cNvSpPr>
            <a:spLocks noGrp="1"/>
          </p:cNvSpPr>
          <p:nvPr>
            <p:ph type="title"/>
          </p:nvPr>
        </p:nvSpPr>
        <p:spPr/>
        <p:txBody>
          <a:bodyPr/>
          <a:lstStyle/>
          <a:p>
            <a:r>
              <a:rPr lang="en-US" dirty="0"/>
              <a:t>If you add awaits, the requests will be processed sequentially</a:t>
            </a:r>
          </a:p>
        </p:txBody>
      </p:sp>
      <p:sp>
        <p:nvSpPr>
          <p:cNvPr id="3" name="Slide Number Placeholder 2">
            <a:extLst>
              <a:ext uri="{FF2B5EF4-FFF2-40B4-BE49-F238E27FC236}">
                <a16:creationId xmlns:a16="http://schemas.microsoft.com/office/drawing/2014/main" id="{F5B7B7D4-05F8-ACC3-6022-2155BE39B6F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E441164-54FE-6CB5-9B5D-47829E6CE8D6}"/>
              </a:ext>
            </a:extLst>
          </p:cNvPr>
          <p:cNvSpPr txBox="1"/>
          <p:nvPr/>
        </p:nvSpPr>
        <p:spPr>
          <a:xfrm>
            <a:off x="838200" y="1565737"/>
            <a:ext cx="7158037"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make3SequentialRequests()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'starting make3SequentialRequests'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200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'make3SequentialRequests finished'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61475683-DB7B-FDE1-5A5B-399192F1D243}"/>
              </a:ext>
            </a:extLst>
          </p:cNvPr>
          <p:cNvSpPr txBox="1"/>
          <p:nvPr/>
        </p:nvSpPr>
        <p:spPr>
          <a:xfrm>
            <a:off x="4111943" y="3546317"/>
            <a:ext cx="6097904" cy="286232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a:t>
            </a:r>
            <a:r>
              <a:rPr lang="en-US" sz="1800" dirty="0" err="1">
                <a:solidFill>
                  <a:prstClr val="black"/>
                </a:solidFill>
                <a:latin typeface="Lucida Console" panose="020B0609040504020204" pitchFamily="49" charset="0"/>
              </a:rPr>
              <a:t>makeThreeSequentialRequests.ts</a:t>
            </a:r>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starting make3SequentialRequests</a:t>
            </a:r>
          </a:p>
          <a:p>
            <a:pPr algn="l"/>
            <a:r>
              <a:rPr lang="en-US" sz="1800" dirty="0">
                <a:solidFill>
                  <a:prstClr val="black"/>
                </a:solidFill>
                <a:latin typeface="Lucida Console" panose="020B0609040504020204" pitchFamily="49" charset="0"/>
              </a:rPr>
              <a:t>starting </a:t>
            </a:r>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(100)</a:t>
            </a:r>
          </a:p>
          <a:p>
            <a:pPr algn="l"/>
            <a:r>
              <a:rPr lang="en-US" sz="1800" dirty="0">
                <a:solidFill>
                  <a:prstClr val="black"/>
                </a:solidFill>
                <a:latin typeface="Lucida Console" panose="020B0609040504020204" pitchFamily="49" charset="0"/>
              </a:rPr>
              <a:t>request 100 returned</a:t>
            </a:r>
          </a:p>
          <a:p>
            <a:pPr algn="l"/>
            <a:r>
              <a:rPr lang="en-US" sz="1800" dirty="0">
                <a:solidFill>
                  <a:prstClr val="black"/>
                </a:solidFill>
                <a:latin typeface="Lucida Console" panose="020B0609040504020204" pitchFamily="49" charset="0"/>
              </a:rPr>
              <a:t>starting </a:t>
            </a:r>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(200)</a:t>
            </a:r>
          </a:p>
          <a:p>
            <a:pPr algn="l"/>
            <a:r>
              <a:rPr lang="en-US" sz="1800" dirty="0">
                <a:solidFill>
                  <a:prstClr val="black"/>
                </a:solidFill>
                <a:latin typeface="Lucida Console" panose="020B0609040504020204" pitchFamily="49" charset="0"/>
              </a:rPr>
              <a:t>request 200 returned</a:t>
            </a:r>
          </a:p>
          <a:p>
            <a:pPr algn="l"/>
            <a:r>
              <a:rPr lang="en-US" sz="1800" dirty="0">
                <a:solidFill>
                  <a:prstClr val="black"/>
                </a:solidFill>
                <a:latin typeface="Lucida Console" panose="020B0609040504020204" pitchFamily="49" charset="0"/>
              </a:rPr>
              <a:t>starting </a:t>
            </a:r>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(300)</a:t>
            </a:r>
          </a:p>
          <a:p>
            <a:pPr algn="l"/>
            <a:r>
              <a:rPr lang="en-US" sz="1800" dirty="0">
                <a:solidFill>
                  <a:prstClr val="black"/>
                </a:solidFill>
                <a:latin typeface="Lucida Console" panose="020B0609040504020204" pitchFamily="49" charset="0"/>
              </a:rPr>
              <a:t>request 300 returned</a:t>
            </a:r>
          </a:p>
          <a:p>
            <a:pPr algn="l"/>
            <a:r>
              <a:rPr lang="en-US" sz="1800" dirty="0">
                <a:solidFill>
                  <a:prstClr val="black"/>
                </a:solidFill>
                <a:latin typeface="Lucida Console" panose="020B0609040504020204" pitchFamily="49" charset="0"/>
              </a:rPr>
              <a:t>make3SequentialRequests finished</a:t>
            </a:r>
          </a:p>
        </p:txBody>
      </p:sp>
    </p:spTree>
    <p:extLst>
      <p:ext uri="{BB962C8B-B14F-4D97-AF65-F5344CB8AC3E}">
        <p14:creationId xmlns:p14="http://schemas.microsoft.com/office/powerpoint/2010/main" val="180337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E440-1FD3-2B4F-403A-E40489D13083}"/>
              </a:ext>
            </a:extLst>
          </p:cNvPr>
          <p:cNvSpPr>
            <a:spLocks noGrp="1"/>
          </p:cNvSpPr>
          <p:nvPr>
            <p:ph type="title"/>
          </p:nvPr>
        </p:nvSpPr>
        <p:spPr/>
        <p:txBody>
          <a:bodyPr/>
          <a:lstStyle/>
          <a:p>
            <a:r>
              <a:rPr lang="en-US" dirty="0"/>
              <a:t>…but it would be much slower</a:t>
            </a:r>
          </a:p>
        </p:txBody>
      </p:sp>
      <p:sp>
        <p:nvSpPr>
          <p:cNvPr id="3" name="Slide Number Placeholder 2">
            <a:extLst>
              <a:ext uri="{FF2B5EF4-FFF2-40B4-BE49-F238E27FC236}">
                <a16:creationId xmlns:a16="http://schemas.microsoft.com/office/drawing/2014/main" id="{462549B7-9B6F-7E72-66A0-E704B24B20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17FB539-8276-5DDE-65FD-937F1297E272}"/>
              </a:ext>
            </a:extLst>
          </p:cNvPr>
          <p:cNvSpPr txBox="1"/>
          <p:nvPr/>
        </p:nvSpPr>
        <p:spPr>
          <a:xfrm>
            <a:off x="711200" y="1745040"/>
            <a:ext cx="10769600" cy="132343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npx</a:t>
            </a:r>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ts</a:t>
            </a:r>
            <a:r>
              <a:rPr lang="en-US" sz="2000" dirty="0">
                <a:solidFill>
                  <a:prstClr val="black"/>
                </a:solidFill>
                <a:latin typeface="Lucida Console" panose="020B0609040504020204" pitchFamily="49" charset="0"/>
              </a:rPr>
              <a:t>-node </a:t>
            </a:r>
            <a:r>
              <a:rPr lang="en-US" sz="2000" dirty="0" err="1">
                <a:solidFill>
                  <a:prstClr val="black"/>
                </a:solidFill>
                <a:latin typeface="Lucida Console" panose="020B0609040504020204" pitchFamily="49" charset="0"/>
              </a:rPr>
              <a:t>timeComparison.ts</a:t>
            </a:r>
            <a:endParaRPr lang="en-US" sz="2000" dirty="0">
              <a:solidFill>
                <a:prstClr val="black"/>
              </a:solidFill>
              <a:latin typeface="Lucida Console" panose="020B0609040504020204" pitchFamily="49" charset="0"/>
            </a:endParaRPr>
          </a:p>
          <a:p>
            <a:pPr algn="l"/>
            <a:r>
              <a:rPr lang="en-US" sz="2000" dirty="0">
                <a:solidFill>
                  <a:prstClr val="black"/>
                </a:solidFill>
                <a:latin typeface="Lucida Console" panose="020B0609040504020204" pitchFamily="49" charset="0"/>
              </a:rPr>
              <a:t>After 100 runs of length 10</a:t>
            </a:r>
          </a:p>
          <a:p>
            <a:pPr algn="l"/>
            <a:r>
              <a:rPr lang="en-US" sz="2000" dirty="0" err="1">
                <a:solidFill>
                  <a:prstClr val="black"/>
                </a:solidFill>
                <a:latin typeface="Lucida Console" panose="020B0609040504020204" pitchFamily="49" charset="0"/>
              </a:rPr>
              <a:t>makeRequestsConcurrently</a:t>
            </a:r>
            <a:r>
              <a:rPr lang="en-US" sz="2000" dirty="0">
                <a:solidFill>
                  <a:prstClr val="black"/>
                </a:solidFill>
                <a:latin typeface="Lucida Console" panose="020B0609040504020204" pitchFamily="49" charset="0"/>
              </a:rPr>
              <a:t>: min = 23  avg = 34 max = 190 milliseconds</a:t>
            </a:r>
          </a:p>
          <a:p>
            <a:pPr algn="l"/>
            <a:r>
              <a:rPr lang="en-US" sz="2000" dirty="0" err="1">
                <a:solidFill>
                  <a:prstClr val="black"/>
                </a:solidFill>
                <a:latin typeface="Lucida Console" panose="020B0609040504020204" pitchFamily="49" charset="0"/>
              </a:rPr>
              <a:t>makeRequestsSerially</a:t>
            </a:r>
            <a:r>
              <a:rPr lang="en-US" sz="2000" dirty="0">
                <a:solidFill>
                  <a:prstClr val="black"/>
                </a:solidFill>
                <a:latin typeface="Lucida Console" panose="020B0609040504020204" pitchFamily="49" charset="0"/>
              </a:rPr>
              <a:t>    : min = 210  avg = 237 max = 812 milliseconds</a:t>
            </a:r>
          </a:p>
        </p:txBody>
      </p:sp>
    </p:spTree>
    <p:extLst>
      <p:ext uri="{BB962C8B-B14F-4D97-AF65-F5344CB8AC3E}">
        <p14:creationId xmlns:p14="http://schemas.microsoft.com/office/powerpoint/2010/main" val="1413694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4872-A5AA-7EF3-C717-33099E420CC7}"/>
              </a:ext>
            </a:extLst>
          </p:cNvPr>
          <p:cNvSpPr>
            <a:spLocks noGrp="1"/>
          </p:cNvSpPr>
          <p:nvPr>
            <p:ph type="title"/>
          </p:nvPr>
        </p:nvSpPr>
        <p:spPr/>
        <p:txBody>
          <a:bodyPr/>
          <a:lstStyle/>
          <a:p>
            <a:r>
              <a:rPr lang="en-US" dirty="0"/>
              <a:t>Why is that? </a:t>
            </a:r>
            <a:br>
              <a:rPr lang="en-US" dirty="0"/>
            </a:br>
            <a:r>
              <a:rPr lang="en-US" dirty="0"/>
              <a:t>Visualizing </a:t>
            </a:r>
            <a:r>
              <a:rPr lang="en-US" dirty="0" err="1"/>
              <a:t>Promise.all</a:t>
            </a:r>
            <a:endParaRPr lang="en-US" dirty="0"/>
          </a:p>
        </p:txBody>
      </p:sp>
      <p:sp>
        <p:nvSpPr>
          <p:cNvPr id="3" name="Slide Number Placeholder 2">
            <a:extLst>
              <a:ext uri="{FF2B5EF4-FFF2-40B4-BE49-F238E27FC236}">
                <a16:creationId xmlns:a16="http://schemas.microsoft.com/office/drawing/2014/main" id="{1E27C171-D5EA-DE88-E683-2C6A1DB367B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82" name="Group 81">
            <a:extLst>
              <a:ext uri="{FF2B5EF4-FFF2-40B4-BE49-F238E27FC236}">
                <a16:creationId xmlns:a16="http://schemas.microsoft.com/office/drawing/2014/main" id="{5C09B819-646C-1BF0-CDF8-9C3635361FB2}"/>
              </a:ext>
            </a:extLst>
          </p:cNvPr>
          <p:cNvGrpSpPr/>
          <p:nvPr/>
        </p:nvGrpSpPr>
        <p:grpSpPr>
          <a:xfrm>
            <a:off x="204422" y="4995633"/>
            <a:ext cx="7468846" cy="1418932"/>
            <a:chOff x="728956" y="4248728"/>
            <a:chExt cx="7468846" cy="1418932"/>
          </a:xfrm>
        </p:grpSpPr>
        <p:grpSp>
          <p:nvGrpSpPr>
            <p:cNvPr id="49" name="Group 48">
              <a:extLst>
                <a:ext uri="{FF2B5EF4-FFF2-40B4-BE49-F238E27FC236}">
                  <a16:creationId xmlns:a16="http://schemas.microsoft.com/office/drawing/2014/main" id="{0F03F2D4-9D9D-5A5B-2FB0-BA0B2E9644A6}"/>
                </a:ext>
              </a:extLst>
            </p:cNvPr>
            <p:cNvGrpSpPr/>
            <p:nvPr/>
          </p:nvGrpSpPr>
          <p:grpSpPr>
            <a:xfrm>
              <a:off x="3197836" y="5199032"/>
              <a:ext cx="4999966" cy="468628"/>
              <a:chOff x="1485900" y="2377440"/>
              <a:chExt cx="4999966" cy="468628"/>
            </a:xfrm>
          </p:grpSpPr>
          <p:sp>
            <p:nvSpPr>
              <p:cNvPr id="50" name="Rectangle 49">
                <a:extLst>
                  <a:ext uri="{FF2B5EF4-FFF2-40B4-BE49-F238E27FC236}">
                    <a16:creationId xmlns:a16="http://schemas.microsoft.com/office/drawing/2014/main" id="{CFC40432-958C-952B-6872-3370A26A793F}"/>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51" name="Rectangle 50">
                <a:extLst>
                  <a:ext uri="{FF2B5EF4-FFF2-40B4-BE49-F238E27FC236}">
                    <a16:creationId xmlns:a16="http://schemas.microsoft.com/office/drawing/2014/main" id="{2307C3DA-FED1-E2EA-9531-AEE61B0DD710}"/>
                  </a:ext>
                </a:extLst>
              </p:cNvPr>
              <p:cNvSpPr/>
              <p:nvPr/>
            </p:nvSpPr>
            <p:spPr>
              <a:xfrm>
                <a:off x="5251426"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52" name="Rectangle 51">
                <a:extLst>
                  <a:ext uri="{FF2B5EF4-FFF2-40B4-BE49-F238E27FC236}">
                    <a16:creationId xmlns:a16="http://schemas.microsoft.com/office/drawing/2014/main" id="{BC3D1DA1-8838-02F1-198E-80213880467B}"/>
                  </a:ext>
                </a:extLst>
              </p:cNvPr>
              <p:cNvSpPr/>
              <p:nvPr/>
            </p:nvSpPr>
            <p:spPr>
              <a:xfrm>
                <a:off x="2720340" y="2377440"/>
                <a:ext cx="2531086"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53" name="Group 52">
              <a:extLst>
                <a:ext uri="{FF2B5EF4-FFF2-40B4-BE49-F238E27FC236}">
                  <a16:creationId xmlns:a16="http://schemas.microsoft.com/office/drawing/2014/main" id="{B0F02838-D0F8-BD56-D733-FEDFE2B23448}"/>
                </a:ext>
              </a:extLst>
            </p:cNvPr>
            <p:cNvGrpSpPr/>
            <p:nvPr/>
          </p:nvGrpSpPr>
          <p:grpSpPr>
            <a:xfrm>
              <a:off x="1963396" y="4704310"/>
              <a:ext cx="4999966" cy="494722"/>
              <a:chOff x="1658596" y="4399510"/>
              <a:chExt cx="4999966" cy="494722"/>
            </a:xfrm>
          </p:grpSpPr>
          <p:sp>
            <p:nvSpPr>
              <p:cNvPr id="54" name="Rectangle 53">
                <a:extLst>
                  <a:ext uri="{FF2B5EF4-FFF2-40B4-BE49-F238E27FC236}">
                    <a16:creationId xmlns:a16="http://schemas.microsoft.com/office/drawing/2014/main" id="{08972302-CCB6-9709-0572-0B9CCE455266}"/>
                  </a:ext>
                </a:extLst>
              </p:cNvPr>
              <p:cNvSpPr/>
              <p:nvPr/>
            </p:nvSpPr>
            <p:spPr>
              <a:xfrm>
                <a:off x="1658596" y="4425604"/>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55" name="Rectangle 54">
                <a:extLst>
                  <a:ext uri="{FF2B5EF4-FFF2-40B4-BE49-F238E27FC236}">
                    <a16:creationId xmlns:a16="http://schemas.microsoft.com/office/drawing/2014/main" id="{FE22DEE2-3309-56DA-BA98-74B2D7C89158}"/>
                  </a:ext>
                </a:extLst>
              </p:cNvPr>
              <p:cNvSpPr/>
              <p:nvPr/>
            </p:nvSpPr>
            <p:spPr>
              <a:xfrm>
                <a:off x="5424122" y="439951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56" name="Rectangle 55">
                <a:extLst>
                  <a:ext uri="{FF2B5EF4-FFF2-40B4-BE49-F238E27FC236}">
                    <a16:creationId xmlns:a16="http://schemas.microsoft.com/office/drawing/2014/main" id="{16D55FBC-F6C0-31BD-82FE-3A4A3C3A33FA}"/>
                  </a:ext>
                </a:extLst>
              </p:cNvPr>
              <p:cNvSpPr/>
              <p:nvPr/>
            </p:nvSpPr>
            <p:spPr>
              <a:xfrm>
                <a:off x="2893036" y="4425604"/>
                <a:ext cx="2531086"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65" name="Group 64">
              <a:extLst>
                <a:ext uri="{FF2B5EF4-FFF2-40B4-BE49-F238E27FC236}">
                  <a16:creationId xmlns:a16="http://schemas.microsoft.com/office/drawing/2014/main" id="{A600B712-6C6F-51EA-917A-D5B4819DF697}"/>
                </a:ext>
              </a:extLst>
            </p:cNvPr>
            <p:cNvGrpSpPr/>
            <p:nvPr/>
          </p:nvGrpSpPr>
          <p:grpSpPr>
            <a:xfrm>
              <a:off x="728956" y="4248728"/>
              <a:ext cx="5044440" cy="481674"/>
              <a:chOff x="1485900" y="2364394"/>
              <a:chExt cx="5044440" cy="481674"/>
            </a:xfrm>
          </p:grpSpPr>
          <p:sp>
            <p:nvSpPr>
              <p:cNvPr id="66" name="Rectangle 65">
                <a:extLst>
                  <a:ext uri="{FF2B5EF4-FFF2-40B4-BE49-F238E27FC236}">
                    <a16:creationId xmlns:a16="http://schemas.microsoft.com/office/drawing/2014/main" id="{862DB715-0EBB-54B0-AFD9-9ECA6240CD8C}"/>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67" name="Rectangle 66">
                <a:extLst>
                  <a:ext uri="{FF2B5EF4-FFF2-40B4-BE49-F238E27FC236}">
                    <a16:creationId xmlns:a16="http://schemas.microsoft.com/office/drawing/2014/main" id="{D1E2B88A-0509-42E4-DF5D-AECD08D1DB35}"/>
                  </a:ext>
                </a:extLst>
              </p:cNvPr>
              <p:cNvSpPr/>
              <p:nvPr/>
            </p:nvSpPr>
            <p:spPr>
              <a:xfrm>
                <a:off x="5295900" y="2364394"/>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68" name="Rectangle 67">
                <a:extLst>
                  <a:ext uri="{FF2B5EF4-FFF2-40B4-BE49-F238E27FC236}">
                    <a16:creationId xmlns:a16="http://schemas.microsoft.com/office/drawing/2014/main" id="{6DB95BA2-2788-85B7-A0E1-A4F9F29D5EF4}"/>
                  </a:ext>
                </a:extLst>
              </p:cNvPr>
              <p:cNvSpPr/>
              <p:nvPr/>
            </p:nvSpPr>
            <p:spPr>
              <a:xfrm>
                <a:off x="2720340" y="2377440"/>
                <a:ext cx="257556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grpSp>
        <p:nvGrpSpPr>
          <p:cNvPr id="86" name="Group 85">
            <a:extLst>
              <a:ext uri="{FF2B5EF4-FFF2-40B4-BE49-F238E27FC236}">
                <a16:creationId xmlns:a16="http://schemas.microsoft.com/office/drawing/2014/main" id="{5176B963-A4DF-0123-9888-C475085E882C}"/>
              </a:ext>
            </a:extLst>
          </p:cNvPr>
          <p:cNvGrpSpPr/>
          <p:nvPr/>
        </p:nvGrpSpPr>
        <p:grpSpPr>
          <a:xfrm>
            <a:off x="204422" y="2825268"/>
            <a:ext cx="11603265" cy="429918"/>
            <a:chOff x="275566" y="2038843"/>
            <a:chExt cx="13845540" cy="475151"/>
          </a:xfrm>
        </p:grpSpPr>
        <p:grpSp>
          <p:nvGrpSpPr>
            <p:cNvPr id="70" name="Group 69">
              <a:extLst>
                <a:ext uri="{FF2B5EF4-FFF2-40B4-BE49-F238E27FC236}">
                  <a16:creationId xmlns:a16="http://schemas.microsoft.com/office/drawing/2014/main" id="{E0C733AD-12E5-5746-0B25-760C18C4E98F}"/>
                </a:ext>
              </a:extLst>
            </p:cNvPr>
            <p:cNvGrpSpPr/>
            <p:nvPr/>
          </p:nvGrpSpPr>
          <p:grpSpPr>
            <a:xfrm>
              <a:off x="275566" y="2038843"/>
              <a:ext cx="4610100" cy="468628"/>
              <a:chOff x="1485900" y="2377440"/>
              <a:chExt cx="4610100" cy="468628"/>
            </a:xfrm>
          </p:grpSpPr>
          <p:sp>
            <p:nvSpPr>
              <p:cNvPr id="71" name="Rectangle 70">
                <a:extLst>
                  <a:ext uri="{FF2B5EF4-FFF2-40B4-BE49-F238E27FC236}">
                    <a16:creationId xmlns:a16="http://schemas.microsoft.com/office/drawing/2014/main" id="{85B21E4C-FD23-F42D-3BAD-EF62DF4A932B}"/>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72" name="Rectangle 71">
                <a:extLst>
                  <a:ext uri="{FF2B5EF4-FFF2-40B4-BE49-F238E27FC236}">
                    <a16:creationId xmlns:a16="http://schemas.microsoft.com/office/drawing/2014/main" id="{BD9EEAB6-370C-9AD5-7988-28FA7420DCB8}"/>
                  </a:ext>
                </a:extLst>
              </p:cNvPr>
              <p:cNvSpPr/>
              <p:nvPr/>
            </p:nvSpPr>
            <p:spPr>
              <a:xfrm>
                <a:off x="486156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73" name="Rectangle 72">
                <a:extLst>
                  <a:ext uri="{FF2B5EF4-FFF2-40B4-BE49-F238E27FC236}">
                    <a16:creationId xmlns:a16="http://schemas.microsoft.com/office/drawing/2014/main" id="{C65B9EA3-31C4-ADF8-50E0-A1A1094B5F0B}"/>
                  </a:ext>
                </a:extLst>
              </p:cNvPr>
              <p:cNvSpPr/>
              <p:nvPr/>
            </p:nvSpPr>
            <p:spPr>
              <a:xfrm>
                <a:off x="2720340" y="2377440"/>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74" name="Group 73">
              <a:extLst>
                <a:ext uri="{FF2B5EF4-FFF2-40B4-BE49-F238E27FC236}">
                  <a16:creationId xmlns:a16="http://schemas.microsoft.com/office/drawing/2014/main" id="{180C92F6-CD87-BB94-A89C-06FD23E46891}"/>
                </a:ext>
              </a:extLst>
            </p:cNvPr>
            <p:cNvGrpSpPr/>
            <p:nvPr/>
          </p:nvGrpSpPr>
          <p:grpSpPr>
            <a:xfrm>
              <a:off x="4885666" y="2038843"/>
              <a:ext cx="4610100" cy="468628"/>
              <a:chOff x="1485900" y="2332079"/>
              <a:chExt cx="4610100" cy="468628"/>
            </a:xfrm>
          </p:grpSpPr>
          <p:sp>
            <p:nvSpPr>
              <p:cNvPr id="75" name="Rectangle 74">
                <a:extLst>
                  <a:ext uri="{FF2B5EF4-FFF2-40B4-BE49-F238E27FC236}">
                    <a16:creationId xmlns:a16="http://schemas.microsoft.com/office/drawing/2014/main" id="{983D0E3A-D112-0196-149D-C9315AEC3E70}"/>
                  </a:ext>
                </a:extLst>
              </p:cNvPr>
              <p:cNvSpPr/>
              <p:nvPr/>
            </p:nvSpPr>
            <p:spPr>
              <a:xfrm>
                <a:off x="1485900" y="2332079"/>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76" name="Rectangle 75">
                <a:extLst>
                  <a:ext uri="{FF2B5EF4-FFF2-40B4-BE49-F238E27FC236}">
                    <a16:creationId xmlns:a16="http://schemas.microsoft.com/office/drawing/2014/main" id="{6B2979F7-47F3-CFFE-95CB-75E0CEB0E6D7}"/>
                  </a:ext>
                </a:extLst>
              </p:cNvPr>
              <p:cNvSpPr/>
              <p:nvPr/>
            </p:nvSpPr>
            <p:spPr>
              <a:xfrm>
                <a:off x="4861560" y="2332079"/>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77" name="Rectangle 76">
                <a:extLst>
                  <a:ext uri="{FF2B5EF4-FFF2-40B4-BE49-F238E27FC236}">
                    <a16:creationId xmlns:a16="http://schemas.microsoft.com/office/drawing/2014/main" id="{D03FA558-2930-6B67-F8D3-BF32899EC7CC}"/>
                  </a:ext>
                </a:extLst>
              </p:cNvPr>
              <p:cNvSpPr/>
              <p:nvPr/>
            </p:nvSpPr>
            <p:spPr>
              <a:xfrm>
                <a:off x="2720340" y="2332079"/>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78" name="Group 77">
              <a:extLst>
                <a:ext uri="{FF2B5EF4-FFF2-40B4-BE49-F238E27FC236}">
                  <a16:creationId xmlns:a16="http://schemas.microsoft.com/office/drawing/2014/main" id="{76F58E3A-2CE8-8D4B-3265-99CE2E26F836}"/>
                </a:ext>
              </a:extLst>
            </p:cNvPr>
            <p:cNvGrpSpPr/>
            <p:nvPr/>
          </p:nvGrpSpPr>
          <p:grpSpPr>
            <a:xfrm>
              <a:off x="9511006" y="2045366"/>
              <a:ext cx="4610100" cy="468628"/>
              <a:chOff x="1485900" y="2377440"/>
              <a:chExt cx="4610100" cy="468628"/>
            </a:xfrm>
          </p:grpSpPr>
          <p:sp>
            <p:nvSpPr>
              <p:cNvPr id="79" name="Rectangle 78">
                <a:extLst>
                  <a:ext uri="{FF2B5EF4-FFF2-40B4-BE49-F238E27FC236}">
                    <a16:creationId xmlns:a16="http://schemas.microsoft.com/office/drawing/2014/main" id="{07931022-8389-65A1-CE37-D4C119DFD595}"/>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80" name="Rectangle 79">
                <a:extLst>
                  <a:ext uri="{FF2B5EF4-FFF2-40B4-BE49-F238E27FC236}">
                    <a16:creationId xmlns:a16="http://schemas.microsoft.com/office/drawing/2014/main" id="{771578F2-CE5B-DF8D-C1CC-D99DFFB94300}"/>
                  </a:ext>
                </a:extLst>
              </p:cNvPr>
              <p:cNvSpPr/>
              <p:nvPr/>
            </p:nvSpPr>
            <p:spPr>
              <a:xfrm>
                <a:off x="486156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81" name="Rectangle 80">
                <a:extLst>
                  <a:ext uri="{FF2B5EF4-FFF2-40B4-BE49-F238E27FC236}">
                    <a16:creationId xmlns:a16="http://schemas.microsoft.com/office/drawing/2014/main" id="{B780C2A3-31AD-CA5B-7C22-CE977052038C}"/>
                  </a:ext>
                </a:extLst>
              </p:cNvPr>
              <p:cNvSpPr/>
              <p:nvPr/>
            </p:nvSpPr>
            <p:spPr>
              <a:xfrm>
                <a:off x="2720340" y="2377440"/>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sp>
        <p:nvSpPr>
          <p:cNvPr id="83" name="TextBox 82">
            <a:extLst>
              <a:ext uri="{FF2B5EF4-FFF2-40B4-BE49-F238E27FC236}">
                <a16:creationId xmlns:a16="http://schemas.microsoft.com/office/drawing/2014/main" id="{289CE299-DF50-7F29-AADE-259F205F8158}"/>
              </a:ext>
            </a:extLst>
          </p:cNvPr>
          <p:cNvSpPr txBox="1"/>
          <p:nvPr/>
        </p:nvSpPr>
        <p:spPr>
          <a:xfrm>
            <a:off x="2354508" y="1645677"/>
            <a:ext cx="302008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Sequential (await)</a:t>
            </a:r>
          </a:p>
        </p:txBody>
      </p:sp>
      <p:sp>
        <p:nvSpPr>
          <p:cNvPr id="84" name="TextBox 83">
            <a:extLst>
              <a:ext uri="{FF2B5EF4-FFF2-40B4-BE49-F238E27FC236}">
                <a16:creationId xmlns:a16="http://schemas.microsoft.com/office/drawing/2014/main" id="{75DA8819-1E1F-21D0-D328-BA212D0F69E0}"/>
              </a:ext>
            </a:extLst>
          </p:cNvPr>
          <p:cNvSpPr txBox="1"/>
          <p:nvPr/>
        </p:nvSpPr>
        <p:spPr>
          <a:xfrm>
            <a:off x="2360810" y="3841707"/>
            <a:ext cx="378208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Concurrent (</a:t>
            </a:r>
            <a:r>
              <a:rPr lang="en-US" sz="2400" dirty="0" err="1">
                <a:solidFill>
                  <a:schemeClr val="tx1"/>
                </a:solidFill>
                <a:latin typeface="Verdana" panose="020B0604030504040204" pitchFamily="34" charset="0"/>
                <a:ea typeface="Verdana" panose="020B0604030504040204" pitchFamily="34" charset="0"/>
              </a:rPr>
              <a:t>Promise.all</a:t>
            </a:r>
            <a:r>
              <a:rPr lang="en-US" sz="2400" dirty="0">
                <a:solidFill>
                  <a:schemeClr val="tx1"/>
                </a:solidFill>
                <a:latin typeface="Verdana" panose="020B0604030504040204" pitchFamily="34" charset="0"/>
                <a:ea typeface="Verdana" panose="020B0604030504040204" pitchFamily="34" charset="0"/>
              </a:rPr>
              <a:t>)</a:t>
            </a:r>
          </a:p>
        </p:txBody>
      </p:sp>
      <p:sp>
        <p:nvSpPr>
          <p:cNvPr id="85" name="TextBox 84">
            <a:extLst>
              <a:ext uri="{FF2B5EF4-FFF2-40B4-BE49-F238E27FC236}">
                <a16:creationId xmlns:a16="http://schemas.microsoft.com/office/drawing/2014/main" id="{F53C8640-347D-C02C-2069-65D5C148A1A9}"/>
              </a:ext>
            </a:extLst>
          </p:cNvPr>
          <p:cNvSpPr txBox="1"/>
          <p:nvPr/>
        </p:nvSpPr>
        <p:spPr>
          <a:xfrm>
            <a:off x="5821608" y="1497583"/>
            <a:ext cx="3925004" cy="121058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87" name="TextBox 86">
            <a:extLst>
              <a:ext uri="{FF2B5EF4-FFF2-40B4-BE49-F238E27FC236}">
                <a16:creationId xmlns:a16="http://schemas.microsoft.com/office/drawing/2014/main" id="{5B534789-66A7-D575-0C34-AFB9DCA26C31}"/>
              </a:ext>
            </a:extLst>
          </p:cNvPr>
          <p:cNvSpPr txBox="1"/>
          <p:nvPr/>
        </p:nvSpPr>
        <p:spPr>
          <a:xfrm>
            <a:off x="6563167" y="3693613"/>
            <a:ext cx="3925004" cy="121058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now, then wait for all of the responses”</a:t>
            </a:r>
          </a:p>
        </p:txBody>
      </p:sp>
      <p:sp>
        <p:nvSpPr>
          <p:cNvPr id="88" name="TextBox 87">
            <a:extLst>
              <a:ext uri="{FF2B5EF4-FFF2-40B4-BE49-F238E27FC236}">
                <a16:creationId xmlns:a16="http://schemas.microsoft.com/office/drawing/2014/main" id="{7BCC99CE-DB71-E9BE-E8B0-BCDD5EE88A98}"/>
              </a:ext>
            </a:extLst>
          </p:cNvPr>
          <p:cNvSpPr txBox="1"/>
          <p:nvPr/>
        </p:nvSpPr>
        <p:spPr>
          <a:xfrm>
            <a:off x="10429848" y="1836861"/>
            <a:ext cx="1642882" cy="42401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237 msec</a:t>
            </a:r>
          </a:p>
        </p:txBody>
      </p:sp>
      <p:sp>
        <p:nvSpPr>
          <p:cNvPr id="89" name="Rectangle 88">
            <a:extLst>
              <a:ext uri="{FF2B5EF4-FFF2-40B4-BE49-F238E27FC236}">
                <a16:creationId xmlns:a16="http://schemas.microsoft.com/office/drawing/2014/main" id="{77861A10-ABD5-B4EF-DE2A-5996A6E0AF54}"/>
              </a:ext>
            </a:extLst>
          </p:cNvPr>
          <p:cNvSpPr/>
          <p:nvPr/>
        </p:nvSpPr>
        <p:spPr>
          <a:xfrm>
            <a:off x="10674302" y="3966210"/>
            <a:ext cx="1398428" cy="78635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l"/>
            <a:r>
              <a:rPr lang="en-US" sz="2800" dirty="0">
                <a:solidFill>
                  <a:schemeClr val="tx1"/>
                </a:solidFill>
              </a:rPr>
              <a:t>34 msec</a:t>
            </a:r>
          </a:p>
        </p:txBody>
      </p:sp>
    </p:spTree>
    <p:extLst>
      <p:ext uri="{BB962C8B-B14F-4D97-AF65-F5344CB8AC3E}">
        <p14:creationId xmlns:p14="http://schemas.microsoft.com/office/powerpoint/2010/main" val="3948367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Let’s put it all together</a:t>
            </a:r>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BD844B7F-B1F5-435D-79CC-8C6204FCD85F}"/>
              </a:ext>
            </a:extLst>
          </p:cNvPr>
          <p:cNvPicPr>
            <a:picLocks noChangeAspect="1"/>
          </p:cNvPicPr>
          <p:nvPr/>
        </p:nvPicPr>
        <p:blipFill>
          <a:blip r:embed="rId3"/>
          <a:stretch>
            <a:fillRect/>
          </a:stretch>
        </p:blipFill>
        <p:spPr>
          <a:xfrm>
            <a:off x="6561137" y="1594198"/>
            <a:ext cx="4378325" cy="4675228"/>
          </a:xfrm>
          <a:prstGeom prst="rect">
            <a:avLst/>
          </a:prstGeom>
        </p:spPr>
      </p:pic>
      <p:sp>
        <p:nvSpPr>
          <p:cNvPr id="10" name="Content Placeholder 1">
            <a:extLst>
              <a:ext uri="{FF2B5EF4-FFF2-40B4-BE49-F238E27FC236}">
                <a16:creationId xmlns:a16="http://schemas.microsoft.com/office/drawing/2014/main" id="{C8607FDF-AE92-26C4-F259-B37D84C4E431}"/>
              </a:ext>
            </a:extLst>
          </p:cNvPr>
          <p:cNvSpPr>
            <a:spLocks noGrp="1"/>
          </p:cNvSpPr>
          <p:nvPr>
            <p:ph idx="1"/>
          </p:nvPr>
        </p:nvSpPr>
        <p:spPr>
          <a:xfrm>
            <a:off x="838200" y="1500159"/>
            <a:ext cx="4932364" cy="4769267"/>
          </a:xfrm>
        </p:spPr>
        <p:txBody>
          <a:bodyPr>
            <a:normAutofit/>
          </a:bodyPr>
          <a:lstStyle/>
          <a:p>
            <a:r>
              <a:rPr lang="en-US" dirty="0"/>
              <a:t>JS/TS has single event loop</a:t>
            </a:r>
          </a:p>
          <a:p>
            <a:r>
              <a:rPr lang="en-US" dirty="0"/>
              <a:t>We outsource most of the non-blocking IO work (to </a:t>
            </a:r>
            <a:r>
              <a:rPr lang="en-US" dirty="0" err="1"/>
              <a:t>WebAPIs</a:t>
            </a:r>
            <a:r>
              <a:rPr lang="en-US" dirty="0"/>
              <a:t>) for asynchronous work</a:t>
            </a:r>
          </a:p>
          <a:p>
            <a:r>
              <a:rPr lang="en-US" dirty="0"/>
              <a:t>Upon completion, they are placed in queues (Microtask queue has priority over </a:t>
            </a:r>
            <a:r>
              <a:rPr lang="en-US" dirty="0" err="1"/>
              <a:t>Macrotask</a:t>
            </a:r>
            <a:r>
              <a:rPr lang="en-US" dirty="0"/>
              <a:t> queue)</a:t>
            </a:r>
          </a:p>
          <a:p>
            <a:r>
              <a:rPr lang="en-US" dirty="0"/>
              <a:t>Event loop picks them up from queue when call stack is empty!</a:t>
            </a:r>
          </a:p>
        </p:txBody>
      </p:sp>
    </p:spTree>
    <p:extLst>
      <p:ext uri="{BB962C8B-B14F-4D97-AF65-F5344CB8AC3E}">
        <p14:creationId xmlns:p14="http://schemas.microsoft.com/office/powerpoint/2010/main" val="17083584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Here is a quick demo for you</a:t>
            </a:r>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3" name="Content Placeholder 12" descr="A screenshot of a computer screen&#10;&#10;Description automatically generated">
            <a:extLst>
              <a:ext uri="{FF2B5EF4-FFF2-40B4-BE49-F238E27FC236}">
                <a16:creationId xmlns:a16="http://schemas.microsoft.com/office/drawing/2014/main" id="{064B45F5-FDE2-3D76-23C2-1490F802710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9049" y="1831182"/>
            <a:ext cx="6723945" cy="3782218"/>
          </a:xfrm>
        </p:spPr>
      </p:pic>
      <p:pic>
        <p:nvPicPr>
          <p:cNvPr id="11" name="Picture 10">
            <a:extLst>
              <a:ext uri="{FF2B5EF4-FFF2-40B4-BE49-F238E27FC236}">
                <a16:creationId xmlns:a16="http://schemas.microsoft.com/office/drawing/2014/main" id="{EC847469-FF98-1125-9877-E5FA9D573059}"/>
              </a:ext>
            </a:extLst>
          </p:cNvPr>
          <p:cNvPicPr>
            <a:picLocks noChangeAspect="1"/>
          </p:cNvPicPr>
          <p:nvPr/>
        </p:nvPicPr>
        <p:blipFill>
          <a:blip r:embed="rId4"/>
          <a:stretch>
            <a:fillRect/>
          </a:stretch>
        </p:blipFill>
        <p:spPr>
          <a:xfrm>
            <a:off x="7778750" y="238918"/>
            <a:ext cx="3867150" cy="1104900"/>
          </a:xfrm>
          <a:prstGeom prst="rect">
            <a:avLst/>
          </a:prstGeom>
        </p:spPr>
      </p:pic>
      <p:sp>
        <p:nvSpPr>
          <p:cNvPr id="15" name="TextBox 14">
            <a:extLst>
              <a:ext uri="{FF2B5EF4-FFF2-40B4-BE49-F238E27FC236}">
                <a16:creationId xmlns:a16="http://schemas.microsoft.com/office/drawing/2014/main" id="{C1A2920A-EDC2-50CA-9A91-6CFBD6168F89}"/>
              </a:ext>
            </a:extLst>
          </p:cNvPr>
          <p:cNvSpPr txBox="1"/>
          <p:nvPr/>
        </p:nvSpPr>
        <p:spPr>
          <a:xfrm>
            <a:off x="1603021" y="6124964"/>
            <a:ext cx="6096000" cy="46166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dirty="0">
                <a:solidFill>
                  <a:schemeClr val="tx1"/>
                </a:solidFill>
              </a:rPr>
              <a:t>Courtesy of </a:t>
            </a:r>
            <a:r>
              <a:rPr lang="en-US" dirty="0">
                <a:solidFill>
                  <a:schemeClr val="tx1"/>
                </a:solidFill>
                <a:hlinkClick r:id="rId5"/>
              </a:rPr>
              <a:t>https://dev.to/lydiahallie/javascript-visualized-event-loop-3dif</a:t>
            </a:r>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116971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D8D-8532-DA86-A683-B1C203EACE32}"/>
              </a:ext>
            </a:extLst>
          </p:cNvPr>
          <p:cNvSpPr>
            <a:spLocks noGrp="1"/>
          </p:cNvSpPr>
          <p:nvPr>
            <p:ph type="title"/>
          </p:nvPr>
        </p:nvSpPr>
        <p:spPr/>
        <p:txBody>
          <a:bodyPr/>
          <a:lstStyle/>
          <a:p>
            <a:r>
              <a:rPr lang="en-US" dirty="0"/>
              <a:t>Pattern for testing an async function</a:t>
            </a:r>
          </a:p>
        </p:txBody>
      </p:sp>
      <p:sp>
        <p:nvSpPr>
          <p:cNvPr id="3" name="Slide Number Placeholder 2">
            <a:extLst>
              <a:ext uri="{FF2B5EF4-FFF2-40B4-BE49-F238E27FC236}">
                <a16:creationId xmlns:a16="http://schemas.microsoft.com/office/drawing/2014/main" id="{64699641-A0C9-C405-C80C-41C087A6B2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0A18AA-69C5-D290-77BA-EC0C2600C77F}"/>
              </a:ext>
            </a:extLst>
          </p:cNvPr>
          <p:cNvSpPr txBox="1"/>
          <p:nvPr/>
        </p:nvSpPr>
        <p:spPr>
          <a:xfrm>
            <a:off x="838200" y="1532631"/>
            <a:ext cx="9537700" cy="332398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AF00DB"/>
                </a:solidFill>
                <a:effectLst/>
                <a:latin typeface="Consolas" panose="020B0609020204030204" pitchFamily="49" charset="0"/>
              </a:rPr>
              <a:t>import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axios</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from</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axios</a:t>
            </a:r>
            <a:r>
              <a:rPr lang="en-US" sz="1800" b="0" dirty="0">
                <a:solidFill>
                  <a:srgbClr val="A31515"/>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`https://httpbin.org/</a:t>
            </a:r>
            <a:r>
              <a:rPr lang="en-US" sz="1800" b="0" dirty="0" err="1">
                <a:solidFill>
                  <a:srgbClr val="A31515"/>
                </a:solidFill>
                <a:effectLst/>
                <a:latin typeface="Consolas" panose="020B0609020204030204" pitchFamily="49" charset="0"/>
              </a:rPr>
              <a:t>get?answer</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args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answer</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795E26"/>
                </a:solidFill>
                <a:effectLst/>
                <a:latin typeface="Consolas" panose="020B0609020204030204" pitchFamily="49" charset="0"/>
              </a:rPr>
              <a:t>test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 should return its argument'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00FFFF"/>
                </a:highlight>
                <a:latin typeface="Consolas" panose="020B0609020204030204" pitchFamily="49" charset="0"/>
              </a:rPr>
              <a:t>expect</a:t>
            </a:r>
            <a:r>
              <a:rPr lang="en-US" sz="1800" b="0" dirty="0" err="1">
                <a:solidFill>
                  <a:srgbClr val="000000"/>
                </a:solidFill>
                <a:effectLst/>
                <a:highlight>
                  <a:srgbClr val="00FFFF"/>
                </a:highlight>
                <a:latin typeface="Consolas" panose="020B0609020204030204" pitchFamily="49" charset="0"/>
              </a:rPr>
              <a:t>.</a:t>
            </a:r>
            <a:r>
              <a:rPr lang="en-US" sz="1800" b="0" dirty="0" err="1">
                <a:solidFill>
                  <a:srgbClr val="795E26"/>
                </a:solidFill>
                <a:effectLst/>
                <a:highlight>
                  <a:srgbClr val="00FFFF"/>
                </a:highlight>
                <a:latin typeface="Consolas" panose="020B0609020204030204" pitchFamily="49" charset="0"/>
              </a:rPr>
              <a:t>assertions</a:t>
            </a:r>
            <a:r>
              <a:rPr lang="en-US" sz="1800" b="0" dirty="0">
                <a:solidFill>
                  <a:srgbClr val="000000"/>
                </a:solidFill>
                <a:effectLst/>
                <a:highlight>
                  <a:srgbClr val="00FFFF"/>
                </a:highlight>
                <a:latin typeface="Consolas" panose="020B0609020204030204" pitchFamily="49" charset="0"/>
              </a:rPr>
              <a:t>(</a:t>
            </a:r>
            <a:r>
              <a:rPr lang="en-US" sz="1800" b="0" dirty="0">
                <a:solidFill>
                  <a:srgbClr val="098658"/>
                </a:solidFill>
                <a:effectLst/>
                <a:highlight>
                  <a:srgbClr val="00FFFF"/>
                </a:highlight>
                <a:latin typeface="Consolas" panose="020B0609020204030204" pitchFamily="49" charset="0"/>
              </a:rPr>
              <a:t>1</a:t>
            </a:r>
            <a:r>
              <a:rPr lang="en-US" sz="1800" b="0" dirty="0">
                <a:solidFill>
                  <a:srgbClr val="000000"/>
                </a:solidFill>
                <a:effectLst/>
                <a:highlight>
                  <a:srgbClr val="00FFFF"/>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highlight>
                  <a:srgbClr val="FFFF00"/>
                </a:highligh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expect</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resolves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toEqual</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915E4C98-57FC-EAD8-7E9D-5CC1781AD506}"/>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/jest/jest-</a:t>
            </a:r>
            <a:r>
              <a:rPr lang="en-US" sz="2400" dirty="0" err="1">
                <a:solidFill>
                  <a:schemeClr val="tx1"/>
                </a:solidFill>
              </a:rPr>
              <a:t>example.test.ts</a:t>
            </a:r>
            <a:endParaRPr lang="en-US" sz="2400" dirty="0">
              <a:solidFill>
                <a:schemeClr val="tx1"/>
              </a:solidFill>
            </a:endParaRPr>
          </a:p>
        </p:txBody>
      </p:sp>
    </p:spTree>
    <p:extLst>
      <p:ext uri="{BB962C8B-B14F-4D97-AF65-F5344CB8AC3E}">
        <p14:creationId xmlns:p14="http://schemas.microsoft.com/office/powerpoint/2010/main" val="3752443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xfrm>
            <a:off x="838200" y="1500160"/>
            <a:ext cx="10363200" cy="4351338"/>
          </a:xfrm>
          <a:prstGeom prst="rect">
            <a:avLst/>
          </a:prstGeom>
        </p:spPr>
        <p:txBody>
          <a:bodyPr>
            <a:normAutofit lnSpcReduction="10000"/>
          </a:bodyPr>
          <a:lstStyle/>
          <a:p>
            <a:r>
              <a:rPr lang="en-US" dirty="0"/>
              <a:t>You can’t return a value from a promise to an ordinary procedure.</a:t>
            </a:r>
          </a:p>
          <a:p>
            <a:pPr lvl="1"/>
            <a:r>
              <a:rPr lang="en-US" dirty="0"/>
              <a:t>You can only send the value to another promise that is awaiting it.</a:t>
            </a:r>
          </a:p>
          <a:p>
            <a:r>
              <a:rPr lang="en-US" dirty="0"/>
              <a:t>Call async procedures only from other async functions or from the top level.</a:t>
            </a:r>
          </a:p>
          <a:p>
            <a:r>
              <a:rPr lang="en-US" dirty="0"/>
              <a:t>Break up any long-running computation into </a:t>
            </a:r>
            <a:r>
              <a:rPr lang="en-US" b="1" dirty="0"/>
              <a:t>async/await</a:t>
            </a:r>
            <a:r>
              <a:rPr lang="en-US" dirty="0"/>
              <a:t> segments so other processes will have a chance to run.</a:t>
            </a:r>
          </a:p>
          <a:p>
            <a:r>
              <a:rPr lang="en-US" dirty="0"/>
              <a:t>Leverage concurrency when possible</a:t>
            </a:r>
          </a:p>
          <a:p>
            <a:pPr lvl="1"/>
            <a:r>
              <a:rPr lang="en-US" dirty="0"/>
              <a:t>Use </a:t>
            </a:r>
            <a:r>
              <a:rPr lang="en-US" b="1" dirty="0" err="1"/>
              <a:t>promise.all</a:t>
            </a:r>
            <a:r>
              <a:rPr lang="en-US" b="1" dirty="0"/>
              <a:t> </a:t>
            </a:r>
            <a:r>
              <a:rPr lang="en-US" dirty="0"/>
              <a:t>if you need to wait for multiple promises to return.</a:t>
            </a:r>
            <a:endParaRPr dirty="0"/>
          </a:p>
          <a:p>
            <a:r>
              <a:rPr lang="en-US" dirty="0"/>
              <a:t>Check for errors with </a:t>
            </a:r>
            <a:r>
              <a:rPr lang="en-US" b="1" dirty="0"/>
              <a:t>try/catch</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sz="3600" dirty="0"/>
              <a:t>An Example Task Using the Transcript Server</a:t>
            </a:r>
            <a:endParaRPr sz="3600"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 and calculate its size</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616869" y="1465264"/>
            <a:ext cx="8958263" cy="3172998"/>
          </a:xfrm>
        </p:spPr>
        <p:txBody>
          <a:bodyPr>
            <a:normAutofit/>
          </a:bodyPr>
          <a:lstStyle/>
          <a:p>
            <a:r>
              <a:rPr lang="en-US" sz="3600" dirty="0"/>
              <a:t>We achieve this goal using two techniques:</a:t>
            </a:r>
            <a:br>
              <a:rPr lang="en-US" sz="3600" dirty="0"/>
            </a:br>
            <a:r>
              <a:rPr lang="en-US" sz="3600" dirty="0"/>
              <a:t> </a:t>
            </a:r>
            <a:br>
              <a:rPr lang="en-US" sz="3600" dirty="0"/>
            </a:br>
            <a:r>
              <a:rPr lang="en-US" sz="3600" dirty="0"/>
              <a:t>1. cooperative multiprocessing </a:t>
            </a:r>
            <a:br>
              <a:rPr lang="en-US" sz="3600" dirty="0"/>
            </a:br>
            <a:r>
              <a:rPr lang="en-US" sz="3600" dirty="0"/>
              <a:t> </a:t>
            </a:r>
            <a:br>
              <a:rPr lang="en-US" sz="3600" dirty="0"/>
            </a:br>
            <a:r>
              <a:rPr lang="en-US" sz="3600" dirty="0"/>
              <a:t>2. non-blocking IO</a:t>
            </a:r>
          </a:p>
        </p:txBody>
      </p:sp>
    </p:spTree>
    <p:extLst>
      <p:ext uri="{BB962C8B-B14F-4D97-AF65-F5344CB8AC3E}">
        <p14:creationId xmlns:p14="http://schemas.microsoft.com/office/powerpoint/2010/main" val="2912001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C23C95-B21D-55F8-58C7-DC5B1173D5BD}"/>
              </a:ext>
            </a:extLst>
          </p:cNvPr>
          <p:cNvSpPr>
            <a:spLocks noGrp="1"/>
          </p:cNvSpPr>
          <p:nvPr>
            <p:ph type="title"/>
          </p:nvPr>
        </p:nvSpPr>
        <p:spPr/>
        <p:txBody>
          <a:bodyPr/>
          <a:lstStyle/>
          <a:p>
            <a:r>
              <a:rPr lang="en-US" dirty="0"/>
              <a:t>Generating a promise for each student</a:t>
            </a:r>
          </a:p>
        </p:txBody>
      </p:sp>
      <p:sp>
        <p:nvSpPr>
          <p:cNvPr id="5" name="Slide Number Placeholder 4">
            <a:extLst>
              <a:ext uri="{FF2B5EF4-FFF2-40B4-BE49-F238E27FC236}">
                <a16:creationId xmlns:a16="http://schemas.microsoft.com/office/drawing/2014/main" id="{F4825E82-BADD-E5B5-783F-CF248DD4B6CC}"/>
              </a:ext>
            </a:extLst>
          </p:cNvPr>
          <p:cNvSpPr>
            <a:spLocks noGrp="1"/>
          </p:cNvSpPr>
          <p:nvPr>
            <p:ph type="sldNum" sz="quarter" idx="12"/>
          </p:nvPr>
        </p:nvSpPr>
        <p:spPr/>
        <p:txBody>
          <a:bodyPr/>
          <a:lstStyle/>
          <a:p>
            <a:fld id="{86CB4B4D-7CA3-9044-876B-883B54F8677D}" type="slidenum">
              <a:rPr lang="en-US" smtClean="0"/>
              <a:t>40</a:t>
            </a:fld>
            <a:endParaRPr lang="en-US"/>
          </a:p>
        </p:txBody>
      </p:sp>
      <p:sp>
        <p:nvSpPr>
          <p:cNvPr id="8" name="TextBox 7">
            <a:extLst>
              <a:ext uri="{FF2B5EF4-FFF2-40B4-BE49-F238E27FC236}">
                <a16:creationId xmlns:a16="http://schemas.microsoft.com/office/drawing/2014/main" id="{2A2F4657-110E-E0C5-B1D3-174B061287C0}"/>
              </a:ext>
            </a:extLst>
          </p:cNvPr>
          <p:cNvSpPr txBox="1"/>
          <p:nvPr/>
        </p:nvSpPr>
        <p:spPr>
          <a:xfrm>
            <a:off x="365760" y="1366163"/>
            <a:ext cx="11913326"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b="0" dirty="0">
                <a:solidFill>
                  <a:srgbClr val="AF00DB"/>
                </a:solidFill>
                <a:effectLst/>
                <a:latin typeface="Consolas" panose="020B0609020204030204" pitchFamily="49" charset="0"/>
              </a:rPr>
              <a:t>     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asynchronously write the file  </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p:txBody>
      </p:sp>
      <p:grpSp>
        <p:nvGrpSpPr>
          <p:cNvPr id="20" name="Group 19">
            <a:extLst>
              <a:ext uri="{FF2B5EF4-FFF2-40B4-BE49-F238E27FC236}">
                <a16:creationId xmlns:a16="http://schemas.microsoft.com/office/drawing/2014/main" id="{8C1CEDF4-C392-EF33-32DA-23F5FA997051}"/>
              </a:ext>
            </a:extLst>
          </p:cNvPr>
          <p:cNvGrpSpPr/>
          <p:nvPr/>
        </p:nvGrpSpPr>
        <p:grpSpPr>
          <a:xfrm>
            <a:off x="3814354" y="3796937"/>
            <a:ext cx="8377646" cy="1419497"/>
            <a:chOff x="3814354" y="3796937"/>
            <a:chExt cx="8377646" cy="1419497"/>
          </a:xfrm>
        </p:grpSpPr>
        <p:sp>
          <p:nvSpPr>
            <p:cNvPr id="12" name="TextBox 11">
              <a:extLst>
                <a:ext uri="{FF2B5EF4-FFF2-40B4-BE49-F238E27FC236}">
                  <a16:creationId xmlns:a16="http://schemas.microsoft.com/office/drawing/2014/main" id="{3AFEC1D8-E29C-B041-D173-AA741AFF287D}"/>
                </a:ext>
              </a:extLst>
            </p:cNvPr>
            <p:cNvSpPr txBox="1"/>
            <p:nvPr/>
          </p:nvSpPr>
          <p:spPr>
            <a:xfrm>
              <a:off x="8006501" y="3886136"/>
              <a:ext cx="4185499" cy="76424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Calling await also gives other processes a chance to run.</a:t>
              </a:r>
            </a:p>
          </p:txBody>
        </p:sp>
        <p:cxnSp>
          <p:nvCxnSpPr>
            <p:cNvPr id="14" name="Straight Arrow Connector 13">
              <a:extLst>
                <a:ext uri="{FF2B5EF4-FFF2-40B4-BE49-F238E27FC236}">
                  <a16:creationId xmlns:a16="http://schemas.microsoft.com/office/drawing/2014/main" id="{6BCFB637-21E3-356B-6756-6849F7B503F0}"/>
                </a:ext>
              </a:extLst>
            </p:cNvPr>
            <p:cNvCxnSpPr>
              <a:cxnSpLocks/>
              <a:stCxn id="12" idx="1"/>
            </p:cNvCxnSpPr>
            <p:nvPr/>
          </p:nvCxnSpPr>
          <p:spPr>
            <a:xfrm flipH="1" flipV="1">
              <a:off x="3814354" y="3796937"/>
              <a:ext cx="4192147" cy="4713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BF5DC1A-4205-11A3-461E-CAE415763022}"/>
                </a:ext>
              </a:extLst>
            </p:cNvPr>
            <p:cNvCxnSpPr>
              <a:cxnSpLocks/>
            </p:cNvCxnSpPr>
            <p:nvPr/>
          </p:nvCxnSpPr>
          <p:spPr>
            <a:xfrm flipH="1">
              <a:off x="4624251" y="4268257"/>
              <a:ext cx="3382250" cy="1208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1624328-9F81-2C29-D46C-C4E57862AC57}"/>
                </a:ext>
              </a:extLst>
            </p:cNvPr>
            <p:cNvCxnSpPr>
              <a:stCxn id="12" idx="1"/>
            </p:cNvCxnSpPr>
            <p:nvPr/>
          </p:nvCxnSpPr>
          <p:spPr>
            <a:xfrm flipH="1">
              <a:off x="5050971" y="4268257"/>
              <a:ext cx="2955530" cy="9481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3C8A2482-16C2-A303-9273-A9C75C0880C3}"/>
              </a:ext>
            </a:extLst>
          </p:cNvPr>
          <p:cNvSpPr/>
          <p:nvPr/>
        </p:nvSpPr>
        <p:spPr>
          <a:xfrm>
            <a:off x="7058346" y="6095092"/>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957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DE2D-E883-0F6F-50FA-1509F7D70DC5}"/>
              </a:ext>
            </a:extLst>
          </p:cNvPr>
          <p:cNvSpPr>
            <a:spLocks noGrp="1"/>
          </p:cNvSpPr>
          <p:nvPr>
            <p:ph type="title"/>
          </p:nvPr>
        </p:nvSpPr>
        <p:spPr/>
        <p:txBody>
          <a:bodyPr/>
          <a:lstStyle/>
          <a:p>
            <a:r>
              <a:rPr lang="en-US" dirty="0"/>
              <a:t>Running the student processes concurrently</a:t>
            </a:r>
          </a:p>
        </p:txBody>
      </p:sp>
      <p:sp>
        <p:nvSpPr>
          <p:cNvPr id="3" name="Slide Number Placeholder 2">
            <a:extLst>
              <a:ext uri="{FF2B5EF4-FFF2-40B4-BE49-F238E27FC236}">
                <a16:creationId xmlns:a16="http://schemas.microsoft.com/office/drawing/2014/main" id="{0EA93FA9-C195-0BA9-BD02-2550E24B76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846BFC8-81D5-969F-7B6C-D9F9AC7D87AC}"/>
              </a:ext>
            </a:extLst>
          </p:cNvPr>
          <p:cNvSpPr txBox="1"/>
          <p:nvPr/>
        </p:nvSpPr>
        <p:spPr>
          <a:xfrm>
            <a:off x="838200" y="1462045"/>
            <a:ext cx="10961914"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`Generating Promises for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'Promises Created!'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'Satisfying Promises Concurrently'</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const</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highlight>
                  <a:srgbClr val="FFFF00"/>
                </a:highlight>
                <a:latin typeface="Consolas" panose="020B0609020204030204" pitchFamily="49" charset="0"/>
              </a:rPr>
              <a:t>Promise</a:t>
            </a:r>
            <a:r>
              <a:rPr lang="en-US" sz="1800" b="0" dirty="0" err="1">
                <a:solidFill>
                  <a:srgbClr val="000000"/>
                </a:solidFill>
                <a:effectLst/>
                <a:highlight>
                  <a:srgbClr val="FFFF00"/>
                </a:highlight>
                <a:latin typeface="Consolas" panose="020B0609020204030204" pitchFamily="49" charset="0"/>
              </a:rPr>
              <a:t>.</a:t>
            </a:r>
            <a:r>
              <a:rPr lang="en-US" sz="1800" b="0" dirty="0" err="1">
                <a:solidFill>
                  <a:srgbClr val="795E26"/>
                </a:solidFill>
                <a:effectLst/>
                <a:highlight>
                  <a:srgbClr val="FFFF00"/>
                </a:highlight>
                <a:latin typeface="Consolas" panose="020B0609020204030204" pitchFamily="49" charset="0"/>
              </a:rPr>
              <a:t>all</a:t>
            </a:r>
            <a:r>
              <a:rPr lang="en-US" sz="1800" b="0" dirty="0">
                <a:solidFill>
                  <a:srgbClr val="000000"/>
                </a:solidFill>
                <a:effectLst/>
                <a:highlight>
                  <a:srgbClr val="FFFF00"/>
                </a:highlight>
                <a:latin typeface="Consolas" panose="020B0609020204030204" pitchFamily="49" charset="0"/>
              </a:rPr>
              <a:t>(</a:t>
            </a:r>
            <a:r>
              <a:rPr lang="en-US" sz="1800" b="0" dirty="0" err="1">
                <a:solidFill>
                  <a:srgbClr val="0070C1"/>
                </a:solidFill>
                <a:effectLst/>
                <a:highlight>
                  <a:srgbClr val="FFFF00"/>
                </a:highlight>
                <a:latin typeface="Consolas" panose="020B0609020204030204" pitchFamily="49" charset="0"/>
              </a:rPr>
              <a:t>studentPromises</a:t>
            </a:r>
            <a:r>
              <a:rPr lang="en-US" sz="1800" b="0" dirty="0">
                <a:solidFill>
                  <a:srgbClr val="000000"/>
                </a:solidFill>
                <a:effectLst/>
                <a:highlight>
                  <a:srgbClr val="FFFF00"/>
                </a:highligh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        </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const</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70C1"/>
                </a:solidFill>
                <a:effectLst/>
                <a:highlight>
                  <a:srgbClr val="00FF00"/>
                </a:highlight>
                <a:latin typeface="Consolas" panose="020B0609020204030204" pitchFamily="49" charset="0"/>
              </a:rPr>
              <a:t>totalSize</a:t>
            </a:r>
            <a:r>
              <a:rPr lang="en-US" sz="1800" b="0" dirty="0">
                <a:solidFill>
                  <a:srgbClr val="000000"/>
                </a:solidFill>
                <a:effectLst/>
                <a:highlight>
                  <a:srgbClr val="00FF00"/>
                </a:highlight>
                <a:latin typeface="Consolas" panose="020B0609020204030204" pitchFamily="49" charset="0"/>
              </a:rPr>
              <a:t> = </a:t>
            </a:r>
            <a:r>
              <a:rPr lang="en-US" sz="1800" b="0" dirty="0">
                <a:solidFill>
                  <a:srgbClr val="795E26"/>
                </a:solidFill>
                <a:effectLst/>
                <a:highlight>
                  <a:srgbClr val="00FF00"/>
                </a:highlight>
                <a:latin typeface="Consolas" panose="020B0609020204030204" pitchFamily="49" charset="0"/>
              </a:rPr>
              <a:t>sum</a:t>
            </a:r>
            <a:r>
              <a:rPr lang="en-US" sz="1800" b="0" dirty="0">
                <a:solidFill>
                  <a:srgbClr val="000000"/>
                </a:solidFill>
                <a:effectLst/>
                <a:highlight>
                  <a:srgbClr val="00FF00"/>
                </a:highlight>
                <a:latin typeface="Consolas" panose="020B0609020204030204" pitchFamily="49" charset="0"/>
              </a:rPr>
              <a:t>(</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`Finished calculating size: </a:t>
            </a:r>
            <a:r>
              <a:rPr lang="en-US" sz="1800" b="0" dirty="0">
                <a:solidFill>
                  <a:srgbClr val="0000FF"/>
                </a:solidFill>
                <a:effectLst/>
                <a:highlight>
                  <a:srgbClr val="00FF00"/>
                </a:highlight>
                <a:latin typeface="Consolas" panose="020B0609020204030204" pitchFamily="49" charset="0"/>
              </a:rPr>
              <a:t>${</a:t>
            </a:r>
            <a:r>
              <a:rPr lang="en-US" sz="1800" b="0" dirty="0" err="1">
                <a:solidFill>
                  <a:srgbClr val="0070C1"/>
                </a:solidFill>
                <a:effectLst/>
                <a:highlight>
                  <a:srgbClr val="00FF00"/>
                </a:highlight>
                <a:latin typeface="Consolas" panose="020B0609020204030204" pitchFamily="49" charset="0"/>
              </a:rPr>
              <a:t>totalSize</a:t>
            </a:r>
            <a:r>
              <a:rPr lang="en-US" sz="1800" b="0" dirty="0">
                <a:solidFill>
                  <a:srgbClr val="0000FF"/>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'Done'</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D927EB58-2B48-60FC-18A2-C95B211CAA5C}"/>
              </a:ext>
            </a:extLst>
          </p:cNvPr>
          <p:cNvSpPr txBox="1"/>
          <p:nvPr/>
        </p:nvSpPr>
        <p:spPr>
          <a:xfrm>
            <a:off x="7297266" y="4604068"/>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Map-promises pattern: take a list of elements and generate a list of promises, one per element</a:t>
            </a:r>
          </a:p>
        </p:txBody>
      </p:sp>
      <p:sp>
        <p:nvSpPr>
          <p:cNvPr id="12" name="Freeform: Shape 11">
            <a:extLst>
              <a:ext uri="{FF2B5EF4-FFF2-40B4-BE49-F238E27FC236}">
                <a16:creationId xmlns:a16="http://schemas.microsoft.com/office/drawing/2014/main" id="{56995D0F-5E17-2479-340E-62244FD8F3F1}"/>
              </a:ext>
            </a:extLst>
          </p:cNvPr>
          <p:cNvSpPr/>
          <p:nvPr/>
        </p:nvSpPr>
        <p:spPr>
          <a:xfrm>
            <a:off x="4487815" y="1532283"/>
            <a:ext cx="6643167" cy="3100678"/>
          </a:xfrm>
          <a:custGeom>
            <a:avLst/>
            <a:gdLst>
              <a:gd name="connsiteX0" fmla="*/ 4846374 w 6563392"/>
              <a:gd name="connsiteY0" fmla="*/ 3100673 h 3100673"/>
              <a:gd name="connsiteX1" fmla="*/ 6561962 w 6563392"/>
              <a:gd name="connsiteY1" fmla="*/ 714524 h 3100673"/>
              <a:gd name="connsiteX2" fmla="*/ 5107631 w 6563392"/>
              <a:gd name="connsiteY2" fmla="*/ 422 h 3100673"/>
              <a:gd name="connsiteX3" fmla="*/ 3339791 w 6563392"/>
              <a:gd name="connsiteY3" fmla="*/ 610022 h 3100673"/>
              <a:gd name="connsiteX4" fmla="*/ 492088 w 6563392"/>
              <a:gd name="connsiteY4" fmla="*/ 601313 h 3100673"/>
              <a:gd name="connsiteX5" fmla="*/ 21825 w 6563392"/>
              <a:gd name="connsiteY5" fmla="*/ 731942 h 3100673"/>
              <a:gd name="connsiteX0" fmla="*/ 4881135 w 6598153"/>
              <a:gd name="connsiteY0" fmla="*/ 3488406 h 3488406"/>
              <a:gd name="connsiteX1" fmla="*/ 6596723 w 6598153"/>
              <a:gd name="connsiteY1" fmla="*/ 1102257 h 3488406"/>
              <a:gd name="connsiteX2" fmla="*/ 5142392 w 6598153"/>
              <a:gd name="connsiteY2" fmla="*/ 388155 h 3488406"/>
              <a:gd name="connsiteX3" fmla="*/ 3374552 w 6598153"/>
              <a:gd name="connsiteY3" fmla="*/ 997755 h 3488406"/>
              <a:gd name="connsiteX4" fmla="*/ 526849 w 6598153"/>
              <a:gd name="connsiteY4" fmla="*/ 989046 h 3488406"/>
              <a:gd name="connsiteX5" fmla="*/ 15946 w 6598153"/>
              <a:gd name="connsiteY5" fmla="*/ 2075 h 3488406"/>
              <a:gd name="connsiteX0" fmla="*/ 4902014 w 6619032"/>
              <a:gd name="connsiteY0" fmla="*/ 3486331 h 3486331"/>
              <a:gd name="connsiteX1" fmla="*/ 6617602 w 6619032"/>
              <a:gd name="connsiteY1" fmla="*/ 1100182 h 3486331"/>
              <a:gd name="connsiteX2" fmla="*/ 5163271 w 6619032"/>
              <a:gd name="connsiteY2" fmla="*/ 386080 h 3486331"/>
              <a:gd name="connsiteX3" fmla="*/ 3395431 w 6619032"/>
              <a:gd name="connsiteY3" fmla="*/ 995680 h 3486331"/>
              <a:gd name="connsiteX4" fmla="*/ 547728 w 6619032"/>
              <a:gd name="connsiteY4" fmla="*/ 986971 h 3486331"/>
              <a:gd name="connsiteX5" fmla="*/ 36825 w 6619032"/>
              <a:gd name="connsiteY5" fmla="*/ 0 h 3486331"/>
              <a:gd name="connsiteX0" fmla="*/ 4955159 w 6672177"/>
              <a:gd name="connsiteY0" fmla="*/ 3100674 h 3100674"/>
              <a:gd name="connsiteX1" fmla="*/ 6670747 w 6672177"/>
              <a:gd name="connsiteY1" fmla="*/ 714525 h 3100674"/>
              <a:gd name="connsiteX2" fmla="*/ 5216416 w 6672177"/>
              <a:gd name="connsiteY2" fmla="*/ 423 h 3100674"/>
              <a:gd name="connsiteX3" fmla="*/ 3448576 w 6672177"/>
              <a:gd name="connsiteY3" fmla="*/ 610023 h 3100674"/>
              <a:gd name="connsiteX4" fmla="*/ 600873 w 6672177"/>
              <a:gd name="connsiteY4" fmla="*/ 601314 h 3100674"/>
              <a:gd name="connsiteX5" fmla="*/ 29010 w 6672177"/>
              <a:gd name="connsiteY5" fmla="*/ 640503 h 3100674"/>
              <a:gd name="connsiteX0" fmla="*/ 4926149 w 6643167"/>
              <a:gd name="connsiteY0" fmla="*/ 3100674 h 3100674"/>
              <a:gd name="connsiteX1" fmla="*/ 6641737 w 6643167"/>
              <a:gd name="connsiteY1" fmla="*/ 714525 h 3100674"/>
              <a:gd name="connsiteX2" fmla="*/ 5187406 w 6643167"/>
              <a:gd name="connsiteY2" fmla="*/ 423 h 3100674"/>
              <a:gd name="connsiteX3" fmla="*/ 3419566 w 6643167"/>
              <a:gd name="connsiteY3" fmla="*/ 610023 h 3100674"/>
              <a:gd name="connsiteX4" fmla="*/ 571863 w 6643167"/>
              <a:gd name="connsiteY4" fmla="*/ 601314 h 3100674"/>
              <a:gd name="connsiteX5" fmla="*/ 0 w 6643167"/>
              <a:gd name="connsiteY5" fmla="*/ 640503 h 3100674"/>
              <a:gd name="connsiteX0" fmla="*/ 4926149 w 6643167"/>
              <a:gd name="connsiteY0" fmla="*/ 3100678 h 3100678"/>
              <a:gd name="connsiteX1" fmla="*/ 6641737 w 6643167"/>
              <a:gd name="connsiteY1" fmla="*/ 714529 h 3100678"/>
              <a:gd name="connsiteX2" fmla="*/ 5187406 w 6643167"/>
              <a:gd name="connsiteY2" fmla="*/ 427 h 3100678"/>
              <a:gd name="connsiteX3" fmla="*/ 3419566 w 6643167"/>
              <a:gd name="connsiteY3" fmla="*/ 610027 h 3100678"/>
              <a:gd name="connsiteX4" fmla="*/ 0 w 6643167"/>
              <a:gd name="connsiteY4" fmla="*/ 640507 h 3100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3167" h="3100678">
                <a:moveTo>
                  <a:pt x="4926149" y="3100678"/>
                </a:moveTo>
                <a:cubicBezTo>
                  <a:pt x="5762171" y="2165957"/>
                  <a:pt x="6598194" y="1231237"/>
                  <a:pt x="6641737" y="714529"/>
                </a:cubicBezTo>
                <a:cubicBezTo>
                  <a:pt x="6685280" y="197821"/>
                  <a:pt x="5724434" y="17844"/>
                  <a:pt x="5187406" y="427"/>
                </a:cubicBezTo>
                <a:cubicBezTo>
                  <a:pt x="4650378" y="-16990"/>
                  <a:pt x="4284134" y="503347"/>
                  <a:pt x="3419566" y="610027"/>
                </a:cubicBezTo>
                <a:cubicBezTo>
                  <a:pt x="2554998" y="716707"/>
                  <a:pt x="712410" y="634157"/>
                  <a:pt x="0" y="640507"/>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4F48C8A-5919-21EA-73EE-73F7DDD02B36}"/>
              </a:ext>
            </a:extLst>
          </p:cNvPr>
          <p:cNvSpPr/>
          <p:nvPr/>
        </p:nvSpPr>
        <p:spPr>
          <a:xfrm>
            <a:off x="410067" y="5950286"/>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500926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6A3A-7B04-8847-AB8F-8B270794E953}"/>
              </a:ext>
            </a:extLst>
          </p:cNvPr>
          <p:cNvSpPr>
            <a:spLocks noGrp="1"/>
          </p:cNvSpPr>
          <p:nvPr>
            <p:ph type="title"/>
          </p:nvPr>
        </p:nvSpPr>
        <p:spPr/>
        <p:txBody>
          <a:bodyPr/>
          <a:lstStyle/>
          <a:p>
            <a:r>
              <a:rPr lang="en-US" dirty="0"/>
              <a:t>Output</a:t>
            </a:r>
          </a:p>
        </p:txBody>
      </p:sp>
      <p:sp>
        <p:nvSpPr>
          <p:cNvPr id="3" name="Slide Number Placeholder 2">
            <a:extLst>
              <a:ext uri="{FF2B5EF4-FFF2-40B4-BE49-F238E27FC236}">
                <a16:creationId xmlns:a16="http://schemas.microsoft.com/office/drawing/2014/main" id="{415A4530-B697-CFF3-982C-E8581EFC19C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60B0BCF-2FF0-55D6-6180-910C9D46BD05}"/>
              </a:ext>
            </a:extLst>
          </p:cNvPr>
          <p:cNvSpPr txBox="1"/>
          <p:nvPr/>
        </p:nvSpPr>
        <p:spPr>
          <a:xfrm>
            <a:off x="838200" y="3174109"/>
            <a:ext cx="6096000" cy="2031325"/>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a:t>
            </a:r>
            <a:r>
              <a:rPr lang="en-US" sz="1800" dirty="0" err="1">
                <a:solidFill>
                  <a:schemeClr val="tx1"/>
                </a:solidFill>
              </a:rPr>
              <a:t>simple.ts</a:t>
            </a:r>
            <a:endParaRPr lang="en-US" sz="1800" dirty="0">
              <a:solidFill>
                <a:schemeClr val="tx1"/>
              </a:solidFill>
            </a:endParaRPr>
          </a:p>
          <a:p>
            <a:pPr algn="l"/>
            <a:r>
              <a:rPr lang="en-US" sz="1800" dirty="0">
                <a:solidFill>
                  <a:schemeClr val="tx1"/>
                </a:solidFill>
              </a:rPr>
              <a:t>Generating Promises for 411,412,423</a:t>
            </a:r>
          </a:p>
          <a:p>
            <a:pPr algn="l"/>
            <a:r>
              <a:rPr lang="en-US" sz="1800" dirty="0">
                <a:solidFill>
                  <a:schemeClr val="tx1"/>
                </a:solidFill>
              </a:rPr>
              <a:t>Promises Created!</a:t>
            </a:r>
          </a:p>
          <a:p>
            <a:pPr algn="l"/>
            <a:r>
              <a:rPr lang="en-US" sz="1800" dirty="0">
                <a:solidFill>
                  <a:schemeClr val="tx1"/>
                </a:solidFill>
              </a:rPr>
              <a:t>Satisfying Promises Concurrently</a:t>
            </a:r>
          </a:p>
          <a:p>
            <a:pPr algn="l"/>
            <a:r>
              <a:rPr lang="en-US" sz="1800" dirty="0">
                <a:solidFill>
                  <a:schemeClr val="tx1"/>
                </a:solidFill>
              </a:rPr>
              <a:t>[ 151, 92, 145 ]</a:t>
            </a:r>
          </a:p>
          <a:p>
            <a:pPr algn="l"/>
            <a:r>
              <a:rPr lang="en-US" sz="1800" dirty="0">
                <a:solidFill>
                  <a:schemeClr val="tx1"/>
                </a:solidFill>
              </a:rPr>
              <a:t>Finished calculating size: 388</a:t>
            </a:r>
          </a:p>
          <a:p>
            <a:pPr algn="l"/>
            <a:r>
              <a:rPr lang="en-US" sz="1800" dirty="0">
                <a:solidFill>
                  <a:schemeClr val="tx1"/>
                </a:solidFill>
              </a:rPr>
              <a:t>Done</a:t>
            </a:r>
          </a:p>
        </p:txBody>
      </p:sp>
      <p:sp>
        <p:nvSpPr>
          <p:cNvPr id="6" name="Arrow: Down 5">
            <a:extLst>
              <a:ext uri="{FF2B5EF4-FFF2-40B4-BE49-F238E27FC236}">
                <a16:creationId xmlns:a16="http://schemas.microsoft.com/office/drawing/2014/main" id="{364140E1-9D6F-FE26-3EB2-C439F3FBAD20}"/>
              </a:ext>
            </a:extLst>
          </p:cNvPr>
          <p:cNvSpPr/>
          <p:nvPr/>
        </p:nvSpPr>
        <p:spPr>
          <a:xfrm>
            <a:off x="2381434" y="236943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98B119BE-C0BB-036D-A839-A1A909132FA0}"/>
              </a:ext>
            </a:extLst>
          </p:cNvPr>
          <p:cNvSpPr txBox="1"/>
          <p:nvPr/>
        </p:nvSpPr>
        <p:spPr>
          <a:xfrm>
            <a:off x="838200" y="1815439"/>
            <a:ext cx="6096000" cy="55399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endParaRPr lang="en-US" sz="1800" dirty="0">
              <a:solidFill>
                <a:schemeClr val="tx1"/>
              </a:solidFill>
            </a:endParaRPr>
          </a:p>
          <a:p>
            <a:pPr algn="l"/>
            <a:endParaRPr lang="en-US" sz="1200" dirty="0">
              <a:solidFill>
                <a:schemeClr val="tx1"/>
              </a:solidFill>
            </a:endParaRPr>
          </a:p>
        </p:txBody>
      </p:sp>
    </p:spTree>
    <p:extLst>
      <p:ext uri="{BB962C8B-B14F-4D97-AF65-F5344CB8AC3E}">
        <p14:creationId xmlns:p14="http://schemas.microsoft.com/office/powerpoint/2010/main" val="32034036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C9BE-A0AB-CC89-9FF7-D41EE64867A5}"/>
              </a:ext>
            </a:extLst>
          </p:cNvPr>
          <p:cNvSpPr>
            <a:spLocks noGrp="1"/>
          </p:cNvSpPr>
          <p:nvPr>
            <p:ph type="title"/>
          </p:nvPr>
        </p:nvSpPr>
        <p:spPr/>
        <p:txBody>
          <a:bodyPr/>
          <a:lstStyle/>
          <a:p>
            <a:r>
              <a:rPr lang="en-US" dirty="0"/>
              <a:t>But what if there’s an error?</a:t>
            </a:r>
          </a:p>
        </p:txBody>
      </p:sp>
      <p:sp>
        <p:nvSpPr>
          <p:cNvPr id="3" name="Slide Number Placeholder 2">
            <a:extLst>
              <a:ext uri="{FF2B5EF4-FFF2-40B4-BE49-F238E27FC236}">
                <a16:creationId xmlns:a16="http://schemas.microsoft.com/office/drawing/2014/main" id="{F84CC63C-11A3-ED9D-2950-697CDC3D30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4C6B9CE-73D4-BA82-BBD5-610F487DA14B}"/>
              </a:ext>
            </a:extLst>
          </p:cNvPr>
          <p:cNvSpPr txBox="1"/>
          <p:nvPr/>
        </p:nvSpPr>
        <p:spPr>
          <a:xfrm>
            <a:off x="759823" y="2039480"/>
            <a:ext cx="7140770" cy="132343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err="1">
                <a:solidFill>
                  <a:srgbClr val="795E26"/>
                </a:solidFill>
                <a:effectLst/>
                <a:latin typeface="Consolas" panose="020B0609020204030204" pitchFamily="49" charset="0"/>
              </a:rPr>
              <a:t>runClientAsync</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411</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412</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87065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423</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23044</a:t>
            </a:r>
            <a:r>
              <a:rPr lang="en-US" sz="1600" b="0" dirty="0">
                <a:solidFill>
                  <a:srgbClr val="000000"/>
                </a:solidFill>
                <a:effectLst/>
                <a:latin typeface="Consolas" panose="020B0609020204030204" pitchFamily="49" charset="0"/>
              </a:rPr>
              <a:t>])</a:t>
            </a: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p:txBody>
      </p:sp>
      <p:sp>
        <p:nvSpPr>
          <p:cNvPr id="9" name="Arrow: Down 8">
            <a:extLst>
              <a:ext uri="{FF2B5EF4-FFF2-40B4-BE49-F238E27FC236}">
                <a16:creationId xmlns:a16="http://schemas.microsoft.com/office/drawing/2014/main" id="{FC37290C-1AED-0892-090B-7081CA4BB1F0}"/>
              </a:ext>
            </a:extLst>
          </p:cNvPr>
          <p:cNvSpPr/>
          <p:nvPr/>
        </p:nvSpPr>
        <p:spPr>
          <a:xfrm>
            <a:off x="2799446" y="265866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0" name="TextBox 9">
            <a:extLst>
              <a:ext uri="{FF2B5EF4-FFF2-40B4-BE49-F238E27FC236}">
                <a16:creationId xmlns:a16="http://schemas.microsoft.com/office/drawing/2014/main" id="{3F519637-12B1-562B-FCF7-32436255567B}"/>
              </a:ext>
            </a:extLst>
          </p:cNvPr>
          <p:cNvSpPr txBox="1"/>
          <p:nvPr/>
        </p:nvSpPr>
        <p:spPr>
          <a:xfrm>
            <a:off x="8794444" y="3429000"/>
            <a:ext cx="1420014"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b="1" dirty="0">
                <a:solidFill>
                  <a:schemeClr val="tx1"/>
                </a:solidFill>
                <a:latin typeface="Ink Free" panose="03080402000500000000" pitchFamily="66" charset="0"/>
              </a:rPr>
              <a:t>Oops!</a:t>
            </a:r>
          </a:p>
        </p:txBody>
      </p:sp>
      <p:sp>
        <p:nvSpPr>
          <p:cNvPr id="6" name="TextBox 5">
            <a:extLst>
              <a:ext uri="{FF2B5EF4-FFF2-40B4-BE49-F238E27FC236}">
                <a16:creationId xmlns:a16="http://schemas.microsoft.com/office/drawing/2014/main" id="{9E4F7BBA-C608-A6C4-190F-4D189238089F}"/>
              </a:ext>
            </a:extLst>
          </p:cNvPr>
          <p:cNvSpPr txBox="1"/>
          <p:nvPr/>
        </p:nvSpPr>
        <p:spPr>
          <a:xfrm>
            <a:off x="957263" y="3557736"/>
            <a:ext cx="6097904" cy="2800767"/>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600" b="0" dirty="0">
                <a:solidFill>
                  <a:srgbClr val="000000"/>
                </a:solidFill>
                <a:effectLst/>
                <a:latin typeface="Lucida Console" panose="020B0609040504020204" pitchFamily="49" charset="0"/>
              </a:rPr>
              <a:t>$ </a:t>
            </a:r>
            <a:r>
              <a:rPr lang="en-US" sz="1600" b="0" dirty="0" err="1">
                <a:solidFill>
                  <a:srgbClr val="000000"/>
                </a:solidFill>
                <a:effectLst/>
                <a:latin typeface="Lucida Console" panose="020B0609040504020204" pitchFamily="49" charset="0"/>
              </a:rPr>
              <a:t>npx</a:t>
            </a:r>
            <a:r>
              <a:rPr lang="en-US" sz="1600" b="0" dirty="0">
                <a:solidFill>
                  <a:srgbClr val="000000"/>
                </a:solidFill>
                <a:effectLst/>
                <a:latin typeface="Lucida Console" panose="020B0609040504020204" pitchFamily="49" charset="0"/>
              </a:rPr>
              <a:t> </a:t>
            </a:r>
            <a:r>
              <a:rPr lang="en-US" sz="1600" b="0" dirty="0" err="1">
                <a:solidFill>
                  <a:srgbClr val="000000"/>
                </a:solidFill>
                <a:effectLst/>
                <a:latin typeface="Lucida Console" panose="020B0609040504020204" pitchFamily="49" charset="0"/>
              </a:rPr>
              <a:t>ts</a:t>
            </a:r>
            <a:r>
              <a:rPr lang="en-US" sz="1600" b="0" dirty="0">
                <a:solidFill>
                  <a:srgbClr val="000000"/>
                </a:solidFill>
                <a:effectLst/>
                <a:latin typeface="Lucida Console" panose="020B0609040504020204" pitchFamily="49" charset="0"/>
              </a:rPr>
              <a:t>-node transcripts/</a:t>
            </a:r>
            <a:r>
              <a:rPr lang="en-US" sz="1600" b="0" dirty="0" err="1">
                <a:solidFill>
                  <a:srgbClr val="000000"/>
                </a:solidFill>
                <a:effectLst/>
                <a:latin typeface="Lucida Console" panose="020B0609040504020204" pitchFamily="49" charset="0"/>
              </a:rPr>
              <a:t>simple.ts</a:t>
            </a:r>
            <a:endParaRPr lang="en-US" sz="1600" b="0" dirty="0">
              <a:solidFill>
                <a:srgbClr val="000000"/>
              </a:solidFill>
              <a:effectLst/>
              <a:latin typeface="Lucida Console" panose="020B0609040504020204" pitchFamily="49" charset="0"/>
            </a:endParaRPr>
          </a:p>
          <a:p>
            <a:pPr algn="l"/>
            <a:r>
              <a:rPr lang="en-US" sz="1600" b="0" dirty="0">
                <a:solidFill>
                  <a:srgbClr val="000000"/>
                </a:solidFill>
                <a:effectLst/>
                <a:latin typeface="Lucida Console" panose="020B0609040504020204" pitchFamily="49" charset="0"/>
              </a:rPr>
              <a:t>Generating Promises for 411,412,87065,423,23044</a:t>
            </a:r>
          </a:p>
          <a:p>
            <a:pPr algn="l"/>
            <a:r>
              <a:rPr lang="en-US" sz="1600" b="0" dirty="0">
                <a:solidFill>
                  <a:srgbClr val="000000"/>
                </a:solidFill>
                <a:effectLst/>
                <a:latin typeface="Lucida Console" panose="020B0609040504020204" pitchFamily="49" charset="0"/>
              </a:rPr>
              <a:t>Promises Created!</a:t>
            </a:r>
          </a:p>
          <a:p>
            <a:pPr algn="l"/>
            <a:r>
              <a:rPr lang="en-US" sz="1600" b="0" dirty="0">
                <a:solidFill>
                  <a:srgbClr val="000000"/>
                </a:solidFill>
                <a:effectLst/>
                <a:latin typeface="Lucida Console" panose="020B0609040504020204" pitchFamily="49" charset="0"/>
              </a:rPr>
              <a:t>Satisfying Promises Concurrently</a:t>
            </a:r>
          </a:p>
          <a:p>
            <a:pPr algn="l"/>
            <a:endParaRPr lang="en-US" sz="1600" b="0" dirty="0">
              <a:solidFill>
                <a:srgbClr val="000000"/>
              </a:solidFill>
              <a:effectLst/>
              <a:latin typeface="Lucida Console" panose="020B0609040504020204" pitchFamily="49" charset="0"/>
            </a:endParaRPr>
          </a:p>
          <a:p>
            <a:pPr algn="l"/>
            <a:r>
              <a:rPr lang="en-US" sz="1600" dirty="0">
                <a:solidFill>
                  <a:srgbClr val="000000"/>
                </a:solidFill>
                <a:latin typeface="Lucida Console" panose="020B0609040504020204" pitchFamily="49" charset="0"/>
              </a:rPr>
              <a:t>&lt;blah blah blah&gt;</a:t>
            </a:r>
            <a:r>
              <a:rPr lang="en-US" sz="1600" b="0" dirty="0">
                <a:solidFill>
                  <a:srgbClr val="000000"/>
                </a:solidFill>
                <a:effectLst/>
                <a:latin typeface="Lucida Console" panose="020B0609040504020204" pitchFamily="49" charset="0"/>
              </a:rPr>
              <a:t>\</a:t>
            </a:r>
            <a:r>
              <a:rPr lang="en-US" sz="1600" b="0" dirty="0" err="1">
                <a:solidFill>
                  <a:srgbClr val="000000"/>
                </a:solidFill>
                <a:effectLst/>
                <a:latin typeface="Lucida Console" panose="020B0609040504020204" pitchFamily="49" charset="0"/>
              </a:rPr>
              <a:t>node_modules</a:t>
            </a:r>
            <a:r>
              <a:rPr lang="en-US" sz="1600" b="0" dirty="0">
                <a:solidFill>
                  <a:srgbClr val="000000"/>
                </a:solidFill>
                <a:effectLst/>
                <a:latin typeface="Lucida Console" panose="020B0609040504020204" pitchFamily="49" charset="0"/>
              </a:rPr>
              <a:t>\</a:t>
            </a:r>
            <a:r>
              <a:rPr lang="en-US" sz="1600" b="0" dirty="0" err="1">
                <a:solidFill>
                  <a:srgbClr val="000000"/>
                </a:solidFill>
                <a:effectLst/>
                <a:latin typeface="Lucida Console" panose="020B0609040504020204" pitchFamily="49" charset="0"/>
              </a:rPr>
              <a:t>axios</a:t>
            </a:r>
            <a:r>
              <a:rPr lang="en-US" sz="1600" b="0" dirty="0">
                <a:solidFill>
                  <a:srgbClr val="000000"/>
                </a:solidFill>
                <a:effectLst/>
                <a:latin typeface="Lucida Console" panose="020B0609040504020204" pitchFamily="49" charset="0"/>
              </a:rPr>
              <a:t>\lib\core\createError.js:16     </a:t>
            </a:r>
          </a:p>
          <a:p>
            <a:pPr algn="l"/>
            <a:r>
              <a:rPr lang="en-US" sz="1600" b="0" dirty="0">
                <a:solidFill>
                  <a:srgbClr val="000000"/>
                </a:solidFill>
                <a:effectLst/>
                <a:latin typeface="Lucida Console" panose="020B0609040504020204" pitchFamily="49" charset="0"/>
              </a:rPr>
              <a:t>  var error = new Error(message);</a:t>
            </a:r>
          </a:p>
          <a:p>
            <a:pPr algn="l"/>
            <a:r>
              <a:rPr lang="en-US" sz="1600" b="0" dirty="0">
                <a:solidFill>
                  <a:srgbClr val="000000"/>
                </a:solidFill>
                <a:effectLst/>
                <a:latin typeface="Lucida Console" panose="020B0609040504020204" pitchFamily="49" charset="0"/>
              </a:rPr>
              <a:t>              ^</a:t>
            </a:r>
          </a:p>
          <a:p>
            <a:pPr algn="l"/>
            <a:r>
              <a:rPr lang="en-US" sz="1600" b="0" dirty="0">
                <a:solidFill>
                  <a:srgbClr val="000000"/>
                </a:solidFill>
                <a:effectLst/>
                <a:latin typeface="Lucida Console" panose="020B0609040504020204" pitchFamily="49" charset="0"/>
              </a:rPr>
              <a:t>Error: Request failed with status code 404</a:t>
            </a:r>
            <a:endParaRPr lang="en-US" sz="1600" dirty="0">
              <a:latin typeface="Lucida Console" panose="020B0609040504020204" pitchFamily="49" charset="0"/>
            </a:endParaRPr>
          </a:p>
        </p:txBody>
      </p:sp>
    </p:spTree>
    <p:extLst>
      <p:ext uri="{BB962C8B-B14F-4D97-AF65-F5344CB8AC3E}">
        <p14:creationId xmlns:p14="http://schemas.microsoft.com/office/powerpoint/2010/main" val="5079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9106-1F84-C57C-2778-E7382D78E768}"/>
              </a:ext>
            </a:extLst>
          </p:cNvPr>
          <p:cNvSpPr>
            <a:spLocks noGrp="1"/>
          </p:cNvSpPr>
          <p:nvPr>
            <p:ph type="title"/>
          </p:nvPr>
        </p:nvSpPr>
        <p:spPr/>
        <p:txBody>
          <a:bodyPr/>
          <a:lstStyle/>
          <a:p>
            <a:r>
              <a:rPr lang="en-US" dirty="0"/>
              <a:t>Need to catch the error </a:t>
            </a:r>
          </a:p>
        </p:txBody>
      </p:sp>
      <p:sp>
        <p:nvSpPr>
          <p:cNvPr id="3" name="Slide Number Placeholder 2">
            <a:extLst>
              <a:ext uri="{FF2B5EF4-FFF2-40B4-BE49-F238E27FC236}">
                <a16:creationId xmlns:a16="http://schemas.microsoft.com/office/drawing/2014/main" id="{9ED19A1F-A562-AFC4-D0FB-6A8C51C66E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36C11C7-2959-8DDE-45FF-6F65EE98F645}"/>
              </a:ext>
            </a:extLst>
          </p:cNvPr>
          <p:cNvSpPr txBox="1"/>
          <p:nvPr/>
        </p:nvSpPr>
        <p:spPr>
          <a:xfrm>
            <a:off x="992776" y="1595047"/>
            <a:ext cx="1098151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boolean</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any</a:t>
            </a:r>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8000"/>
                </a:solidFill>
                <a:effectLst/>
                <a:latin typeface="Consolas" panose="020B0609020204030204" pitchFamily="49" charset="0"/>
              </a:rPr>
              <a:t>/** asynchronously retrieves student data,  */</a:t>
            </a:r>
            <a:endParaRPr lang="en-US" sz="1800" b="0" dirty="0">
              <a:solidFill>
                <a:srgbClr val="000000"/>
              </a:solidFill>
              <a:effectLst/>
              <a:latin typeface="Consolas" panose="020B0609020204030204" pitchFamily="49" charset="0"/>
            </a:endParaRPr>
          </a:p>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try</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FFFF00"/>
                </a:highlight>
                <a:latin typeface="Consolas" panose="020B0609020204030204" pitchFamily="49" charset="0"/>
              </a:rPr>
              <a:t>axios</a:t>
            </a:r>
            <a:r>
              <a:rPr lang="en-US" sz="1800" b="0" dirty="0" err="1">
                <a:solidFill>
                  <a:srgbClr val="000000"/>
                </a:solidFill>
                <a:effectLst/>
                <a:highlight>
                  <a:srgbClr val="FFFF00"/>
                </a:highlight>
                <a:latin typeface="Consolas" panose="020B0609020204030204" pitchFamily="49" charset="0"/>
              </a:rPr>
              <a:t>.</a:t>
            </a:r>
            <a:r>
              <a:rPr lang="en-US" sz="1800" b="0" dirty="0" err="1">
                <a:solidFill>
                  <a:srgbClr val="795E26"/>
                </a:solidFill>
                <a:effectLst/>
                <a:highlight>
                  <a:srgbClr val="FFFF00"/>
                </a:highlight>
                <a:latin typeface="Consolas" panose="020B0609020204030204" pitchFamily="49" charset="0"/>
              </a:rPr>
              <a:t>get</a:t>
            </a:r>
            <a:r>
              <a:rPr lang="en-US" sz="1800" b="0" dirty="0">
                <a:solidFill>
                  <a:srgbClr val="000000"/>
                </a:solidFill>
                <a:effectLst/>
                <a:highlight>
                  <a:srgbClr val="FFFF00"/>
                </a:highlight>
                <a:latin typeface="Consolas" panose="020B0609020204030204" pitchFamily="49" charset="0"/>
              </a:rPr>
              <a:t>(</a:t>
            </a:r>
            <a:r>
              <a:rPr lang="en-US" sz="1800" b="0" dirty="0">
                <a:solidFill>
                  <a:srgbClr val="A31515"/>
                </a:solidFill>
                <a:effectLst/>
                <a:highlight>
                  <a:srgbClr val="FFFF00"/>
                </a:highlight>
                <a:latin typeface="Consolas" panose="020B0609020204030204" pitchFamily="49" charset="0"/>
              </a:rPr>
              <a:t>`https://rest-</a:t>
            </a:r>
            <a:r>
              <a:rPr lang="en-US" sz="1800" b="0" dirty="0" err="1">
                <a:solidFill>
                  <a:srgbClr val="A31515"/>
                </a:solidFill>
                <a:effectLst/>
                <a:highlight>
                  <a:srgbClr val="FFFF00"/>
                </a:highlight>
                <a:latin typeface="Consolas" panose="020B0609020204030204" pitchFamily="49" charset="0"/>
              </a:rPr>
              <a:t>example.covey.town</a:t>
            </a:r>
            <a:r>
              <a:rPr lang="en-US" sz="1800" b="0" dirty="0">
                <a:solidFill>
                  <a:srgbClr val="A31515"/>
                </a:solidFill>
                <a:effectLst/>
                <a:highlight>
                  <a:srgbClr val="FFFF00"/>
                </a:highlight>
                <a:latin typeface="Consolas" panose="020B0609020204030204" pitchFamily="49" charset="0"/>
              </a:rPr>
              <a:t>/transcripts/</a:t>
            </a:r>
            <a:r>
              <a:rPr lang="en-US" sz="1800" b="0" dirty="0">
                <a:solidFill>
                  <a:srgbClr val="0000FF"/>
                </a:solidFill>
                <a:effectLst/>
                <a:highlight>
                  <a:srgbClr val="FFFF00"/>
                </a:highlight>
                <a:latin typeface="Consolas" panose="020B0609020204030204" pitchFamily="49" charset="0"/>
              </a:rPr>
              <a:t>${</a:t>
            </a:r>
            <a:r>
              <a:rPr lang="en-US" sz="1800" b="0" dirty="0" err="1">
                <a:solidFill>
                  <a:srgbClr val="001080"/>
                </a:solidFill>
                <a:effectLst/>
                <a:highlight>
                  <a:srgbClr val="FFFF00"/>
                </a:highlight>
                <a:latin typeface="Consolas" panose="020B0609020204030204" pitchFamily="49" charset="0"/>
              </a:rPr>
              <a:t>studentID</a:t>
            </a:r>
            <a:r>
              <a:rPr lang="en-US" sz="1800" b="0" dirty="0">
                <a:solidFill>
                  <a:srgbClr val="0000FF"/>
                </a:solidFill>
                <a:effectLst/>
                <a:highlight>
                  <a:srgbClr val="FFFF00"/>
                </a:highlight>
                <a:latin typeface="Consolas" panose="020B0609020204030204" pitchFamily="49" charset="0"/>
              </a:rPr>
              <a:t>}</a:t>
            </a:r>
            <a:r>
              <a:rPr lang="en-US" sz="1800" b="0" dirty="0">
                <a:solidFill>
                  <a:srgbClr val="A31515"/>
                </a:solidFill>
                <a:effectLst/>
                <a:highlight>
                  <a:srgbClr val="FFFF00"/>
                </a:highlight>
                <a:latin typeface="Consolas" panose="020B0609020204030204" pitchFamily="49" charset="0"/>
              </a:rPr>
              <a:t>`</a:t>
            </a:r>
            <a:r>
              <a:rPr lang="en-US" sz="1800" b="0" dirty="0">
                <a:solidFill>
                  <a:srgbClr val="000000"/>
                </a:solidFill>
                <a:effectLst/>
                <a:highlight>
                  <a:srgbClr val="FF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1080"/>
                </a:solidFill>
                <a:effectLst/>
                <a:highlight>
                  <a:srgbClr val="00FF00"/>
                </a:highlight>
                <a:latin typeface="Consolas" panose="020B0609020204030204" pitchFamily="49" charset="0"/>
              </a:rPr>
              <a:t>isOK</a:t>
            </a:r>
            <a:r>
              <a:rPr lang="en-US" sz="1800" b="0" dirty="0">
                <a:solidFill>
                  <a:srgbClr val="001080"/>
                </a:solidFill>
                <a:effectLst/>
                <a:highlight>
                  <a:srgbClr val="00FF00"/>
                </a:highlight>
                <a:latin typeface="Consolas" panose="020B0609020204030204" pitchFamily="49" charset="0"/>
              </a:rPr>
              <a:t>:</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true</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id:</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1080"/>
                </a:solidFill>
                <a:effectLst/>
                <a:highlight>
                  <a:srgbClr val="00FF00"/>
                </a:highlight>
                <a:latin typeface="Consolas" panose="020B0609020204030204" pitchFamily="49" charset="0"/>
              </a:rPr>
              <a:t>studentID</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payload:</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70C1"/>
                </a:solidFill>
                <a:effectLst/>
                <a:highlight>
                  <a:srgbClr val="00FF00"/>
                </a:highlight>
                <a:latin typeface="Consolas" panose="020B0609020204030204" pitchFamily="49" charset="0"/>
              </a:rPr>
              <a:t>returnValue</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catch</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0000"/>
                </a:solidFill>
                <a:effectLst/>
                <a:highlight>
                  <a:srgbClr val="DEA983"/>
                </a:highlight>
                <a:latin typeface="Consolas" panose="020B0609020204030204" pitchFamily="49" charset="0"/>
              </a:rPr>
              <a:t>{ </a:t>
            </a:r>
            <a:r>
              <a:rPr lang="en-US" sz="1800" b="0" dirty="0" err="1">
                <a:solidFill>
                  <a:srgbClr val="001080"/>
                </a:solidFill>
                <a:effectLst/>
                <a:highlight>
                  <a:srgbClr val="DEA983"/>
                </a:highlight>
                <a:latin typeface="Consolas" panose="020B0609020204030204" pitchFamily="49" charset="0"/>
              </a:rPr>
              <a:t>isOK</a:t>
            </a:r>
            <a:r>
              <a:rPr lang="en-US" sz="1800" b="0" dirty="0">
                <a:solidFill>
                  <a:srgbClr val="001080"/>
                </a:solidFill>
                <a:effectLst/>
                <a:highlight>
                  <a:srgbClr val="DEA983"/>
                </a:highlight>
                <a:latin typeface="Consolas" panose="020B0609020204030204" pitchFamily="49" charset="0"/>
              </a:rPr>
              <a:t>:</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00FF"/>
                </a:solidFill>
                <a:effectLst/>
                <a:highlight>
                  <a:srgbClr val="DEA983"/>
                </a:highlight>
                <a:latin typeface="Consolas" panose="020B0609020204030204" pitchFamily="49" charset="0"/>
              </a:rPr>
              <a:t>false</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1080"/>
                </a:solidFill>
                <a:effectLst/>
                <a:highlight>
                  <a:srgbClr val="DEA983"/>
                </a:highlight>
                <a:latin typeface="Consolas" panose="020B0609020204030204" pitchFamily="49" charset="0"/>
              </a:rPr>
              <a:t>id:</a:t>
            </a:r>
            <a:r>
              <a:rPr lang="en-US" sz="1800" b="0" dirty="0">
                <a:solidFill>
                  <a:srgbClr val="000000"/>
                </a:solidFill>
                <a:effectLst/>
                <a:highlight>
                  <a:srgbClr val="DEA983"/>
                </a:highlight>
                <a:latin typeface="Consolas" panose="020B0609020204030204" pitchFamily="49" charset="0"/>
              </a:rPr>
              <a:t> </a:t>
            </a:r>
            <a:r>
              <a:rPr lang="en-US" sz="1800" b="0" dirty="0" err="1">
                <a:solidFill>
                  <a:srgbClr val="001080"/>
                </a:solidFill>
                <a:effectLst/>
                <a:highlight>
                  <a:srgbClr val="DEA983"/>
                </a:highlight>
                <a:latin typeface="Consolas" panose="020B0609020204030204" pitchFamily="49" charset="0"/>
              </a:rPr>
              <a:t>studentID</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F0DD6D4C-0B22-A3FA-A3EF-F8BDF63ED748}"/>
              </a:ext>
            </a:extLst>
          </p:cNvPr>
          <p:cNvSpPr txBox="1"/>
          <p:nvPr/>
        </p:nvSpPr>
        <p:spPr>
          <a:xfrm>
            <a:off x="7013725" y="4203895"/>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Catch the error and transmit it in a form the rest of the caller can handle.</a:t>
            </a:r>
          </a:p>
        </p:txBody>
      </p:sp>
      <p:sp>
        <p:nvSpPr>
          <p:cNvPr id="4" name="Rectangle: Rounded Corners 3">
            <a:extLst>
              <a:ext uri="{FF2B5EF4-FFF2-40B4-BE49-F238E27FC236}">
                <a16:creationId xmlns:a16="http://schemas.microsoft.com/office/drawing/2014/main" id="{DD1AB3DA-B03B-6F79-27BE-80AFD525DD04}"/>
              </a:ext>
            </a:extLst>
          </p:cNvPr>
          <p:cNvSpPr/>
          <p:nvPr/>
        </p:nvSpPr>
        <p:spPr>
          <a:xfrm>
            <a:off x="503434" y="576840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1011116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2E22-E31C-EDD5-CDEB-2B61A20CD4CF}"/>
              </a:ext>
            </a:extLst>
          </p:cNvPr>
          <p:cNvSpPr>
            <a:spLocks noGrp="1"/>
          </p:cNvSpPr>
          <p:nvPr>
            <p:ph type="title"/>
          </p:nvPr>
        </p:nvSpPr>
        <p:spPr/>
        <p:txBody>
          <a:bodyPr/>
          <a:lstStyle/>
          <a:p>
            <a:r>
              <a:rPr lang="en-US" dirty="0"/>
              <a:t>And recover from the error…</a:t>
            </a:r>
          </a:p>
        </p:txBody>
      </p:sp>
      <p:sp>
        <p:nvSpPr>
          <p:cNvPr id="3" name="Slide Number Placeholder 2">
            <a:extLst>
              <a:ext uri="{FF2B5EF4-FFF2-40B4-BE49-F238E27FC236}">
                <a16:creationId xmlns:a16="http://schemas.microsoft.com/office/drawing/2014/main" id="{0C3EDCED-FABA-9B76-A262-BD8790A863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894D03-3C40-FDC5-DFF4-80760ACA686F}"/>
              </a:ext>
            </a:extLst>
          </p:cNvPr>
          <p:cNvSpPr txBox="1"/>
          <p:nvPr/>
        </p:nvSpPr>
        <p:spPr>
          <a:xfrm>
            <a:off x="740227" y="1522154"/>
            <a:ext cx="10258699"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console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error</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`bad student ID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payload</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8D3A1B01-ED5E-3943-57D8-F09761324313}"/>
              </a:ext>
            </a:extLst>
          </p:cNvPr>
          <p:cNvSpPr txBox="1"/>
          <p:nvPr/>
        </p:nvSpPr>
        <p:spPr>
          <a:xfrm>
            <a:off x="7541108" y="2579254"/>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Design decision: if we have a bad student ID, we’ll print out an error message, and count that as 0 towards the total.</a:t>
            </a:r>
          </a:p>
        </p:txBody>
      </p:sp>
      <p:sp>
        <p:nvSpPr>
          <p:cNvPr id="4" name="Rectangle: Rounded Corners 3">
            <a:extLst>
              <a:ext uri="{FF2B5EF4-FFF2-40B4-BE49-F238E27FC236}">
                <a16:creationId xmlns:a16="http://schemas.microsoft.com/office/drawing/2014/main" id="{9C2F9A52-BA33-DC61-B96A-E11285B0EE65}"/>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7467725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7730-7F39-656C-D43E-D2573D4BF095}"/>
              </a:ext>
            </a:extLst>
          </p:cNvPr>
          <p:cNvSpPr>
            <a:spLocks noGrp="1"/>
          </p:cNvSpPr>
          <p:nvPr>
            <p:ph type="title"/>
          </p:nvPr>
        </p:nvSpPr>
        <p:spPr/>
        <p:txBody>
          <a:bodyPr/>
          <a:lstStyle/>
          <a:p>
            <a:r>
              <a:rPr lang="en-US" dirty="0"/>
              <a:t>New output</a:t>
            </a:r>
          </a:p>
        </p:txBody>
      </p:sp>
      <p:sp>
        <p:nvSpPr>
          <p:cNvPr id="3" name="Slide Number Placeholder 2">
            <a:extLst>
              <a:ext uri="{FF2B5EF4-FFF2-40B4-BE49-F238E27FC236}">
                <a16:creationId xmlns:a16="http://schemas.microsoft.com/office/drawing/2014/main" id="{C901583A-3565-4497-FC78-266E929C02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EE08EDAD-D9F6-6A4D-7AC9-830A9784A7D3}"/>
              </a:ext>
            </a:extLst>
          </p:cNvPr>
          <p:cNvGrpSpPr/>
          <p:nvPr/>
        </p:nvGrpSpPr>
        <p:grpSpPr>
          <a:xfrm>
            <a:off x="838200" y="1557108"/>
            <a:ext cx="6888482" cy="1689012"/>
            <a:chOff x="838200" y="1557108"/>
            <a:chExt cx="6888482" cy="1689012"/>
          </a:xfrm>
        </p:grpSpPr>
        <p:sp>
          <p:nvSpPr>
            <p:cNvPr id="7" name="TextBox 6">
              <a:extLst>
                <a:ext uri="{FF2B5EF4-FFF2-40B4-BE49-F238E27FC236}">
                  <a16:creationId xmlns:a16="http://schemas.microsoft.com/office/drawing/2014/main" id="{132890B5-EED7-8219-ADA2-C2AFDC735A03}"/>
                </a:ext>
              </a:extLst>
            </p:cNvPr>
            <p:cNvSpPr txBox="1"/>
            <p:nvPr/>
          </p:nvSpPr>
          <p:spPr>
            <a:xfrm>
              <a:off x="838200" y="1557108"/>
              <a:ext cx="6888482" cy="16890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32789</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10202040</a:t>
              </a:r>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p:txBody>
        </p:sp>
        <p:sp>
          <p:nvSpPr>
            <p:cNvPr id="8" name="Arrow: Down 7">
              <a:extLst>
                <a:ext uri="{FF2B5EF4-FFF2-40B4-BE49-F238E27FC236}">
                  <a16:creationId xmlns:a16="http://schemas.microsoft.com/office/drawing/2014/main" id="{B4A1DBFB-6BA1-2340-223C-AB24D1415C3F}"/>
                </a:ext>
              </a:extLst>
            </p:cNvPr>
            <p:cNvSpPr/>
            <p:nvPr/>
          </p:nvSpPr>
          <p:spPr>
            <a:xfrm>
              <a:off x="3927147" y="2278776"/>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
        <p:nvSpPr>
          <p:cNvPr id="5" name="TextBox 4">
            <a:extLst>
              <a:ext uri="{FF2B5EF4-FFF2-40B4-BE49-F238E27FC236}">
                <a16:creationId xmlns:a16="http://schemas.microsoft.com/office/drawing/2014/main" id="{3714D482-AEBD-7375-69FC-E31835279B1C}"/>
              </a:ext>
            </a:extLst>
          </p:cNvPr>
          <p:cNvSpPr txBox="1"/>
          <p:nvPr/>
        </p:nvSpPr>
        <p:spPr>
          <a:xfrm>
            <a:off x="1233489" y="3227521"/>
            <a:ext cx="6097904" cy="2554545"/>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600" dirty="0">
                <a:solidFill>
                  <a:schemeClr val="tx1"/>
                </a:solidFill>
                <a:latin typeface="Lucida Console" panose="020B0609040504020204" pitchFamily="49" charset="0"/>
              </a:rPr>
              <a:t>$ </a:t>
            </a:r>
            <a:r>
              <a:rPr lang="en-US" sz="1600" dirty="0" err="1">
                <a:solidFill>
                  <a:schemeClr val="tx1"/>
                </a:solidFill>
                <a:latin typeface="Lucida Console" panose="020B0609040504020204" pitchFamily="49" charset="0"/>
              </a:rPr>
              <a:t>npx</a:t>
            </a:r>
            <a:r>
              <a:rPr lang="en-US" sz="1600" dirty="0">
                <a:solidFill>
                  <a:schemeClr val="tx1"/>
                </a:solidFill>
                <a:latin typeface="Lucida Console" panose="020B0609040504020204" pitchFamily="49" charset="0"/>
              </a:rPr>
              <a:t> </a:t>
            </a:r>
            <a:r>
              <a:rPr lang="en-US" sz="1600" dirty="0" err="1">
                <a:solidFill>
                  <a:schemeClr val="tx1"/>
                </a:solidFill>
                <a:latin typeface="Lucida Console" panose="020B0609040504020204" pitchFamily="49" charset="0"/>
              </a:rPr>
              <a:t>ts</a:t>
            </a:r>
            <a:r>
              <a:rPr lang="en-US" sz="1600" dirty="0">
                <a:solidFill>
                  <a:schemeClr val="tx1"/>
                </a:solidFill>
                <a:latin typeface="Lucida Console" panose="020B0609040504020204" pitchFamily="49" charset="0"/>
              </a:rPr>
              <a:t>-node transcripts/handle-</a:t>
            </a:r>
            <a:r>
              <a:rPr lang="en-US" sz="1600" dirty="0" err="1">
                <a:solidFill>
                  <a:schemeClr val="tx1"/>
                </a:solidFill>
                <a:latin typeface="Lucida Console" panose="020B0609040504020204" pitchFamily="49" charset="0"/>
              </a:rPr>
              <a:t>errors.ts</a:t>
            </a:r>
            <a:endParaRPr lang="en-US" sz="1600" dirty="0">
              <a:solidFill>
                <a:schemeClr val="tx1"/>
              </a:solidFill>
              <a:latin typeface="Lucida Console" panose="020B0609040504020204" pitchFamily="49" charset="0"/>
            </a:endParaRPr>
          </a:p>
          <a:p>
            <a:pPr algn="l"/>
            <a:r>
              <a:rPr lang="en-US" sz="1600" dirty="0">
                <a:solidFill>
                  <a:schemeClr val="tx1"/>
                </a:solidFill>
                <a:latin typeface="Lucida Console" panose="020B0609040504020204" pitchFamily="49" charset="0"/>
              </a:rPr>
              <a:t>Generating Promises for 411,32789,412,423,10202040</a:t>
            </a:r>
          </a:p>
          <a:p>
            <a:pPr algn="l"/>
            <a:r>
              <a:rPr lang="en-US" sz="1600" dirty="0">
                <a:solidFill>
                  <a:schemeClr val="tx1"/>
                </a:solidFill>
                <a:latin typeface="Lucida Console" panose="020B0609040504020204" pitchFamily="49" charset="0"/>
              </a:rPr>
              <a:t>Promises Created!</a:t>
            </a:r>
          </a:p>
          <a:p>
            <a:pPr algn="l"/>
            <a:r>
              <a:rPr lang="en-US" sz="1600" dirty="0">
                <a:solidFill>
                  <a:schemeClr val="tx1"/>
                </a:solidFill>
                <a:latin typeface="Lucida Console" panose="020B0609040504020204" pitchFamily="49" charset="0"/>
              </a:rPr>
              <a:t>Wait for all promises to be satisfied</a:t>
            </a:r>
          </a:p>
          <a:p>
            <a:pPr algn="l"/>
            <a:r>
              <a:rPr lang="en-US" sz="1600" dirty="0">
                <a:solidFill>
                  <a:schemeClr val="tx1"/>
                </a:solidFill>
                <a:latin typeface="Lucida Console" panose="020B0609040504020204" pitchFamily="49" charset="0"/>
              </a:rPr>
              <a:t>bad student ID 32789</a:t>
            </a:r>
          </a:p>
          <a:p>
            <a:pPr algn="l"/>
            <a:r>
              <a:rPr lang="en-US" sz="1600" dirty="0">
                <a:solidFill>
                  <a:schemeClr val="tx1"/>
                </a:solidFill>
                <a:latin typeface="Lucida Console" panose="020B0609040504020204" pitchFamily="49" charset="0"/>
              </a:rPr>
              <a:t>bad student ID 10202040</a:t>
            </a:r>
          </a:p>
          <a:p>
            <a:pPr algn="l"/>
            <a:r>
              <a:rPr lang="en-US" sz="1600" dirty="0">
                <a:solidFill>
                  <a:schemeClr val="tx1"/>
                </a:solidFill>
                <a:latin typeface="Lucida Console" panose="020B0609040504020204" pitchFamily="49" charset="0"/>
              </a:rPr>
              <a:t>[ 151, 0, 92, 145, 0 ]</a:t>
            </a:r>
          </a:p>
          <a:p>
            <a:pPr algn="l"/>
            <a:r>
              <a:rPr lang="en-US" sz="1600" dirty="0">
                <a:solidFill>
                  <a:schemeClr val="tx1"/>
                </a:solidFill>
                <a:latin typeface="Lucida Console" panose="020B0609040504020204" pitchFamily="49" charset="0"/>
              </a:rPr>
              <a:t>Finished calculating size: 388</a:t>
            </a:r>
          </a:p>
          <a:p>
            <a:pPr algn="l"/>
            <a:r>
              <a:rPr lang="en-US" sz="1600" dirty="0">
                <a:solidFill>
                  <a:schemeClr val="tx1"/>
                </a:solidFill>
                <a:latin typeface="Lucida Console" panose="020B0609040504020204" pitchFamily="49" charset="0"/>
              </a:rPr>
              <a:t>Done</a:t>
            </a:r>
          </a:p>
        </p:txBody>
      </p:sp>
    </p:spTree>
    <p:extLst>
      <p:ext uri="{BB962C8B-B14F-4D97-AF65-F5344CB8AC3E}">
        <p14:creationId xmlns:p14="http://schemas.microsoft.com/office/powerpoint/2010/main" val="42625967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Odds and Ends You Should Know About</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8056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This is not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a:xfrm>
            <a:off x="8022211" y="1631794"/>
            <a:ext cx="3761294" cy="4351338"/>
          </a:xfrm>
        </p:spPr>
        <p:txBody>
          <a:bodyPr>
            <a:normAutofit/>
          </a:bodyPr>
          <a:lstStyle/>
          <a:p>
            <a:r>
              <a:rPr lang="en-US" sz="2000" dirty="0"/>
              <a:t>In Java, you could get an interrupt between statement 2 and statement 3.</a:t>
            </a:r>
          </a:p>
          <a:p>
            <a:r>
              <a:rPr lang="en-US" sz="2000" dirty="0"/>
              <a:t>In TS/JS statement 3 is guaranteed to be executed *immediately* after statement 2!</a:t>
            </a:r>
          </a:p>
          <a:p>
            <a:r>
              <a:rPr lang="en-US" sz="2000" dirty="0"/>
              <a:t>No interrupt is possible.</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83264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 </a:t>
            </a:r>
          </a:p>
          <a:p>
            <a:pPr algn="l"/>
            <a:r>
              <a:rPr lang="en-US" sz="1600" dirty="0">
                <a:solidFill>
                  <a:srgbClr val="008000"/>
                </a:solidFill>
                <a:latin typeface="Consolas" panose="020B0609020204030204" pitchFamily="49" charset="0"/>
              </a:rPr>
              <a:t>    </a:t>
            </a:r>
            <a:r>
              <a:rPr lang="en-US" sz="1600" dirty="0">
                <a:solidFill>
                  <a:srgbClr val="FF0000"/>
                </a:solidFill>
                <a:latin typeface="Consolas" panose="020B0609020204030204" pitchFamily="49" charset="0"/>
              </a:rPr>
              <a:t>// nothing can happen between these two statements!!</a:t>
            </a:r>
            <a:endParaRPr lang="en-US" sz="1600" b="0" dirty="0">
              <a:solidFill>
                <a:srgbClr val="FF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55689C7-7C27-5D24-90F6-149A2C5D118F}"/>
              </a:ext>
            </a:extLst>
          </p:cNvPr>
          <p:cNvSpPr/>
          <p:nvPr/>
        </p:nvSpPr>
        <p:spPr>
          <a:xfrm>
            <a:off x="7366572" y="286242"/>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8317308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But you can still have a data race</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90893A03-77C1-8E5D-C309-E1363AFDE22D}"/>
              </a:ext>
            </a:extLst>
          </p:cNvPr>
          <p:cNvSpPr/>
          <p:nvPr/>
        </p:nvSpPr>
        <p:spPr>
          <a:xfrm>
            <a:off x="7514036" y="135057"/>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2192128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xfrm>
            <a:off x="838200" y="18255"/>
            <a:ext cx="11114314" cy="1325563"/>
          </a:xfrm>
          <a:prstGeom prst="rect">
            <a:avLst/>
          </a:prstGeom>
        </p:spPr>
        <p:txBody>
          <a:bodyPr/>
          <a:lstStyle/>
          <a:p>
            <a:r>
              <a:rPr lang="en-US" dirty="0"/>
              <a:t>Most OS's use </a:t>
            </a:r>
            <a:r>
              <a:rPr lang="en-US" b="1" dirty="0"/>
              <a:t>pre-emptive</a:t>
            </a:r>
            <a:r>
              <a:rPr lang="en-US" dirty="0"/>
              <a:t> </a:t>
            </a:r>
            <a:r>
              <a:rPr lang="en-US" b="1" dirty="0"/>
              <a:t>multiprocessing</a:t>
            </a:r>
            <a:endParaRPr b="1" dirty="0"/>
          </a:p>
        </p:txBody>
      </p:sp>
      <p:sp>
        <p:nvSpPr>
          <p:cNvPr id="192" name="Multi-Threading allows us to do more than one thing at a time…"/>
          <p:cNvSpPr txBox="1">
            <a:spLocks noGrp="1"/>
          </p:cNvSpPr>
          <p:nvPr>
            <p:ph idx="1"/>
          </p:nvPr>
        </p:nvSpPr>
        <p:spPr>
          <a:xfrm>
            <a:off x="838200" y="1500160"/>
            <a:ext cx="9818914" cy="4351338"/>
          </a:xfrm>
          <a:prstGeom prst="rect">
            <a:avLst/>
          </a:prstGeom>
        </p:spPr>
        <p:txBody>
          <a:bodyPr>
            <a:normAutofit/>
          </a:bodyPr>
          <a:lstStyle/>
          <a:p>
            <a:r>
              <a:rPr lang="en-US" dirty="0"/>
              <a:t>OS manages multiprocessing with multiple threads of execution</a:t>
            </a:r>
          </a:p>
          <a:p>
            <a:r>
              <a:rPr lang="en-US" dirty="0"/>
              <a:t>Processes may be </a:t>
            </a:r>
            <a:r>
              <a:rPr lang="en-US" b="1" i="1" dirty="0"/>
              <a:t>interrupted</a:t>
            </a:r>
            <a:r>
              <a:rPr lang="en-US" dirty="0"/>
              <a:t> at unpredictable</a:t>
            </a:r>
            <a:r>
              <a:rPr lang="en-US" baseline="0" dirty="0"/>
              <a:t> times</a:t>
            </a:r>
            <a:endParaRPr lang="en-US" dirty="0"/>
          </a:p>
          <a:p>
            <a:pPr lvl="0"/>
            <a:r>
              <a:rPr lang="en-US" dirty="0"/>
              <a:t>Inter-process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348967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13156217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B9C2-5D09-C319-491E-9E97079CFA3D}"/>
              </a:ext>
            </a:extLst>
          </p:cNvPr>
          <p:cNvSpPr>
            <a:spLocks noGrp="1"/>
          </p:cNvSpPr>
          <p:nvPr>
            <p:ph type="title"/>
          </p:nvPr>
        </p:nvSpPr>
        <p:spPr/>
        <p:txBody>
          <a:bodyPr/>
          <a:lstStyle/>
          <a:p>
            <a:r>
              <a:rPr lang="en-US"/>
              <a:t>The Self-Ticking </a:t>
            </a:r>
            <a:r>
              <a:rPr lang="en-US" dirty="0"/>
              <a:t>Clock</a:t>
            </a:r>
          </a:p>
        </p:txBody>
      </p:sp>
      <p:sp>
        <p:nvSpPr>
          <p:cNvPr id="3" name="Content Placeholder 2">
            <a:extLst>
              <a:ext uri="{FF2B5EF4-FFF2-40B4-BE49-F238E27FC236}">
                <a16:creationId xmlns:a16="http://schemas.microsoft.com/office/drawing/2014/main" id="{E95A29C5-3A07-008B-EE77-48C8F818925D}"/>
              </a:ext>
            </a:extLst>
          </p:cNvPr>
          <p:cNvSpPr>
            <a:spLocks noGrp="1"/>
          </p:cNvSpPr>
          <p:nvPr>
            <p:ph idx="1"/>
          </p:nvPr>
        </p:nvSpPr>
        <p:spPr/>
        <p:txBody>
          <a:bodyPr/>
          <a:lstStyle/>
          <a:p>
            <a:r>
              <a:rPr lang="en-US" dirty="0"/>
              <a:t>To make the clock self-ticking, add the following line to your clock:</a:t>
            </a:r>
          </a:p>
        </p:txBody>
      </p:sp>
      <p:sp>
        <p:nvSpPr>
          <p:cNvPr id="4" name="Slide Number Placeholder 3">
            <a:extLst>
              <a:ext uri="{FF2B5EF4-FFF2-40B4-BE49-F238E27FC236}">
                <a16:creationId xmlns:a16="http://schemas.microsoft.com/office/drawing/2014/main" id="{FD5514DD-8CC2-2079-25D3-051BCF7BE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7EEA937-36F0-3A62-61A1-D81A0C7A205D}"/>
              </a:ext>
            </a:extLst>
          </p:cNvPr>
          <p:cNvSpPr txBox="1"/>
          <p:nvPr/>
        </p:nvSpPr>
        <p:spPr>
          <a:xfrm>
            <a:off x="1219200" y="2880588"/>
            <a:ext cx="9051636"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 {</a:t>
            </a:r>
          </a:p>
          <a:p>
            <a:pPr algn="l"/>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setInterval</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 </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50</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3639844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6" name="TextBox 5">
            <a:extLst>
              <a:ext uri="{FF2B5EF4-FFF2-40B4-BE49-F238E27FC236}">
                <a16:creationId xmlns:a16="http://schemas.microsoft.com/office/drawing/2014/main" id="{7CC0149C-7A43-2F24-5221-1BF703FDD8A6}"/>
              </a:ext>
            </a:extLst>
          </p:cNvPr>
          <p:cNvSpPr txBox="1"/>
          <p:nvPr/>
        </p:nvSpPr>
        <p:spPr>
          <a:xfrm>
            <a:off x="1495425" y="1920966"/>
            <a:ext cx="8153400" cy="83099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README.md):</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Module 6</a:t>
            </a:r>
          </a:p>
        </p:txBody>
      </p:sp>
    </p:spTree>
    <p:extLst>
      <p:ext uri="{BB962C8B-B14F-4D97-AF65-F5344CB8AC3E}">
        <p14:creationId xmlns:p14="http://schemas.microsoft.com/office/powerpoint/2010/main" val="4399029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a:bodyPr>
          <a:lstStyle/>
          <a:p>
            <a:r>
              <a:rPr lang="en-US" dirty="0"/>
              <a:t>You should now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54</a:t>
            </a:fld>
            <a:endParaRPr lang="en-US"/>
          </a:p>
        </p:txBody>
      </p:sp>
    </p:spTree>
    <p:extLst>
      <p:ext uri="{BB962C8B-B14F-4D97-AF65-F5344CB8AC3E}">
        <p14:creationId xmlns:p14="http://schemas.microsoft.com/office/powerpoint/2010/main" val="245741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err="1"/>
              <a:t>Javascript</a:t>
            </a:r>
            <a:r>
              <a:rPr lang="en-US" dirty="0"/>
              <a:t>/Typescript uses </a:t>
            </a:r>
            <a:r>
              <a:rPr lang="en-US" b="1" dirty="0"/>
              <a:t>cooperative multiprocessing</a:t>
            </a:r>
            <a:endParaRPr lang="en-US" dirty="0"/>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a:xfrm>
            <a:off x="838200" y="1500160"/>
            <a:ext cx="8623852" cy="4351338"/>
          </a:xfrm>
        </p:spPr>
        <p:txBody>
          <a:bodyPr>
            <a:normAutofit/>
          </a:bodyPr>
          <a:lstStyle/>
          <a:p>
            <a:r>
              <a:rPr lang="en-US" dirty="0"/>
              <a:t>Typescript maintains a pool of processes, called </a:t>
            </a:r>
            <a:r>
              <a:rPr lang="en-US" b="1" dirty="0">
                <a:solidFill>
                  <a:srgbClr val="FF0000"/>
                </a:solidFill>
              </a:rPr>
              <a:t>promises</a:t>
            </a:r>
            <a:r>
              <a:rPr lang="en-US" dirty="0"/>
              <a:t>.</a:t>
            </a:r>
          </a:p>
          <a:p>
            <a:r>
              <a:rPr lang="en-US" dirty="0"/>
              <a:t>A promise </a:t>
            </a:r>
            <a:r>
              <a:rPr lang="en-US" i="1" dirty="0"/>
              <a:t>always</a:t>
            </a:r>
            <a:r>
              <a:rPr lang="en-US" dirty="0"/>
              <a:t> executes until it reaches its end (i.e., </a:t>
            </a:r>
            <a:r>
              <a:rPr lang="en-US" i="1" dirty="0"/>
              <a:t>a promise cannot be interrupted</a:t>
            </a:r>
            <a:r>
              <a:rPr lang="en-US" dirty="0"/>
              <a:t>). </a:t>
            </a:r>
          </a:p>
          <a:p>
            <a:r>
              <a:rPr lang="en-US" dirty="0"/>
              <a:t>This is called "</a:t>
            </a:r>
            <a:r>
              <a:rPr lang="en-US" b="1" dirty="0"/>
              <a:t>run-to-completion</a:t>
            </a:r>
            <a:r>
              <a:rPr lang="en-US" dirty="0"/>
              <a:t> semantics".</a:t>
            </a:r>
          </a:p>
          <a:p>
            <a:r>
              <a:rPr lang="en-US" baseline="0" dirty="0"/>
              <a:t>A promise can create other promises to be added to the pool.</a:t>
            </a:r>
          </a:p>
          <a:p>
            <a:r>
              <a:rPr lang="en-US" dirty="0"/>
              <a:t>Promises interact mostly by passing values to one another; data races are minimized.</a:t>
            </a:r>
            <a:endParaRPr lang="en-US" baseline="0" dirty="0"/>
          </a:p>
        </p:txBody>
      </p:sp>
    </p:spTree>
    <p:extLst>
      <p:ext uri="{BB962C8B-B14F-4D97-AF65-F5344CB8AC3E}">
        <p14:creationId xmlns:p14="http://schemas.microsoft.com/office/powerpoint/2010/main" val="96602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A promise can be in one of exactly 3 states</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D5C85CCA-136C-08C1-FA65-98C61B06999D}"/>
              </a:ext>
            </a:extLst>
          </p:cNvPr>
          <p:cNvSpPr>
            <a:spLocks noGrp="1"/>
          </p:cNvSpPr>
          <p:nvPr>
            <p:ph idx="1"/>
          </p:nvPr>
        </p:nvSpPr>
        <p:spPr/>
        <p:txBody>
          <a:bodyPr>
            <a:normAutofit/>
          </a:bodyPr>
          <a:lstStyle/>
          <a:p>
            <a:pPr>
              <a:lnSpc>
                <a:spcPct val="120000"/>
              </a:lnSpc>
            </a:pPr>
            <a:r>
              <a:rPr lang="en-US" sz="2400" b="0" i="0" dirty="0">
                <a:solidFill>
                  <a:srgbClr val="222222"/>
                </a:solidFill>
                <a:effectLst/>
                <a:latin typeface="Verdana" panose="020B0604030504040204" pitchFamily="34" charset="0"/>
                <a:ea typeface="Verdana" panose="020B0604030504040204" pitchFamily="34" charset="0"/>
              </a:rPr>
              <a:t>A JavaScript promise can be in one of three states: </a:t>
            </a:r>
            <a:r>
              <a:rPr lang="en-US" sz="2400" b="0" i="0" dirty="0">
                <a:solidFill>
                  <a:srgbClr val="FF0000"/>
                </a:solidFill>
                <a:effectLst/>
                <a:latin typeface="Verdana" panose="020B0604030504040204" pitchFamily="34" charset="0"/>
                <a:ea typeface="Verdana" panose="020B0604030504040204" pitchFamily="34" charset="0"/>
              </a:rPr>
              <a:t>pending</a:t>
            </a:r>
            <a:r>
              <a:rPr lang="en-US" sz="2400" b="0" i="0" dirty="0">
                <a:solidFill>
                  <a:srgbClr val="222222"/>
                </a:solidFill>
                <a:effectLst/>
                <a:latin typeface="Verdana" panose="020B0604030504040204" pitchFamily="34" charset="0"/>
                <a:ea typeface="Verdana" panose="020B0604030504040204" pitchFamily="34" charset="0"/>
              </a:rPr>
              <a:t>, </a:t>
            </a:r>
            <a:r>
              <a:rPr lang="en-US" sz="2400" b="0" i="0" dirty="0">
                <a:solidFill>
                  <a:srgbClr val="FF0000"/>
                </a:solidFill>
                <a:effectLst/>
                <a:latin typeface="Verdana" panose="020B0604030504040204" pitchFamily="34" charset="0"/>
                <a:ea typeface="Verdana" panose="020B0604030504040204" pitchFamily="34" charset="0"/>
              </a:rPr>
              <a:t>fulfilled</a:t>
            </a:r>
            <a:r>
              <a:rPr lang="en-US" sz="2400" b="0" i="0" dirty="0">
                <a:solidFill>
                  <a:srgbClr val="222222"/>
                </a:solidFill>
                <a:effectLst/>
                <a:latin typeface="Verdana" panose="020B0604030504040204" pitchFamily="34" charset="0"/>
                <a:ea typeface="Verdana" panose="020B0604030504040204" pitchFamily="34" charset="0"/>
              </a:rPr>
              <a:t>, or </a:t>
            </a:r>
            <a:r>
              <a:rPr lang="en-US" sz="2400" b="0" i="0" dirty="0">
                <a:solidFill>
                  <a:srgbClr val="FF0000"/>
                </a:solidFill>
                <a:effectLst/>
                <a:latin typeface="Verdana" panose="020B0604030504040204" pitchFamily="34" charset="0"/>
                <a:ea typeface="Verdana" panose="020B0604030504040204" pitchFamily="34" charset="0"/>
              </a:rPr>
              <a:t>rejected</a:t>
            </a:r>
            <a:r>
              <a:rPr lang="en-US" sz="2400" b="0" i="0" dirty="0">
                <a:solidFill>
                  <a:srgbClr val="222222"/>
                </a:solidFill>
                <a:effectLst/>
                <a:latin typeface="Verdana" panose="020B0604030504040204" pitchFamily="34" charset="0"/>
                <a:ea typeface="Verdana" panose="020B0604030504040204" pitchFamily="34" charset="0"/>
              </a:rPr>
              <a:t>. </a:t>
            </a:r>
          </a:p>
          <a:p>
            <a:pPr>
              <a:lnSpc>
                <a:spcPct val="120000"/>
              </a:lnSpc>
            </a:pPr>
            <a:r>
              <a:rPr lang="en-US" sz="2400" b="0" i="0" dirty="0">
                <a:solidFill>
                  <a:srgbClr val="FF0000"/>
                </a:solidFill>
                <a:effectLst/>
                <a:latin typeface="Verdana" panose="020B0604030504040204" pitchFamily="34" charset="0"/>
                <a:ea typeface="Verdana" panose="020B0604030504040204" pitchFamily="34" charset="0"/>
              </a:rPr>
              <a:t>Pending</a:t>
            </a:r>
            <a:r>
              <a:rPr lang="en-US" sz="2400" b="0" i="0" dirty="0">
                <a:solidFill>
                  <a:srgbClr val="222222"/>
                </a:solidFill>
                <a:effectLst/>
                <a:latin typeface="Verdana" panose="020B0604030504040204" pitchFamily="34" charset="0"/>
                <a:ea typeface="Verdana" panose="020B0604030504040204" pitchFamily="34" charset="0"/>
              </a:rPr>
              <a:t> is the initial state where the promise is </a:t>
            </a:r>
            <a:r>
              <a:rPr lang="en-US" sz="2400" b="1" i="1" dirty="0">
                <a:solidFill>
                  <a:srgbClr val="222222"/>
                </a:solidFill>
                <a:effectLst/>
                <a:latin typeface="Verdana" panose="020B0604030504040204" pitchFamily="34" charset="0"/>
                <a:ea typeface="Verdana" panose="020B0604030504040204" pitchFamily="34" charset="0"/>
              </a:rPr>
              <a:t>waiting</a:t>
            </a:r>
            <a:r>
              <a:rPr lang="en-US" sz="2400" b="0" i="0" dirty="0">
                <a:solidFill>
                  <a:srgbClr val="222222"/>
                </a:solidFill>
                <a:effectLst/>
                <a:latin typeface="Verdana" panose="020B0604030504040204" pitchFamily="34" charset="0"/>
                <a:ea typeface="Verdana" panose="020B0604030504040204" pitchFamily="34" charset="0"/>
              </a:rPr>
              <a:t> for an operation to complete;</a:t>
            </a:r>
          </a:p>
          <a:p>
            <a:pPr>
              <a:lnSpc>
                <a:spcPct val="120000"/>
              </a:lnSpc>
            </a:pPr>
            <a:r>
              <a:rPr lang="en-US" sz="2400" b="0" i="0" dirty="0">
                <a:solidFill>
                  <a:srgbClr val="FF0000"/>
                </a:solidFill>
                <a:effectLst/>
                <a:latin typeface="Verdana" panose="020B0604030504040204" pitchFamily="34" charset="0"/>
                <a:ea typeface="Verdana" panose="020B0604030504040204" pitchFamily="34" charset="0"/>
              </a:rPr>
              <a:t>Resolved</a:t>
            </a:r>
            <a:r>
              <a:rPr lang="en-US" sz="2400" b="0" i="0" dirty="0">
                <a:solidFill>
                  <a:srgbClr val="222222"/>
                </a:solidFill>
                <a:effectLst/>
                <a:latin typeface="Verdana" panose="020B0604030504040204" pitchFamily="34" charset="0"/>
                <a:ea typeface="Verdana" panose="020B0604030504040204" pitchFamily="34" charset="0"/>
              </a:rPr>
              <a:t>: either fulfilled or rejected. </a:t>
            </a:r>
          </a:p>
          <a:p>
            <a:pPr lvl="1">
              <a:lnSpc>
                <a:spcPct val="120000"/>
              </a:lnSpc>
            </a:pPr>
            <a:r>
              <a:rPr lang="en-US" b="0" i="0" dirty="0">
                <a:solidFill>
                  <a:srgbClr val="FF0000"/>
                </a:solidFill>
                <a:effectLst/>
                <a:latin typeface="Verdana" panose="020B0604030504040204" pitchFamily="34" charset="0"/>
                <a:ea typeface="Verdana" panose="020B0604030504040204" pitchFamily="34" charset="0"/>
              </a:rPr>
              <a:t>fulfilled</a:t>
            </a:r>
            <a:r>
              <a:rPr lang="en-US" b="0" i="0" dirty="0">
                <a:solidFill>
                  <a:srgbClr val="222222"/>
                </a:solidFill>
                <a:effectLst/>
                <a:latin typeface="Verdana" panose="020B0604030504040204" pitchFamily="34" charset="0"/>
                <a:ea typeface="Verdana" panose="020B0604030504040204" pitchFamily="34" charset="0"/>
              </a:rPr>
              <a:t> means the operation was successful,</a:t>
            </a:r>
          </a:p>
          <a:p>
            <a:pPr lvl="1">
              <a:lnSpc>
                <a:spcPct val="120000"/>
              </a:lnSpc>
            </a:pPr>
            <a:r>
              <a:rPr lang="en-US" b="0" i="0" dirty="0">
                <a:solidFill>
                  <a:srgbClr val="FF0000"/>
                </a:solidFill>
                <a:effectLst/>
                <a:latin typeface="Verdana" panose="020B0604030504040204" pitchFamily="34" charset="0"/>
                <a:ea typeface="Verdana" panose="020B0604030504040204" pitchFamily="34" charset="0"/>
              </a:rPr>
              <a:t>rejected</a:t>
            </a:r>
            <a:r>
              <a:rPr lang="en-US" b="0" i="0" dirty="0">
                <a:solidFill>
                  <a:srgbClr val="222222"/>
                </a:solidFill>
                <a:effectLst/>
                <a:latin typeface="Verdana" panose="020B0604030504040204" pitchFamily="34" charset="0"/>
                <a:ea typeface="Verdana" panose="020B0604030504040204" pitchFamily="34" charset="0"/>
              </a:rPr>
              <a:t> indicates that the operation failed.</a:t>
            </a:r>
          </a:p>
          <a:p>
            <a:endParaRPr lang="en-US" sz="2400" dirty="0">
              <a:latin typeface="Verdana" panose="020B0604030504040204" pitchFamily="34" charset="0"/>
              <a:ea typeface="Verdana" panose="020B0604030504040204" pitchFamily="34" charset="0"/>
            </a:endParaRPr>
          </a:p>
          <a:p>
            <a:endParaRPr lang="en-US" dirty="0"/>
          </a:p>
        </p:txBody>
      </p:sp>
    </p:spTree>
    <p:extLst>
      <p:ext uri="{BB962C8B-B14F-4D97-AF65-F5344CB8AC3E}">
        <p14:creationId xmlns:p14="http://schemas.microsoft.com/office/powerpoint/2010/main" val="250145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F5A3-0B44-6F41-74A4-78AB2D5E7A26}"/>
              </a:ext>
            </a:extLst>
          </p:cNvPr>
          <p:cNvSpPr>
            <a:spLocks noGrp="1"/>
          </p:cNvSpPr>
          <p:nvPr>
            <p:ph type="title"/>
          </p:nvPr>
        </p:nvSpPr>
        <p:spPr/>
        <p:txBody>
          <a:bodyPr/>
          <a:lstStyle/>
          <a:p>
            <a:r>
              <a:rPr lang="en-US" dirty="0"/>
              <a:t>Subcategories of Pending Promises</a:t>
            </a:r>
          </a:p>
        </p:txBody>
      </p:sp>
      <p:sp>
        <p:nvSpPr>
          <p:cNvPr id="3" name="Content Placeholder 2">
            <a:extLst>
              <a:ext uri="{FF2B5EF4-FFF2-40B4-BE49-F238E27FC236}">
                <a16:creationId xmlns:a16="http://schemas.microsoft.com/office/drawing/2014/main" id="{F59EDA0E-F6EA-891B-6FFE-337485405189}"/>
              </a:ext>
            </a:extLst>
          </p:cNvPr>
          <p:cNvSpPr>
            <a:spLocks noGrp="1"/>
          </p:cNvSpPr>
          <p:nvPr>
            <p:ph idx="1"/>
          </p:nvPr>
        </p:nvSpPr>
        <p:spPr/>
        <p:txBody>
          <a:bodyPr>
            <a:normAutofit lnSpcReduction="10000"/>
          </a:bodyPr>
          <a:lstStyle/>
          <a:p>
            <a:pPr>
              <a:lnSpc>
                <a:spcPct val="120000"/>
              </a:lnSpc>
            </a:pPr>
            <a:r>
              <a:rPr lang="en-US" dirty="0">
                <a:solidFill>
                  <a:srgbClr val="FF0000"/>
                </a:solidFill>
              </a:rPr>
              <a:t>Waiting: </a:t>
            </a:r>
            <a:r>
              <a:rPr lang="en-US" dirty="0"/>
              <a:t>pending, and some of the operations it was waiting for have not yet completed</a:t>
            </a:r>
            <a:endParaRPr lang="en-US" dirty="0">
              <a:solidFill>
                <a:srgbClr val="FF0000"/>
              </a:solidFill>
            </a:endParaRPr>
          </a:p>
          <a:p>
            <a:pPr>
              <a:lnSpc>
                <a:spcPct val="120000"/>
              </a:lnSpc>
            </a:pPr>
            <a:r>
              <a:rPr lang="en-US" dirty="0">
                <a:solidFill>
                  <a:srgbClr val="FF0000"/>
                </a:solidFill>
              </a:rPr>
              <a:t>Ready</a:t>
            </a:r>
            <a:r>
              <a:rPr lang="en-US" dirty="0"/>
              <a:t> for Execution:</a:t>
            </a:r>
            <a:r>
              <a:rPr lang="en-US" dirty="0">
                <a:solidFill>
                  <a:srgbClr val="222222"/>
                </a:solidFill>
              </a:rPr>
              <a:t> pending, but all the operations it was waiting for have completed</a:t>
            </a:r>
          </a:p>
          <a:p>
            <a:pPr>
              <a:lnSpc>
                <a:spcPct val="120000"/>
              </a:lnSpc>
            </a:pPr>
            <a:r>
              <a:rPr lang="en-US" sz="2400" b="0" i="0" dirty="0">
                <a:solidFill>
                  <a:srgbClr val="FF0000"/>
                </a:solidFill>
                <a:effectLst/>
                <a:latin typeface="Verdana" panose="020B0604030504040204" pitchFamily="34" charset="0"/>
                <a:ea typeface="Verdana" panose="020B0604030504040204" pitchFamily="34" charset="0"/>
              </a:rPr>
              <a:t>Executing</a:t>
            </a:r>
            <a:r>
              <a:rPr lang="en-US" sz="2400" b="0" i="0" dirty="0">
                <a:effectLst/>
                <a:latin typeface="Verdana" panose="020B0604030504040204" pitchFamily="34" charset="0"/>
                <a:ea typeface="Verdana" panose="020B0604030504040204" pitchFamily="34" charset="0"/>
              </a:rPr>
              <a:t>: pending (not resolved), but</a:t>
            </a:r>
            <a:r>
              <a:rPr lang="en-US" sz="2400" b="0" i="0" dirty="0">
                <a:solidFill>
                  <a:srgbClr val="222222"/>
                </a:solidFill>
                <a:effectLst/>
                <a:latin typeface="Verdana" panose="020B0604030504040204" pitchFamily="34" charset="0"/>
                <a:ea typeface="Verdana" panose="020B0604030504040204" pitchFamily="34" charset="0"/>
              </a:rPr>
              <a:t> the code of the promise is currently being executed</a:t>
            </a:r>
          </a:p>
          <a:p>
            <a:pPr>
              <a:lnSpc>
                <a:spcPct val="120000"/>
              </a:lnSpc>
            </a:pPr>
            <a:endParaRPr lang="en-US" dirty="0">
              <a:solidFill>
                <a:srgbClr val="222222"/>
              </a:solidFill>
            </a:endParaRPr>
          </a:p>
          <a:p>
            <a:pPr>
              <a:lnSpc>
                <a:spcPct val="120000"/>
              </a:lnSpc>
            </a:pPr>
            <a:r>
              <a:rPr lang="en-US" sz="2400" b="0" i="0" dirty="0">
                <a:solidFill>
                  <a:srgbClr val="222222"/>
                </a:solidFill>
                <a:effectLst/>
                <a:latin typeface="Verdana" panose="020B0604030504040204" pitchFamily="34" charset="0"/>
                <a:ea typeface="Verdana" panose="020B0604030504040204" pitchFamily="34" charset="0"/>
              </a:rPr>
              <a:t>There can be at most </a:t>
            </a:r>
            <a:r>
              <a:rPr lang="en-US" sz="2400" b="1" i="0" dirty="0">
                <a:solidFill>
                  <a:srgbClr val="222222"/>
                </a:solidFill>
                <a:effectLst/>
                <a:latin typeface="Verdana" panose="020B0604030504040204" pitchFamily="34" charset="0"/>
                <a:ea typeface="Verdana" panose="020B0604030504040204" pitchFamily="34" charset="0"/>
              </a:rPr>
              <a:t>one</a:t>
            </a:r>
            <a:r>
              <a:rPr lang="en-US" sz="2400" b="0" i="0" dirty="0">
                <a:solidFill>
                  <a:srgbClr val="222222"/>
                </a:solidFill>
                <a:effectLst/>
                <a:latin typeface="Verdana" panose="020B0604030504040204" pitchFamily="34" charset="0"/>
                <a:ea typeface="Verdana" panose="020B0604030504040204" pitchFamily="34" charset="0"/>
              </a:rPr>
              <a:t> executing promise at any time</a:t>
            </a:r>
          </a:p>
          <a:p>
            <a:endParaRPr lang="en-US" dirty="0"/>
          </a:p>
        </p:txBody>
      </p:sp>
      <p:sp>
        <p:nvSpPr>
          <p:cNvPr id="4" name="Slide Number Placeholder 3">
            <a:extLst>
              <a:ext uri="{FF2B5EF4-FFF2-40B4-BE49-F238E27FC236}">
                <a16:creationId xmlns:a16="http://schemas.microsoft.com/office/drawing/2014/main" id="{DB97AE55-1CAF-BA50-B673-1DA10BB809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735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261BA-05AF-2B18-B940-2E5E3041EF9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3FDBE65-99E9-D2E6-5E11-E90F93893E55}"/>
              </a:ext>
            </a:extLst>
          </p:cNvPr>
          <p:cNvSpPr>
            <a:spLocks noGrp="1"/>
          </p:cNvSpPr>
          <p:nvPr>
            <p:ph type="title"/>
          </p:nvPr>
        </p:nvSpPr>
        <p:spPr/>
        <p:txBody>
          <a:bodyPr/>
          <a:lstStyle/>
          <a:p>
            <a:r>
              <a:rPr lang="en-US" dirty="0"/>
              <a:t>A snapshot of the promise pool</a:t>
            </a:r>
          </a:p>
        </p:txBody>
      </p:sp>
      <p:sp>
        <p:nvSpPr>
          <p:cNvPr id="4" name="Slide Number Placeholder 3">
            <a:extLst>
              <a:ext uri="{FF2B5EF4-FFF2-40B4-BE49-F238E27FC236}">
                <a16:creationId xmlns:a16="http://schemas.microsoft.com/office/drawing/2014/main" id="{30ACE1C2-746F-E4FA-5E10-B851DDA4F3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27" name="Group 26">
            <a:extLst>
              <a:ext uri="{FF2B5EF4-FFF2-40B4-BE49-F238E27FC236}">
                <a16:creationId xmlns:a16="http://schemas.microsoft.com/office/drawing/2014/main" id="{627D835F-0337-59DC-717D-4048A2F0A74B}"/>
              </a:ext>
            </a:extLst>
          </p:cNvPr>
          <p:cNvGrpSpPr/>
          <p:nvPr/>
        </p:nvGrpSpPr>
        <p:grpSpPr>
          <a:xfrm>
            <a:off x="1428042" y="1480103"/>
            <a:ext cx="2942655" cy="3879304"/>
            <a:chOff x="6966004" y="2091278"/>
            <a:chExt cx="2942655" cy="3879304"/>
          </a:xfrm>
        </p:grpSpPr>
        <p:sp>
          <p:nvSpPr>
            <p:cNvPr id="20" name="Rectangle 19">
              <a:extLst>
                <a:ext uri="{FF2B5EF4-FFF2-40B4-BE49-F238E27FC236}">
                  <a16:creationId xmlns:a16="http://schemas.microsoft.com/office/drawing/2014/main" id="{004DADCA-8131-C6D6-0D48-CC540741F03E}"/>
                </a:ext>
              </a:extLst>
            </p:cNvPr>
            <p:cNvSpPr/>
            <p:nvPr/>
          </p:nvSpPr>
          <p:spPr>
            <a:xfrm>
              <a:off x="6970199" y="3451454"/>
              <a:ext cx="673640" cy="1101465"/>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69" rtl="0" eaLnBrk="1" fontAlgn="auto" latinLnBrk="0" hangingPunct="0">
                <a:lnSpc>
                  <a:spcPct val="100000"/>
                </a:lnSpc>
                <a:spcBef>
                  <a:spcPts val="0"/>
                </a:spcBef>
                <a:spcAft>
                  <a:spcPts val="0"/>
                </a:spcAft>
                <a:buClrTx/>
                <a:buSzTx/>
                <a:buFontTx/>
                <a:buNone/>
                <a:tabLst/>
                <a:defRPr/>
              </a:pPr>
              <a:r>
                <a:rPr lang="en-US" sz="2800" dirty="0">
                  <a:solidFill>
                    <a:schemeClr val="tx1"/>
                  </a:solidFill>
                </a:rPr>
                <a:t> </a:t>
              </a: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sym typeface="Helvetica Neue"/>
                </a:rPr>
                <a:t>p101</a:t>
              </a:r>
            </a:p>
            <a:p>
              <a:pPr algn="l"/>
              <a:endParaRPr lang="en-US" sz="2800" dirty="0">
                <a:solidFill>
                  <a:schemeClr val="tx1"/>
                </a:solidFill>
              </a:endParaRPr>
            </a:p>
          </p:txBody>
        </p:sp>
        <p:sp>
          <p:nvSpPr>
            <p:cNvPr id="2" name="Rectangle 1">
              <a:extLst>
                <a:ext uri="{FF2B5EF4-FFF2-40B4-BE49-F238E27FC236}">
                  <a16:creationId xmlns:a16="http://schemas.microsoft.com/office/drawing/2014/main" id="{EE02AEF4-296F-B125-60EB-3F71438BB187}"/>
                </a:ext>
              </a:extLst>
            </p:cNvPr>
            <p:cNvSpPr/>
            <p:nvPr/>
          </p:nvSpPr>
          <p:spPr>
            <a:xfrm>
              <a:off x="8061959" y="3429000"/>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p51</a:t>
              </a:r>
              <a:endParaRPr lang="en-US" sz="2800" dirty="0">
                <a:solidFill>
                  <a:schemeClr val="tx1"/>
                </a:solidFill>
              </a:endParaRPr>
            </a:p>
          </p:txBody>
        </p:sp>
        <p:sp>
          <p:nvSpPr>
            <p:cNvPr id="3" name="Rectangle 2">
              <a:extLst>
                <a:ext uri="{FF2B5EF4-FFF2-40B4-BE49-F238E27FC236}">
                  <a16:creationId xmlns:a16="http://schemas.microsoft.com/office/drawing/2014/main" id="{8D15A071-DDF5-08CF-5F5D-436E15E12786}"/>
                </a:ext>
              </a:extLst>
            </p:cNvPr>
            <p:cNvSpPr/>
            <p:nvPr/>
          </p:nvSpPr>
          <p:spPr>
            <a:xfrm>
              <a:off x="9235019" y="4846663"/>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p27</a:t>
              </a:r>
              <a:endParaRPr lang="en-US" sz="2800" dirty="0">
                <a:solidFill>
                  <a:schemeClr val="tx1"/>
                </a:solidFill>
              </a:endParaRPr>
            </a:p>
          </p:txBody>
        </p:sp>
        <p:sp>
          <p:nvSpPr>
            <p:cNvPr id="6" name="Rectangle 5">
              <a:extLst>
                <a:ext uri="{FF2B5EF4-FFF2-40B4-BE49-F238E27FC236}">
                  <a16:creationId xmlns:a16="http://schemas.microsoft.com/office/drawing/2014/main" id="{61EDBB0A-C515-E897-BBDB-B943A9F44BED}"/>
                </a:ext>
              </a:extLst>
            </p:cNvPr>
            <p:cNvSpPr/>
            <p:nvPr/>
          </p:nvSpPr>
          <p:spPr>
            <a:xfrm>
              <a:off x="9235019" y="3429000"/>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600" dirty="0">
                  <a:solidFill>
                    <a:schemeClr val="tx1"/>
                  </a:solidFill>
                </a:rPr>
                <a:t> p26</a:t>
              </a:r>
            </a:p>
          </p:txBody>
        </p:sp>
        <p:sp>
          <p:nvSpPr>
            <p:cNvPr id="9" name="Rectangle 8">
              <a:extLst>
                <a:ext uri="{FF2B5EF4-FFF2-40B4-BE49-F238E27FC236}">
                  <a16:creationId xmlns:a16="http://schemas.microsoft.com/office/drawing/2014/main" id="{98884D1A-7DF5-4C98-C39E-E3E8680936EE}"/>
                </a:ext>
              </a:extLst>
            </p:cNvPr>
            <p:cNvSpPr/>
            <p:nvPr/>
          </p:nvSpPr>
          <p:spPr>
            <a:xfrm>
              <a:off x="9235019"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p25</a:t>
              </a:r>
              <a:endParaRPr lang="en-US" sz="2800" dirty="0">
                <a:solidFill>
                  <a:schemeClr val="tx1"/>
                </a:solidFill>
              </a:endParaRPr>
            </a:p>
          </p:txBody>
        </p:sp>
        <p:cxnSp>
          <p:nvCxnSpPr>
            <p:cNvPr id="19" name="Straight Arrow Connector 18">
              <a:extLst>
                <a:ext uri="{FF2B5EF4-FFF2-40B4-BE49-F238E27FC236}">
                  <a16:creationId xmlns:a16="http://schemas.microsoft.com/office/drawing/2014/main" id="{74332584-2ED5-6836-5B0E-ED2ED412EBCB}"/>
                </a:ext>
              </a:extLst>
            </p:cNvPr>
            <p:cNvCxnSpPr>
              <a:cxnSpLocks/>
              <a:stCxn id="3" idx="0"/>
              <a:endCxn id="6" idx="2"/>
            </p:cNvCxnSpPr>
            <p:nvPr/>
          </p:nvCxnSpPr>
          <p:spPr>
            <a:xfrm flipV="1">
              <a:off x="9571839" y="4530465"/>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DB72F2-2090-8F90-07F7-69325FE8BE44}"/>
                </a:ext>
              </a:extLst>
            </p:cNvPr>
            <p:cNvSpPr/>
            <p:nvPr/>
          </p:nvSpPr>
          <p:spPr>
            <a:xfrm>
              <a:off x="8061959" y="209127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p50</a:t>
              </a:r>
            </a:p>
          </p:txBody>
        </p:sp>
        <p:sp>
          <p:nvSpPr>
            <p:cNvPr id="24" name="Rectangle 23">
              <a:extLst>
                <a:ext uri="{FF2B5EF4-FFF2-40B4-BE49-F238E27FC236}">
                  <a16:creationId xmlns:a16="http://schemas.microsoft.com/office/drawing/2014/main" id="{DB39D85F-5A19-0225-E912-317254C93FE9}"/>
                </a:ext>
              </a:extLst>
            </p:cNvPr>
            <p:cNvSpPr/>
            <p:nvPr/>
          </p:nvSpPr>
          <p:spPr>
            <a:xfrm>
              <a:off x="6966004"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r>
                <a:rPr lang="en-US" sz="1600" dirty="0">
                  <a:solidFill>
                    <a:schemeClr val="tx1"/>
                  </a:solidFill>
                </a:rPr>
                <a:t>p100</a:t>
              </a:r>
            </a:p>
            <a:p>
              <a:pPr algn="l"/>
              <a:endParaRPr lang="en-US" sz="2800" dirty="0">
                <a:solidFill>
                  <a:schemeClr val="tx1"/>
                </a:solidFill>
              </a:endParaRPr>
            </a:p>
          </p:txBody>
        </p:sp>
        <p:sp>
          <p:nvSpPr>
            <p:cNvPr id="25" name="Rectangle 24">
              <a:extLst>
                <a:ext uri="{FF2B5EF4-FFF2-40B4-BE49-F238E27FC236}">
                  <a16:creationId xmlns:a16="http://schemas.microsoft.com/office/drawing/2014/main" id="{CD70FEC9-26EF-C146-FCAB-E4D1E1E6C56B}"/>
                </a:ext>
              </a:extLst>
            </p:cNvPr>
            <p:cNvSpPr/>
            <p:nvPr/>
          </p:nvSpPr>
          <p:spPr>
            <a:xfrm>
              <a:off x="6966004" y="4869117"/>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sym typeface="Helvetica Neue"/>
                </a:rPr>
                <a:t>p102</a:t>
              </a:r>
              <a:endParaRPr lang="en-US" sz="2800" dirty="0">
                <a:solidFill>
                  <a:schemeClr val="tx1"/>
                </a:solidFill>
              </a:endParaRPr>
            </a:p>
          </p:txBody>
        </p:sp>
        <p:cxnSp>
          <p:nvCxnSpPr>
            <p:cNvPr id="26" name="Straight Arrow Connector 25">
              <a:extLst>
                <a:ext uri="{FF2B5EF4-FFF2-40B4-BE49-F238E27FC236}">
                  <a16:creationId xmlns:a16="http://schemas.microsoft.com/office/drawing/2014/main" id="{C642C149-9ECF-6C7C-0640-F215FC3DD4F9}"/>
                </a:ext>
              </a:extLst>
            </p:cNvPr>
            <p:cNvCxnSpPr>
              <a:cxnSpLocks/>
              <a:stCxn id="25" idx="0"/>
            </p:cNvCxnSpPr>
            <p:nvPr/>
          </p:nvCxnSpPr>
          <p:spPr>
            <a:xfrm flipH="1" flipV="1">
              <a:off x="7298630" y="4552919"/>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D267753B-0C0B-1638-3018-9E4AEF7DCBF1}"/>
              </a:ext>
            </a:extLst>
          </p:cNvPr>
          <p:cNvGrpSpPr/>
          <p:nvPr/>
        </p:nvGrpSpPr>
        <p:grpSpPr>
          <a:xfrm>
            <a:off x="5821431" y="1814152"/>
            <a:ext cx="4604669" cy="4071864"/>
            <a:chOff x="5403966" y="2065915"/>
            <a:chExt cx="4604669" cy="4071864"/>
          </a:xfrm>
        </p:grpSpPr>
        <p:sp>
          <p:nvSpPr>
            <p:cNvPr id="29" name="Cloud 28">
              <a:extLst>
                <a:ext uri="{FF2B5EF4-FFF2-40B4-BE49-F238E27FC236}">
                  <a16:creationId xmlns:a16="http://schemas.microsoft.com/office/drawing/2014/main" id="{9BB1D1FD-8F74-5726-1FB1-68BEAAC08367}"/>
                </a:ext>
              </a:extLst>
            </p:cNvPr>
            <p:cNvSpPr/>
            <p:nvPr/>
          </p:nvSpPr>
          <p:spPr>
            <a:xfrm>
              <a:off x="5403966" y="2065915"/>
              <a:ext cx="4604669" cy="914400"/>
            </a:xfrm>
            <a:prstGeom prst="cloud">
              <a:avLst/>
            </a:prstGeom>
            <a:solidFill>
              <a:schemeClr val="bg2">
                <a:lumMod val="9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grey promises are fulfilled</a:t>
              </a:r>
            </a:p>
          </p:txBody>
        </p:sp>
        <p:sp>
          <p:nvSpPr>
            <p:cNvPr id="30" name="Cloud 29">
              <a:extLst>
                <a:ext uri="{FF2B5EF4-FFF2-40B4-BE49-F238E27FC236}">
                  <a16:creationId xmlns:a16="http://schemas.microsoft.com/office/drawing/2014/main" id="{17CFC3B3-036E-1FB9-EC77-97891281F149}"/>
                </a:ext>
              </a:extLst>
            </p:cNvPr>
            <p:cNvSpPr/>
            <p:nvPr/>
          </p:nvSpPr>
          <p:spPr>
            <a:xfrm>
              <a:off x="5403966" y="3118403"/>
              <a:ext cx="4604669" cy="914400"/>
            </a:xfrm>
            <a:prstGeom prst="cloud">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green promises are pending and ready</a:t>
              </a:r>
            </a:p>
          </p:txBody>
        </p:sp>
        <p:sp>
          <p:nvSpPr>
            <p:cNvPr id="31" name="Cloud 30">
              <a:extLst>
                <a:ext uri="{FF2B5EF4-FFF2-40B4-BE49-F238E27FC236}">
                  <a16:creationId xmlns:a16="http://schemas.microsoft.com/office/drawing/2014/main" id="{05A3EBAF-E546-5532-AF77-7E588208C996}"/>
                </a:ext>
              </a:extLst>
            </p:cNvPr>
            <p:cNvSpPr/>
            <p:nvPr/>
          </p:nvSpPr>
          <p:spPr>
            <a:xfrm>
              <a:off x="5403966" y="4170891"/>
              <a:ext cx="4604669" cy="914400"/>
            </a:xfrm>
            <a:prstGeom prst="cloud">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yellow promises are waiting.</a:t>
              </a:r>
            </a:p>
          </p:txBody>
        </p:sp>
        <p:sp>
          <p:nvSpPr>
            <p:cNvPr id="32" name="Cloud 31">
              <a:extLst>
                <a:ext uri="{FF2B5EF4-FFF2-40B4-BE49-F238E27FC236}">
                  <a16:creationId xmlns:a16="http://schemas.microsoft.com/office/drawing/2014/main" id="{556862EB-076C-A508-C57E-74AE84DCDD7B}"/>
                </a:ext>
              </a:extLst>
            </p:cNvPr>
            <p:cNvSpPr/>
            <p:nvPr/>
          </p:nvSpPr>
          <p:spPr>
            <a:xfrm>
              <a:off x="5403966" y="5223379"/>
              <a:ext cx="4604669" cy="914400"/>
            </a:xfrm>
            <a:prstGeom prst="cloud">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white promise is the currently executing promise</a:t>
              </a:r>
            </a:p>
          </p:txBody>
        </p:sp>
      </p:grpSp>
      <p:cxnSp>
        <p:nvCxnSpPr>
          <p:cNvPr id="13" name="Straight Arrow Connector 12">
            <a:extLst>
              <a:ext uri="{FF2B5EF4-FFF2-40B4-BE49-F238E27FC236}">
                <a16:creationId xmlns:a16="http://schemas.microsoft.com/office/drawing/2014/main" id="{0A81D774-D047-A044-468F-EC59B8EE1ECE}"/>
              </a:ext>
            </a:extLst>
          </p:cNvPr>
          <p:cNvCxnSpPr>
            <a:cxnSpLocks/>
          </p:cNvCxnSpPr>
          <p:nvPr/>
        </p:nvCxnSpPr>
        <p:spPr>
          <a:xfrm flipV="1">
            <a:off x="6073774" y="5954207"/>
            <a:ext cx="0" cy="76726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E108A37-3088-3422-2E49-DDA654AA63E9}"/>
              </a:ext>
            </a:extLst>
          </p:cNvPr>
          <p:cNvSpPr/>
          <p:nvPr/>
        </p:nvSpPr>
        <p:spPr>
          <a:xfrm>
            <a:off x="6271808" y="5899150"/>
            <a:ext cx="5264160" cy="914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arrows indicate that one promise is waiting for another</a:t>
            </a:r>
          </a:p>
        </p:txBody>
      </p:sp>
      <p:cxnSp>
        <p:nvCxnSpPr>
          <p:cNvPr id="7" name="Straight Arrow Connector 6">
            <a:extLst>
              <a:ext uri="{FF2B5EF4-FFF2-40B4-BE49-F238E27FC236}">
                <a16:creationId xmlns:a16="http://schemas.microsoft.com/office/drawing/2014/main" id="{1901D049-5F1B-4527-13A0-7992048D1111}"/>
              </a:ext>
            </a:extLst>
          </p:cNvPr>
          <p:cNvCxnSpPr>
            <a:cxnSpLocks/>
          </p:cNvCxnSpPr>
          <p:nvPr/>
        </p:nvCxnSpPr>
        <p:spPr>
          <a:xfrm flipH="1" flipV="1">
            <a:off x="1766960" y="2512587"/>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C33062F-66F3-29A4-2816-D15F1411C644}"/>
              </a:ext>
            </a:extLst>
          </p:cNvPr>
          <p:cNvCxnSpPr>
            <a:cxnSpLocks/>
          </p:cNvCxnSpPr>
          <p:nvPr/>
        </p:nvCxnSpPr>
        <p:spPr>
          <a:xfrm flipH="1" flipV="1">
            <a:off x="2854525" y="2497658"/>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969F565-3645-C85D-986F-68BDE8669FE3}"/>
              </a:ext>
            </a:extLst>
          </p:cNvPr>
          <p:cNvCxnSpPr>
            <a:cxnSpLocks/>
          </p:cNvCxnSpPr>
          <p:nvPr/>
        </p:nvCxnSpPr>
        <p:spPr>
          <a:xfrm flipH="1" flipV="1">
            <a:off x="4040593" y="2517538"/>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0892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ln>
          <a:solidFill>
            <a:srgbClr val="0070C0"/>
          </a:solidFill>
        </a:ln>
      </a:spPr>
      <a:bodyPr rtlCol="0" anchor="ctr"/>
      <a:lstStyle>
        <a:defPPr algn="l">
          <a:defRPr sz="28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l">
          <a:defRPr sz="2000" dirty="0" smtClean="0">
            <a:solidFill>
              <a:schemeClr val="tx1"/>
            </a:solidFill>
            <a:latin typeface="Verdana" panose="020B0604030504040204" pitchFamily="34" charset="0"/>
            <a:ea typeface="Verdana" panose="020B0604030504040204"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23114</TotalTime>
  <Words>7044</Words>
  <Application>Microsoft Office PowerPoint</Application>
  <PresentationFormat>Widescreen</PresentationFormat>
  <Paragraphs>849</Paragraphs>
  <Slides>54</Slides>
  <Notes>46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Arial</vt:lpstr>
      <vt:lpstr>Calibri</vt:lpstr>
      <vt:lpstr>Consolas</vt:lpstr>
      <vt:lpstr>Courier</vt:lpstr>
      <vt:lpstr>Helvetica Neue</vt:lpstr>
      <vt:lpstr>Ink Free</vt:lpstr>
      <vt:lpstr>Lucida Console</vt:lpstr>
      <vt:lpstr>Verdana</vt:lpstr>
      <vt:lpstr>Wingdings</vt:lpstr>
      <vt:lpstr>Office Theme</vt:lpstr>
      <vt:lpstr>CS 4530: Fundamentals of Software Engineering  Module 06: Concurrency Patterns in Typescript</vt:lpstr>
      <vt:lpstr>Learning Goals for this Lesson</vt:lpstr>
      <vt:lpstr>Your app probably spends most of its time waiting</vt:lpstr>
      <vt:lpstr>We achieve this goal using two techniques:   1. cooperative multiprocessing    2. non-blocking IO</vt:lpstr>
      <vt:lpstr>Most OS's use pre-emptive multiprocessing</vt:lpstr>
      <vt:lpstr>Javascript/Typescript uses cooperative multiprocessing</vt:lpstr>
      <vt:lpstr>A promise can be in one of exactly 3 states</vt:lpstr>
      <vt:lpstr>Subcategories of Pending Promises</vt:lpstr>
      <vt:lpstr>A snapshot of the promise pool</vt:lpstr>
      <vt:lpstr>When the currently executing promise succeeds, the pool will look like this:</vt:lpstr>
      <vt:lpstr>Any ready promise can be chosen as the next promise to be executed</vt:lpstr>
      <vt:lpstr>Computations always run until they are completed.</vt:lpstr>
      <vt:lpstr>Programming with promises</vt:lpstr>
      <vt:lpstr>Use async functions to create promises</vt:lpstr>
      <vt:lpstr>Example:</vt:lpstr>
      <vt:lpstr>async/await: from the inside out</vt:lpstr>
      <vt:lpstr>The promise pool before before calling example1()</vt:lpstr>
      <vt:lpstr>The promise pool after calling example1()</vt:lpstr>
      <vt:lpstr>Async functions: from the outside in</vt:lpstr>
      <vt:lpstr>Async functions return promises</vt:lpstr>
      <vt:lpstr>Asyncs can be nested</vt:lpstr>
      <vt:lpstr>Running Multiple Promises Asynchronously</vt:lpstr>
      <vt:lpstr>Running Multiple Promises Sequentially</vt:lpstr>
      <vt:lpstr>Promises can pass values to one another</vt:lpstr>
      <vt:lpstr>Recover from failure with try/catch</vt:lpstr>
      <vt:lpstr>How does JS Engine make this happen?</vt:lpstr>
      <vt:lpstr>We achieve this goal using two techniques:   1. cooperative multiprocessing    2. non-blocking IO </vt:lpstr>
      <vt:lpstr>Answer: JS/TS has some primitives for starting a non-blocking computation</vt:lpstr>
      <vt:lpstr>Pattern for starting a concurrent computation using non-blocking I/O</vt:lpstr>
      <vt:lpstr>Running 3 concurrent requests</vt:lpstr>
      <vt:lpstr>Promise.all takes a list of promises, runs them concurrently, and succeeds only when they have all succeeded.</vt:lpstr>
      <vt:lpstr>If you add awaits, the requests will be processed sequentially</vt:lpstr>
      <vt:lpstr>…but it would be much slower</vt:lpstr>
      <vt:lpstr>Why is that?  Visualizing Promise.all</vt:lpstr>
      <vt:lpstr>Let’s put it all together</vt:lpstr>
      <vt:lpstr>Here is a quick demo for you</vt:lpstr>
      <vt:lpstr>Pattern for testing an async function</vt:lpstr>
      <vt:lpstr>General Rules for Writing Asynchronous Code</vt:lpstr>
      <vt:lpstr>An Example Task Using the Transcript Server</vt:lpstr>
      <vt:lpstr>Generating a promise for each student</vt:lpstr>
      <vt:lpstr>Running the student processes concurrently</vt:lpstr>
      <vt:lpstr>Output</vt:lpstr>
      <vt:lpstr>But what if there’s an error?</vt:lpstr>
      <vt:lpstr>Need to catch the error </vt:lpstr>
      <vt:lpstr>And recover from the error…</vt:lpstr>
      <vt:lpstr>New output</vt:lpstr>
      <vt:lpstr>Odds and Ends You Should Know About</vt:lpstr>
      <vt:lpstr>This is not Java!</vt:lpstr>
      <vt:lpstr>But you can still have a data race</vt:lpstr>
      <vt:lpstr>Async/await code is compiled into promise/then code</vt:lpstr>
      <vt:lpstr>Promises Enforce Ordering Through “Then”</vt:lpstr>
      <vt:lpstr>The Self-Ticking Clock</vt:lpstr>
      <vt:lpstr>Async/Await Programming Activity</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Mitchell Wand</cp:lastModifiedBy>
  <cp:revision>104</cp:revision>
  <dcterms:modified xsi:type="dcterms:W3CDTF">2025-01-21T13:43:54Z</dcterms:modified>
</cp:coreProperties>
</file>