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19" r:id="rId5"/>
    <p:sldId id="520" r:id="rId6"/>
    <p:sldId id="548" r:id="rId7"/>
    <p:sldId id="544" r:id="rId8"/>
    <p:sldId id="536" r:id="rId9"/>
    <p:sldId id="537" r:id="rId10"/>
    <p:sldId id="540" r:id="rId11"/>
    <p:sldId id="542" r:id="rId12"/>
    <p:sldId id="533"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19"/>
            <p14:sldId id="520"/>
            <p14:sldId id="548"/>
            <p14:sldId id="544"/>
            <p14:sldId id="536"/>
            <p14:sldId id="537"/>
            <p14:sldId id="540"/>
            <p14:sldId id="542"/>
            <p14:sldId id="533"/>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73642" autoAdjust="0"/>
  </p:normalViewPr>
  <p:slideViewPr>
    <p:cSldViewPr snapToGrid="0">
      <p:cViewPr varScale="1">
        <p:scale>
          <a:sx n="48" d="100"/>
          <a:sy n="48" d="100"/>
        </p:scale>
        <p:origin x="1204" y="36"/>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1/25/2025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1/25/2025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1/25/2025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1/25/2025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1/25/2025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1/25/2025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1/25/2025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1/25/2025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1/25/2025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1/25/2025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1/25/2025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a:t>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10</a:t>
            </a:fld>
            <a:endParaRPr lang="en-US"/>
          </a:p>
        </p:txBody>
      </p:sp>
    </p:spTree>
    <p:extLst>
      <p:ext uri="{BB962C8B-B14F-4D97-AF65-F5344CB8AC3E}">
        <p14:creationId xmlns:p14="http://schemas.microsoft.com/office/powerpoint/2010/main" val="35580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is also called “stand up”</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1895096850"/>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Desirable</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Extension</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774007883"/>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Extension</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Essential</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12554</TotalTime>
  <Words>4958</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Helvetica Neue</vt:lpstr>
      <vt:lpstr>Ink Free</vt:lpstr>
      <vt:lpstr>Arial</vt:lpstr>
      <vt:lpstr>Verdana</vt:lpstr>
      <vt:lpstr>Calibri</vt:lpstr>
      <vt:lpstr>Office Theme</vt:lpstr>
      <vt:lpstr>CS 4530: Fundamentals of Software Engineering Module 7.3: Agile Planning and Estimation</vt:lpstr>
      <vt:lpstr>Learning Goals for this Lesson</vt:lpstr>
      <vt:lpstr>Requirements: Which to pick?</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 is also called “stand up”</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223</cp:revision>
  <dcterms:created xsi:type="dcterms:W3CDTF">2021-01-07T15:19:22Z</dcterms:created>
  <dcterms:modified xsi:type="dcterms:W3CDTF">2025-01-26T03:11:00Z</dcterms:modified>
</cp:coreProperties>
</file>