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404" r:id="rId2"/>
    <p:sldId id="431" r:id="rId3"/>
    <p:sldId id="538" r:id="rId4"/>
    <p:sldId id="427" r:id="rId5"/>
    <p:sldId id="407" r:id="rId6"/>
    <p:sldId id="439" r:id="rId7"/>
    <p:sldId id="408" r:id="rId8"/>
    <p:sldId id="440" r:id="rId9"/>
    <p:sldId id="410" r:id="rId10"/>
    <p:sldId id="441" r:id="rId11"/>
    <p:sldId id="430" r:id="rId12"/>
    <p:sldId id="435" r:id="rId13"/>
    <p:sldId id="414" r:id="rId14"/>
    <p:sldId id="416" r:id="rId15"/>
    <p:sldId id="417" r:id="rId16"/>
    <p:sldId id="438" r:id="rId17"/>
    <p:sldId id="418" r:id="rId18"/>
    <p:sldId id="436" r:id="rId19"/>
    <p:sldId id="437" r:id="rId20"/>
    <p:sldId id="539" r:id="rId21"/>
    <p:sldId id="421" r:id="rId22"/>
    <p:sldId id="442" r:id="rId23"/>
    <p:sldId id="424" r:id="rId24"/>
    <p:sldId id="443" r:id="rId25"/>
    <p:sldId id="444" r:id="rId26"/>
    <p:sldId id="445" r:id="rId27"/>
    <p:sldId id="449" r:id="rId28"/>
    <p:sldId id="447" r:id="rId29"/>
    <p:sldId id="276" r:id="rId30"/>
    <p:sldId id="277" r:id="rId31"/>
    <p:sldId id="540" r:id="rId32"/>
    <p:sldId id="288" r:id="rId33"/>
    <p:sldId id="541" r:id="rId34"/>
    <p:sldId id="537" r:id="rId35"/>
    <p:sldId id="450" r:id="rId36"/>
    <p:sldId id="425" r:id="rId3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F6A37B-697C-4290-A1B5-0CB4BB45D11B}" v="57" dt="2024-09-29T12:59:33.20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2257" autoAdjust="0"/>
  </p:normalViewPr>
  <p:slideViewPr>
    <p:cSldViewPr snapToGrid="0">
      <p:cViewPr varScale="1">
        <p:scale>
          <a:sx n="60" d="100"/>
          <a:sy n="60" d="100"/>
        </p:scale>
        <p:origin x="360" y="56"/>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docChgLst>
    <pc:chgData name="Mitchell Wand" userId="de9b44c55c049659" providerId="LiveId" clId="{97F6A37B-697C-4290-A1B5-0CB4BB45D11B}"/>
    <pc:docChg chg="undo custSel addSld delSld modSld sldOrd modMainMaster delSection modSection">
      <pc:chgData name="Mitchell Wand" userId="de9b44c55c049659" providerId="LiveId" clId="{97F6A37B-697C-4290-A1B5-0CB4BB45D11B}" dt="2024-10-15T02:07:38.847" v="2945" actId="700"/>
      <pc:docMkLst>
        <pc:docMk/>
      </pc:docMkLst>
      <pc:sldChg chg="del">
        <pc:chgData name="Mitchell Wand" userId="de9b44c55c049659" providerId="LiveId" clId="{97F6A37B-697C-4290-A1B5-0CB4BB45D11B}" dt="2024-09-29T12:43:17.708" v="2397" actId="2696"/>
        <pc:sldMkLst>
          <pc:docMk/>
          <pc:sldMk cId="0" sldId="286"/>
        </pc:sldMkLst>
      </pc:sldChg>
      <pc:sldChg chg="delSp modSp mod">
        <pc:chgData name="Mitchell Wand" userId="de9b44c55c049659" providerId="LiveId" clId="{97F6A37B-697C-4290-A1B5-0CB4BB45D11B}" dt="2024-09-29T12:43:42.319" v="2421" actId="20577"/>
        <pc:sldMkLst>
          <pc:docMk/>
          <pc:sldMk cId="0" sldId="288"/>
        </pc:sldMkLst>
        <pc:spChg chg="mod">
          <ac:chgData name="Mitchell Wand" userId="de9b44c55c049659" providerId="LiveId" clId="{97F6A37B-697C-4290-A1B5-0CB4BB45D11B}" dt="2024-09-29T12:43:42.319" v="2421" actId="20577"/>
          <ac:spMkLst>
            <pc:docMk/>
            <pc:sldMk cId="0" sldId="288"/>
            <ac:spMk id="371" creationId="{00000000-0000-0000-0000-000000000000}"/>
          </ac:spMkLst>
        </pc:spChg>
        <pc:spChg chg="mod">
          <ac:chgData name="Mitchell Wand" userId="de9b44c55c049659" providerId="LiveId" clId="{97F6A37B-697C-4290-A1B5-0CB4BB45D11B}" dt="2024-09-29T12:34:51.381" v="2267" actId="1076"/>
          <ac:spMkLst>
            <pc:docMk/>
            <pc:sldMk cId="0" sldId="288"/>
            <ac:spMk id="374" creationId="{00000000-0000-0000-0000-000000000000}"/>
          </ac:spMkLst>
        </pc:spChg>
        <pc:picChg chg="del">
          <ac:chgData name="Mitchell Wand" userId="de9b44c55c049659" providerId="LiveId" clId="{97F6A37B-697C-4290-A1B5-0CB4BB45D11B}" dt="2024-09-29T12:28:29.116" v="1896" actId="478"/>
          <ac:picMkLst>
            <pc:docMk/>
            <pc:sldMk cId="0" sldId="288"/>
            <ac:picMk id="373" creationId="{00000000-0000-0000-0000-000000000000}"/>
          </ac:picMkLst>
        </pc:picChg>
      </pc:sldChg>
      <pc:sldChg chg="modSp del mod">
        <pc:chgData name="Mitchell Wand" userId="de9b44c55c049659" providerId="LiveId" clId="{97F6A37B-697C-4290-A1B5-0CB4BB45D11B}" dt="2024-09-29T12:38:23.543" v="2318" actId="2696"/>
        <pc:sldMkLst>
          <pc:docMk/>
          <pc:sldMk cId="0" sldId="289"/>
        </pc:sldMkLst>
        <pc:spChg chg="mod">
          <ac:chgData name="Mitchell Wand" userId="de9b44c55c049659" providerId="LiveId" clId="{97F6A37B-697C-4290-A1B5-0CB4BB45D11B}" dt="2024-09-29T12:35:16.200" v="2277" actId="20577"/>
          <ac:spMkLst>
            <pc:docMk/>
            <pc:sldMk cId="0" sldId="289"/>
            <ac:spMk id="376" creationId="{00000000-0000-0000-0000-000000000000}"/>
          </ac:spMkLst>
        </pc:spChg>
      </pc:sldChg>
      <pc:sldChg chg="del">
        <pc:chgData name="Mitchell Wand" userId="de9b44c55c049659" providerId="LiveId" clId="{97F6A37B-697C-4290-A1B5-0CB4BB45D11B}" dt="2024-09-29T12:40:13.878" v="2323" actId="47"/>
        <pc:sldMkLst>
          <pc:docMk/>
          <pc:sldMk cId="0" sldId="290"/>
        </pc:sldMkLst>
      </pc:sldChg>
      <pc:sldChg chg="del">
        <pc:chgData name="Mitchell Wand" userId="de9b44c55c049659" providerId="LiveId" clId="{97F6A37B-697C-4290-A1B5-0CB4BB45D11B}" dt="2024-09-29T12:40:13.878" v="2323" actId="47"/>
        <pc:sldMkLst>
          <pc:docMk/>
          <pc:sldMk cId="0" sldId="291"/>
        </pc:sldMkLst>
      </pc:sldChg>
      <pc:sldChg chg="del">
        <pc:chgData name="Mitchell Wand" userId="de9b44c55c049659" providerId="LiveId" clId="{97F6A37B-697C-4290-A1B5-0CB4BB45D11B}" dt="2024-09-29T12:40:13.878" v="2323" actId="47"/>
        <pc:sldMkLst>
          <pc:docMk/>
          <pc:sldMk cId="0" sldId="292"/>
        </pc:sldMkLst>
      </pc:sldChg>
      <pc:sldChg chg="del">
        <pc:chgData name="Mitchell Wand" userId="de9b44c55c049659" providerId="LiveId" clId="{97F6A37B-697C-4290-A1B5-0CB4BB45D11B}" dt="2024-09-29T12:40:13.878" v="2323" actId="47"/>
        <pc:sldMkLst>
          <pc:docMk/>
          <pc:sldMk cId="0" sldId="293"/>
        </pc:sldMkLst>
      </pc:sldChg>
      <pc:sldChg chg="del">
        <pc:chgData name="Mitchell Wand" userId="de9b44c55c049659" providerId="LiveId" clId="{97F6A37B-697C-4290-A1B5-0CB4BB45D11B}" dt="2024-09-29T12:40:13.878" v="2323" actId="47"/>
        <pc:sldMkLst>
          <pc:docMk/>
          <pc:sldMk cId="2690522714" sldId="386"/>
        </pc:sldMkLst>
      </pc:sldChg>
      <pc:sldChg chg="modSp mod chgLayout">
        <pc:chgData name="Mitchell Wand" userId="de9b44c55c049659" providerId="LiveId" clId="{97F6A37B-697C-4290-A1B5-0CB4BB45D11B}" dt="2024-10-15T02:07:38.847" v="2945" actId="700"/>
        <pc:sldMkLst>
          <pc:docMk/>
          <pc:sldMk cId="3856103181" sldId="404"/>
        </pc:sldMkLst>
        <pc:spChg chg="mod ord">
          <ac:chgData name="Mitchell Wand" userId="de9b44c55c049659" providerId="LiveId" clId="{97F6A37B-697C-4290-A1B5-0CB4BB45D11B}" dt="2024-10-15T02:07:38.847" v="2945" actId="700"/>
          <ac:spMkLst>
            <pc:docMk/>
            <pc:sldMk cId="3856103181" sldId="404"/>
            <ac:spMk id="116" creationId="{00000000-0000-0000-0000-000000000000}"/>
          </ac:spMkLst>
        </pc:spChg>
        <pc:spChg chg="mod ord">
          <ac:chgData name="Mitchell Wand" userId="de9b44c55c049659" providerId="LiveId" clId="{97F6A37B-697C-4290-A1B5-0CB4BB45D11B}" dt="2024-10-15T02:07:38.847" v="2945" actId="700"/>
          <ac:spMkLst>
            <pc:docMk/>
            <pc:sldMk cId="3856103181" sldId="404"/>
            <ac:spMk id="117" creationId="{00000000-0000-0000-0000-000000000000}"/>
          </ac:spMkLst>
        </pc:spChg>
        <pc:spChg chg="mod ord">
          <ac:chgData name="Mitchell Wand" userId="de9b44c55c049659" providerId="LiveId" clId="{97F6A37B-697C-4290-A1B5-0CB4BB45D11B}" dt="2024-10-15T02:07:38.847" v="2945" actId="700"/>
          <ac:spMkLst>
            <pc:docMk/>
            <pc:sldMk cId="3856103181" sldId="404"/>
            <ac:spMk id="118" creationId="{00000000-0000-0000-0000-000000000000}"/>
          </ac:spMkLst>
        </pc:spChg>
      </pc:sldChg>
      <pc:sldChg chg="addSp delSp modSp mod modClrScheme chgLayout">
        <pc:chgData name="Mitchell Wand" userId="de9b44c55c049659" providerId="LiveId" clId="{97F6A37B-697C-4290-A1B5-0CB4BB45D11B}" dt="2024-09-29T12:51:27.638" v="2550" actId="20577"/>
        <pc:sldMkLst>
          <pc:docMk/>
          <pc:sldMk cId="1143622218" sldId="408"/>
        </pc:sldMkLst>
        <pc:spChg chg="mod ord">
          <ac:chgData name="Mitchell Wand" userId="de9b44c55c049659" providerId="LiveId" clId="{97F6A37B-697C-4290-A1B5-0CB4BB45D11B}" dt="2024-09-29T12:51:27.638" v="2550" actId="20577"/>
          <ac:spMkLst>
            <pc:docMk/>
            <pc:sldMk cId="1143622218" sldId="408"/>
            <ac:spMk id="2" creationId="{5C65FDBC-B21A-18B1-886D-9F8EDA80D502}"/>
          </ac:spMkLst>
        </pc:spChg>
        <pc:spChg chg="mod ord">
          <ac:chgData name="Mitchell Wand" userId="de9b44c55c049659" providerId="LiveId" clId="{97F6A37B-697C-4290-A1B5-0CB4BB45D11B}" dt="2024-09-29T12:48:26.190" v="2475" actId="700"/>
          <ac:spMkLst>
            <pc:docMk/>
            <pc:sldMk cId="1143622218" sldId="408"/>
            <ac:spMk id="3" creationId="{3D1FB27E-8A69-3EF9-C5F1-FA9C71ECE48A}"/>
          </ac:spMkLst>
        </pc:spChg>
        <pc:spChg chg="add del mod ord">
          <ac:chgData name="Mitchell Wand" userId="de9b44c55c049659" providerId="LiveId" clId="{97F6A37B-697C-4290-A1B5-0CB4BB45D11B}" dt="2024-09-29T12:48:22.195" v="2474" actId="700"/>
          <ac:spMkLst>
            <pc:docMk/>
            <pc:sldMk cId="1143622218" sldId="408"/>
            <ac:spMk id="4" creationId="{EE7DA47B-64D0-E031-89C0-236102427F0C}"/>
          </ac:spMkLst>
        </pc:spChg>
        <pc:spChg chg="mod">
          <ac:chgData name="Mitchell Wand" userId="de9b44c55c049659" providerId="LiveId" clId="{97F6A37B-697C-4290-A1B5-0CB4BB45D11B}" dt="2024-09-29T12:46:49.288" v="2426" actId="1076"/>
          <ac:spMkLst>
            <pc:docMk/>
            <pc:sldMk cId="1143622218" sldId="408"/>
            <ac:spMk id="5" creationId="{6E5519AE-D929-CABE-11EC-4B416E8E4B0B}"/>
          </ac:spMkLst>
        </pc:spChg>
        <pc:spChg chg="mod">
          <ac:chgData name="Mitchell Wand" userId="de9b44c55c049659" providerId="LiveId" clId="{97F6A37B-697C-4290-A1B5-0CB4BB45D11B}" dt="2024-09-29T12:48:10.915" v="2472" actId="1076"/>
          <ac:spMkLst>
            <pc:docMk/>
            <pc:sldMk cId="1143622218" sldId="408"/>
            <ac:spMk id="6" creationId="{ABA83B7E-DB88-E05B-D1C2-649804410B6F}"/>
          </ac:spMkLst>
        </pc:spChg>
      </pc:sldChg>
      <pc:sldChg chg="modSp del mod">
        <pc:chgData name="Mitchell Wand" userId="de9b44c55c049659" providerId="LiveId" clId="{97F6A37B-697C-4290-A1B5-0CB4BB45D11B}" dt="2024-09-28T19:20:21.386" v="455" actId="2696"/>
        <pc:sldMkLst>
          <pc:docMk/>
          <pc:sldMk cId="1300815534" sldId="409"/>
        </pc:sldMkLst>
        <pc:spChg chg="mod">
          <ac:chgData name="Mitchell Wand" userId="de9b44c55c049659" providerId="LiveId" clId="{97F6A37B-697C-4290-A1B5-0CB4BB45D11B}" dt="2024-09-28T19:06:38.989" v="325" actId="20577"/>
          <ac:spMkLst>
            <pc:docMk/>
            <pc:sldMk cId="1300815534" sldId="409"/>
            <ac:spMk id="2" creationId="{EC7AAF55-F173-6723-9BF6-CDDFE70A2646}"/>
          </ac:spMkLst>
        </pc:spChg>
        <pc:spChg chg="mod">
          <ac:chgData name="Mitchell Wand" userId="de9b44c55c049659" providerId="LiveId" clId="{97F6A37B-697C-4290-A1B5-0CB4BB45D11B}" dt="2024-09-28T19:06:10.714" v="317" actId="20577"/>
          <ac:spMkLst>
            <pc:docMk/>
            <pc:sldMk cId="1300815534" sldId="409"/>
            <ac:spMk id="8" creationId="{22329E01-A0DE-C09A-2300-18E4D14553AF}"/>
          </ac:spMkLst>
        </pc:spChg>
      </pc:sldChg>
      <pc:sldChg chg="modSp mod">
        <pc:chgData name="Mitchell Wand" userId="de9b44c55c049659" providerId="LiveId" clId="{97F6A37B-697C-4290-A1B5-0CB4BB45D11B}" dt="2024-09-29T12:56:37.249" v="2696" actId="20577"/>
        <pc:sldMkLst>
          <pc:docMk/>
          <pc:sldMk cId="2875260270" sldId="410"/>
        </pc:sldMkLst>
        <pc:spChg chg="mod">
          <ac:chgData name="Mitchell Wand" userId="de9b44c55c049659" providerId="LiveId" clId="{97F6A37B-697C-4290-A1B5-0CB4BB45D11B}" dt="2024-09-29T12:56:37.249" v="2696" actId="20577"/>
          <ac:spMkLst>
            <pc:docMk/>
            <pc:sldMk cId="2875260270" sldId="410"/>
            <ac:spMk id="4" creationId="{82A9C48E-EA24-D8A7-AE1A-2AD428607895}"/>
          </ac:spMkLst>
        </pc:spChg>
        <pc:spChg chg="mod">
          <ac:chgData name="Mitchell Wand" userId="de9b44c55c049659" providerId="LiveId" clId="{97F6A37B-697C-4290-A1B5-0CB4BB45D11B}" dt="2024-09-28T19:20:03.301" v="454"/>
          <ac:spMkLst>
            <pc:docMk/>
            <pc:sldMk cId="2875260270" sldId="410"/>
            <ac:spMk id="7" creationId="{5EE925B8-2FA7-1F24-33B0-832E9A2469C0}"/>
          </ac:spMkLst>
        </pc:spChg>
      </pc:sldChg>
      <pc:sldChg chg="modSp mod">
        <pc:chgData name="Mitchell Wand" userId="de9b44c55c049659" providerId="LiveId" clId="{97F6A37B-697C-4290-A1B5-0CB4BB45D11B}" dt="2024-09-28T20:28:47.887" v="657" actId="20577"/>
        <pc:sldMkLst>
          <pc:docMk/>
          <pc:sldMk cId="3178519261" sldId="416"/>
        </pc:sldMkLst>
        <pc:spChg chg="mod">
          <ac:chgData name="Mitchell Wand" userId="de9b44c55c049659" providerId="LiveId" clId="{97F6A37B-697C-4290-A1B5-0CB4BB45D11B}" dt="2024-09-28T20:28:47.887" v="657" actId="20577"/>
          <ac:spMkLst>
            <pc:docMk/>
            <pc:sldMk cId="3178519261" sldId="416"/>
            <ac:spMk id="5" creationId="{648A590C-EAEA-35A2-9F4C-15A8DD29B6BE}"/>
          </ac:spMkLst>
        </pc:spChg>
      </pc:sldChg>
      <pc:sldChg chg="modSp mod">
        <pc:chgData name="Mitchell Wand" userId="de9b44c55c049659" providerId="LiveId" clId="{97F6A37B-697C-4290-A1B5-0CB4BB45D11B}" dt="2024-09-29T11:38:50.962" v="726" actId="20577"/>
        <pc:sldMkLst>
          <pc:docMk/>
          <pc:sldMk cId="3248419483" sldId="421"/>
        </pc:sldMkLst>
        <pc:spChg chg="mod">
          <ac:chgData name="Mitchell Wand" userId="de9b44c55c049659" providerId="LiveId" clId="{97F6A37B-697C-4290-A1B5-0CB4BB45D11B}" dt="2024-09-29T11:38:50.962" v="726" actId="20577"/>
          <ac:spMkLst>
            <pc:docMk/>
            <pc:sldMk cId="3248419483" sldId="421"/>
            <ac:spMk id="3" creationId="{98FC7662-3EE7-92E8-8427-76E9027BE025}"/>
          </ac:spMkLst>
        </pc:spChg>
      </pc:sldChg>
      <pc:sldChg chg="del">
        <pc:chgData name="Mitchell Wand" userId="de9b44c55c049659" providerId="LiveId" clId="{97F6A37B-697C-4290-A1B5-0CB4BB45D11B}" dt="2024-09-29T11:37:27.397" v="663" actId="2696"/>
        <pc:sldMkLst>
          <pc:docMk/>
          <pc:sldMk cId="3918795189" sldId="422"/>
        </pc:sldMkLst>
      </pc:sldChg>
      <pc:sldChg chg="del">
        <pc:chgData name="Mitchell Wand" userId="de9b44c55c049659" providerId="LiveId" clId="{97F6A37B-697C-4290-A1B5-0CB4BB45D11B}" dt="2024-09-29T11:44:15.611" v="749" actId="2696"/>
        <pc:sldMkLst>
          <pc:docMk/>
          <pc:sldMk cId="3756781712" sldId="423"/>
        </pc:sldMkLst>
      </pc:sldChg>
      <pc:sldChg chg="modSp mod">
        <pc:chgData name="Mitchell Wand" userId="de9b44c55c049659" providerId="LiveId" clId="{97F6A37B-697C-4290-A1B5-0CB4BB45D11B}" dt="2024-09-29T11:50:45.417" v="770" actId="14100"/>
        <pc:sldMkLst>
          <pc:docMk/>
          <pc:sldMk cId="3886866829" sldId="424"/>
        </pc:sldMkLst>
        <pc:spChg chg="mod">
          <ac:chgData name="Mitchell Wand" userId="de9b44c55c049659" providerId="LiveId" clId="{97F6A37B-697C-4290-A1B5-0CB4BB45D11B}" dt="2024-09-29T11:46:07.898" v="755" actId="13926"/>
          <ac:spMkLst>
            <pc:docMk/>
            <pc:sldMk cId="3886866829" sldId="424"/>
            <ac:spMk id="4" creationId="{9C19FF8C-A42C-CC34-EA75-79137BA17575}"/>
          </ac:spMkLst>
        </pc:spChg>
        <pc:spChg chg="mod">
          <ac:chgData name="Mitchell Wand" userId="de9b44c55c049659" providerId="LiveId" clId="{97F6A37B-697C-4290-A1B5-0CB4BB45D11B}" dt="2024-09-29T11:50:45.417" v="770" actId="14100"/>
          <ac:spMkLst>
            <pc:docMk/>
            <pc:sldMk cId="3886866829" sldId="424"/>
            <ac:spMk id="5" creationId="{71476609-2237-3E45-225B-93A1772E4FA5}"/>
          </ac:spMkLst>
        </pc:spChg>
      </pc:sldChg>
      <pc:sldChg chg="modSp del mod">
        <pc:chgData name="Mitchell Wand" userId="de9b44c55c049659" providerId="LiveId" clId="{97F6A37B-697C-4290-A1B5-0CB4BB45D11B}" dt="2024-09-28T18:32:02.691" v="93" actId="47"/>
        <pc:sldMkLst>
          <pc:docMk/>
          <pc:sldMk cId="4009855822" sldId="428"/>
        </pc:sldMkLst>
        <pc:spChg chg="mod">
          <ac:chgData name="Mitchell Wand" userId="de9b44c55c049659" providerId="LiveId" clId="{97F6A37B-697C-4290-A1B5-0CB4BB45D11B}" dt="2024-09-28T18:29:48.866" v="53" actId="20577"/>
          <ac:spMkLst>
            <pc:docMk/>
            <pc:sldMk cId="4009855822" sldId="428"/>
            <ac:spMk id="2" creationId="{DE0B8C4F-61BB-84AA-AB6D-424C8C30EDD9}"/>
          </ac:spMkLst>
        </pc:spChg>
      </pc:sldChg>
      <pc:sldChg chg="addSp modSp mod">
        <pc:chgData name="Mitchell Wand" userId="de9b44c55c049659" providerId="LiveId" clId="{97F6A37B-697C-4290-A1B5-0CB4BB45D11B}" dt="2024-09-29T13:01:24.739" v="2809" actId="20577"/>
        <pc:sldMkLst>
          <pc:docMk/>
          <pc:sldMk cId="2918518263" sldId="430"/>
        </pc:sldMkLst>
        <pc:spChg chg="mod">
          <ac:chgData name="Mitchell Wand" userId="de9b44c55c049659" providerId="LiveId" clId="{97F6A37B-697C-4290-A1B5-0CB4BB45D11B}" dt="2024-09-29T13:01:24.739" v="2809" actId="20577"/>
          <ac:spMkLst>
            <pc:docMk/>
            <pc:sldMk cId="2918518263" sldId="430"/>
            <ac:spMk id="2" creationId="{1BC3DCDF-2778-E0E5-1331-9B499E72464D}"/>
          </ac:spMkLst>
        </pc:spChg>
        <pc:spChg chg="mod">
          <ac:chgData name="Mitchell Wand" userId="de9b44c55c049659" providerId="LiveId" clId="{97F6A37B-697C-4290-A1B5-0CB4BB45D11B}" dt="2024-09-28T20:25:20.719" v="637" actId="1076"/>
          <ac:spMkLst>
            <pc:docMk/>
            <pc:sldMk cId="2918518263" sldId="430"/>
            <ac:spMk id="4" creationId="{38A20681-AC1C-154F-001D-174239530F7B}"/>
          </ac:spMkLst>
        </pc:spChg>
        <pc:spChg chg="add mod">
          <ac:chgData name="Mitchell Wand" userId="de9b44c55c049659" providerId="LiveId" clId="{97F6A37B-697C-4290-A1B5-0CB4BB45D11B}" dt="2024-09-29T13:00:37.761" v="2756" actId="207"/>
          <ac:spMkLst>
            <pc:docMk/>
            <pc:sldMk cId="2918518263" sldId="430"/>
            <ac:spMk id="5" creationId="{933251D3-BC7F-D933-DCBD-63E02BFFF12B}"/>
          </ac:spMkLst>
        </pc:spChg>
        <pc:spChg chg="add mod">
          <ac:chgData name="Mitchell Wand" userId="de9b44c55c049659" providerId="LiveId" clId="{97F6A37B-697C-4290-A1B5-0CB4BB45D11B}" dt="2024-09-29T13:00:42.762" v="2757" actId="1076"/>
          <ac:spMkLst>
            <pc:docMk/>
            <pc:sldMk cId="2918518263" sldId="430"/>
            <ac:spMk id="6" creationId="{01568298-CD37-392D-5199-F2CB224B1AFB}"/>
          </ac:spMkLst>
        </pc:spChg>
      </pc:sldChg>
      <pc:sldChg chg="modSp mod">
        <pc:chgData name="Mitchell Wand" userId="de9b44c55c049659" providerId="LiveId" clId="{97F6A37B-697C-4290-A1B5-0CB4BB45D11B}" dt="2024-09-29T12:45:39.565" v="2422" actId="207"/>
        <pc:sldMkLst>
          <pc:docMk/>
          <pc:sldMk cId="2074273268" sldId="431"/>
        </pc:sldMkLst>
        <pc:spChg chg="mod">
          <ac:chgData name="Mitchell Wand" userId="de9b44c55c049659" providerId="LiveId" clId="{97F6A37B-697C-4290-A1B5-0CB4BB45D11B}" dt="2024-09-29T12:45:39.565" v="2422" actId="207"/>
          <ac:spMkLst>
            <pc:docMk/>
            <pc:sldMk cId="2074273268" sldId="431"/>
            <ac:spMk id="3" creationId="{9BEC0C84-159D-289A-AB37-71EDCED09F3D}"/>
          </ac:spMkLst>
        </pc:spChg>
      </pc:sldChg>
      <pc:sldChg chg="del">
        <pc:chgData name="Mitchell Wand" userId="de9b44c55c049659" providerId="LiveId" clId="{97F6A37B-697C-4290-A1B5-0CB4BB45D11B}" dt="2024-09-28T18:17:57.969" v="0" actId="2696"/>
        <pc:sldMkLst>
          <pc:docMk/>
          <pc:sldMk cId="982163746" sldId="432"/>
        </pc:sldMkLst>
      </pc:sldChg>
      <pc:sldChg chg="del">
        <pc:chgData name="Mitchell Wand" userId="de9b44c55c049659" providerId="LiveId" clId="{97F6A37B-697C-4290-A1B5-0CB4BB45D11B}" dt="2024-09-29T12:40:43.822" v="2324" actId="2696"/>
        <pc:sldMkLst>
          <pc:docMk/>
          <pc:sldMk cId="413003471" sldId="434"/>
        </pc:sldMkLst>
      </pc:sldChg>
      <pc:sldChg chg="modSp mod">
        <pc:chgData name="Mitchell Wand" userId="de9b44c55c049659" providerId="LiveId" clId="{97F6A37B-697C-4290-A1B5-0CB4BB45D11B}" dt="2024-09-28T20:31:45.775" v="662" actId="1076"/>
        <pc:sldMkLst>
          <pc:docMk/>
          <pc:sldMk cId="1723044947" sldId="436"/>
        </pc:sldMkLst>
        <pc:spChg chg="mod">
          <ac:chgData name="Mitchell Wand" userId="de9b44c55c049659" providerId="LiveId" clId="{97F6A37B-697C-4290-A1B5-0CB4BB45D11B}" dt="2024-09-28T20:31:45.775" v="662" actId="1076"/>
          <ac:spMkLst>
            <pc:docMk/>
            <pc:sldMk cId="1723044947" sldId="436"/>
            <ac:spMk id="9" creationId="{CCBF80F9-908A-4548-59F0-7C33A786DBE6}"/>
          </ac:spMkLst>
        </pc:spChg>
      </pc:sldChg>
      <pc:sldChg chg="addSp modSp add mod modAnim">
        <pc:chgData name="Mitchell Wand" userId="de9b44c55c049659" providerId="LiveId" clId="{97F6A37B-697C-4290-A1B5-0CB4BB45D11B}" dt="2024-09-29T12:55:28.648" v="2684"/>
        <pc:sldMkLst>
          <pc:docMk/>
          <pc:sldMk cId="3230133504" sldId="439"/>
        </pc:sldMkLst>
        <pc:spChg chg="mod">
          <ac:chgData name="Mitchell Wand" userId="de9b44c55c049659" providerId="LiveId" clId="{97F6A37B-697C-4290-A1B5-0CB4BB45D11B}" dt="2024-09-29T12:52:04.710" v="2580" actId="20577"/>
          <ac:spMkLst>
            <pc:docMk/>
            <pc:sldMk cId="3230133504" sldId="439"/>
            <ac:spMk id="2" creationId="{DE0B8C4F-61BB-84AA-AB6D-424C8C30EDD9}"/>
          </ac:spMkLst>
        </pc:spChg>
        <pc:spChg chg="mod">
          <ac:chgData name="Mitchell Wand" userId="de9b44c55c049659" providerId="LiveId" clId="{97F6A37B-697C-4290-A1B5-0CB4BB45D11B}" dt="2024-09-29T12:52:14.395" v="2581" actId="1076"/>
          <ac:spMkLst>
            <pc:docMk/>
            <pc:sldMk cId="3230133504" sldId="439"/>
            <ac:spMk id="3" creationId="{ADE0A4A4-C242-1F63-A215-2BBB08EB5C99}"/>
          </ac:spMkLst>
        </pc:spChg>
        <pc:spChg chg="add mod">
          <ac:chgData name="Mitchell Wand" userId="de9b44c55c049659" providerId="LiveId" clId="{97F6A37B-697C-4290-A1B5-0CB4BB45D11B}" dt="2024-09-28T18:31:29.339" v="91" actId="20577"/>
          <ac:spMkLst>
            <pc:docMk/>
            <pc:sldMk cId="3230133504" sldId="439"/>
            <ac:spMk id="5" creationId="{C311049F-6336-5CD1-A77B-E82E4C81F095}"/>
          </ac:spMkLst>
        </pc:spChg>
        <pc:spChg chg="mod">
          <ac:chgData name="Mitchell Wand" userId="de9b44c55c049659" providerId="LiveId" clId="{97F6A37B-697C-4290-A1B5-0CB4BB45D11B}" dt="2024-09-28T18:30:18.884" v="54" actId="13926"/>
          <ac:spMkLst>
            <pc:docMk/>
            <pc:sldMk cId="3230133504" sldId="439"/>
            <ac:spMk id="6" creationId="{EF1F3BB2-2BC7-BE36-D551-F7C0BF68C652}"/>
          </ac:spMkLst>
        </pc:spChg>
        <pc:spChg chg="mod">
          <ac:chgData name="Mitchell Wand" userId="de9b44c55c049659" providerId="LiveId" clId="{97F6A37B-697C-4290-A1B5-0CB4BB45D11B}" dt="2024-09-28T18:28:51.409" v="47" actId="1076"/>
          <ac:spMkLst>
            <pc:docMk/>
            <pc:sldMk cId="3230133504" sldId="439"/>
            <ac:spMk id="7" creationId="{80E88B98-44E2-F437-AED9-1D3AF86B50E5}"/>
          </ac:spMkLst>
        </pc:spChg>
        <pc:spChg chg="mod">
          <ac:chgData name="Mitchell Wand" userId="de9b44c55c049659" providerId="LiveId" clId="{97F6A37B-697C-4290-A1B5-0CB4BB45D11B}" dt="2024-09-28T18:28:58.637" v="48" actId="1076"/>
          <ac:spMkLst>
            <pc:docMk/>
            <pc:sldMk cId="3230133504" sldId="439"/>
            <ac:spMk id="8" creationId="{7E4D0137-04F4-5781-9C61-3353F1EA56B6}"/>
          </ac:spMkLst>
        </pc:spChg>
        <pc:spChg chg="add mod">
          <ac:chgData name="Mitchell Wand" userId="de9b44c55c049659" providerId="LiveId" clId="{97F6A37B-697C-4290-A1B5-0CB4BB45D11B}" dt="2024-09-29T12:53:13.080" v="2582"/>
          <ac:spMkLst>
            <pc:docMk/>
            <pc:sldMk cId="3230133504" sldId="439"/>
            <ac:spMk id="9" creationId="{0B01FC30-4B61-1805-7A13-96C66C032CFD}"/>
          </ac:spMkLst>
        </pc:spChg>
        <pc:spChg chg="add mod">
          <ac:chgData name="Mitchell Wand" userId="de9b44c55c049659" providerId="LiveId" clId="{97F6A37B-697C-4290-A1B5-0CB4BB45D11B}" dt="2024-09-29T12:55:15.953" v="2683" actId="5793"/>
          <ac:spMkLst>
            <pc:docMk/>
            <pc:sldMk cId="3230133504" sldId="439"/>
            <ac:spMk id="10" creationId="{E90805E3-E9DC-6877-3655-274D71B10D8A}"/>
          </ac:spMkLst>
        </pc:spChg>
      </pc:sldChg>
      <pc:sldChg chg="addSp delSp modSp add mod">
        <pc:chgData name="Mitchell Wand" userId="de9b44c55c049659" providerId="LiveId" clId="{97F6A37B-697C-4290-A1B5-0CB4BB45D11B}" dt="2024-09-28T19:18:29.008" v="453" actId="13926"/>
        <pc:sldMkLst>
          <pc:docMk/>
          <pc:sldMk cId="3510176777" sldId="440"/>
        </pc:sldMkLst>
        <pc:spChg chg="add mod">
          <ac:chgData name="Mitchell Wand" userId="de9b44c55c049659" providerId="LiveId" clId="{97F6A37B-697C-4290-A1B5-0CB4BB45D11B}" dt="2024-09-28T19:18:29.008" v="453" actId="13926"/>
          <ac:spMkLst>
            <pc:docMk/>
            <pc:sldMk cId="3510176777" sldId="440"/>
            <ac:spMk id="4" creationId="{9EA4E006-25D5-E03A-0B14-A6071231335B}"/>
          </ac:spMkLst>
        </pc:spChg>
        <pc:spChg chg="mod">
          <ac:chgData name="Mitchell Wand" userId="de9b44c55c049659" providerId="LiveId" clId="{97F6A37B-697C-4290-A1B5-0CB4BB45D11B}" dt="2024-09-28T19:17:59.067" v="451" actId="13926"/>
          <ac:spMkLst>
            <pc:docMk/>
            <pc:sldMk cId="3510176777" sldId="440"/>
            <ac:spMk id="5" creationId="{EA395971-F8EE-0339-3040-E89AF057C67A}"/>
          </ac:spMkLst>
        </pc:spChg>
        <pc:spChg chg="del">
          <ac:chgData name="Mitchell Wand" userId="de9b44c55c049659" providerId="LiveId" clId="{97F6A37B-697C-4290-A1B5-0CB4BB45D11B}" dt="2024-09-28T19:10:00.865" v="330" actId="478"/>
          <ac:spMkLst>
            <pc:docMk/>
            <pc:sldMk cId="3510176777" sldId="440"/>
            <ac:spMk id="7" creationId="{B0A0C0BF-058C-D771-52AC-A747548DEE36}"/>
          </ac:spMkLst>
        </pc:spChg>
      </pc:sldChg>
      <pc:sldChg chg="addSp delSp modSp add mod">
        <pc:chgData name="Mitchell Wand" userId="de9b44c55c049659" providerId="LiveId" clId="{97F6A37B-697C-4290-A1B5-0CB4BB45D11B}" dt="2024-09-29T13:01:13.175" v="2790" actId="20577"/>
        <pc:sldMkLst>
          <pc:docMk/>
          <pc:sldMk cId="845014683" sldId="441"/>
        </pc:sldMkLst>
        <pc:spChg chg="mod">
          <ac:chgData name="Mitchell Wand" userId="de9b44c55c049659" providerId="LiveId" clId="{97F6A37B-697C-4290-A1B5-0CB4BB45D11B}" dt="2024-09-29T13:01:13.175" v="2790" actId="20577"/>
          <ac:spMkLst>
            <pc:docMk/>
            <pc:sldMk cId="845014683" sldId="441"/>
            <ac:spMk id="2" creationId="{EF2E17DE-1926-BEE1-9475-D20D8C47DD57}"/>
          </ac:spMkLst>
        </pc:spChg>
        <pc:spChg chg="add mod">
          <ac:chgData name="Mitchell Wand" userId="de9b44c55c049659" providerId="LiveId" clId="{97F6A37B-697C-4290-A1B5-0CB4BB45D11B}" dt="2024-09-29T13:00:25.466" v="2736" actId="207"/>
          <ac:spMkLst>
            <pc:docMk/>
            <pc:sldMk cId="845014683" sldId="441"/>
            <ac:spMk id="4" creationId="{5032C79B-C273-D9E9-9FDD-71FDF4D6AB1F}"/>
          </ac:spMkLst>
        </pc:spChg>
        <pc:spChg chg="del">
          <ac:chgData name="Mitchell Wand" userId="de9b44c55c049659" providerId="LiveId" clId="{97F6A37B-697C-4290-A1B5-0CB4BB45D11B}" dt="2024-09-28T20:13:23.782" v="467" actId="478"/>
          <ac:spMkLst>
            <pc:docMk/>
            <pc:sldMk cId="845014683" sldId="441"/>
            <ac:spMk id="4" creationId="{538D134C-9C56-AD06-B599-8BAAFD7E5333}"/>
          </ac:spMkLst>
        </pc:spChg>
        <pc:spChg chg="del">
          <ac:chgData name="Mitchell Wand" userId="de9b44c55c049659" providerId="LiveId" clId="{97F6A37B-697C-4290-A1B5-0CB4BB45D11B}" dt="2024-09-28T20:13:26.808" v="468" actId="478"/>
          <ac:spMkLst>
            <pc:docMk/>
            <pc:sldMk cId="845014683" sldId="441"/>
            <ac:spMk id="5" creationId="{1EE036FA-D8B3-C86F-93C0-2246C592AAA7}"/>
          </ac:spMkLst>
        </pc:spChg>
        <pc:spChg chg="add mod">
          <ac:chgData name="Mitchell Wand" userId="de9b44c55c049659" providerId="LiveId" clId="{97F6A37B-697C-4290-A1B5-0CB4BB45D11B}" dt="2024-09-29T13:00:49.344" v="2758" actId="1076"/>
          <ac:spMkLst>
            <pc:docMk/>
            <pc:sldMk cId="845014683" sldId="441"/>
            <ac:spMk id="5" creationId="{F2E851EA-7F76-8634-744D-CD4235A71984}"/>
          </ac:spMkLst>
        </pc:spChg>
        <pc:spChg chg="add mod">
          <ac:chgData name="Mitchell Wand" userId="de9b44c55c049659" providerId="LiveId" clId="{97F6A37B-697C-4290-A1B5-0CB4BB45D11B}" dt="2024-09-28T20:20:35.128" v="497"/>
          <ac:spMkLst>
            <pc:docMk/>
            <pc:sldMk cId="845014683" sldId="441"/>
            <ac:spMk id="6" creationId="{53B9895B-9699-AD97-BAF2-AE03A8242EC8}"/>
          </ac:spMkLst>
        </pc:spChg>
        <pc:cxnChg chg="del">
          <ac:chgData name="Mitchell Wand" userId="de9b44c55c049659" providerId="LiveId" clId="{97F6A37B-697C-4290-A1B5-0CB4BB45D11B}" dt="2024-09-28T20:13:28.707" v="469" actId="478"/>
          <ac:cxnSpMkLst>
            <pc:docMk/>
            <pc:sldMk cId="845014683" sldId="441"/>
            <ac:cxnSpMk id="8" creationId="{4A53893B-46A0-9D50-AC5B-E1F398ECB735}"/>
          </ac:cxnSpMkLst>
        </pc:cxnChg>
      </pc:sldChg>
      <pc:sldChg chg="addSp delSp modSp new mod modClrScheme chgLayout">
        <pc:chgData name="Mitchell Wand" userId="de9b44c55c049659" providerId="LiveId" clId="{97F6A37B-697C-4290-A1B5-0CB4BB45D11B}" dt="2024-09-29T11:44:05.432" v="748"/>
        <pc:sldMkLst>
          <pc:docMk/>
          <pc:sldMk cId="2139498976" sldId="442"/>
        </pc:sldMkLst>
        <pc:spChg chg="del mod ord">
          <ac:chgData name="Mitchell Wand" userId="de9b44c55c049659" providerId="LiveId" clId="{97F6A37B-697C-4290-A1B5-0CB4BB45D11B}" dt="2024-09-29T11:42:58.227" v="728" actId="700"/>
          <ac:spMkLst>
            <pc:docMk/>
            <pc:sldMk cId="2139498976" sldId="442"/>
            <ac:spMk id="2" creationId="{CD5BA393-C259-17CE-C558-170F8924CEA7}"/>
          </ac:spMkLst>
        </pc:spChg>
        <pc:spChg chg="del">
          <ac:chgData name="Mitchell Wand" userId="de9b44c55c049659" providerId="LiveId" clId="{97F6A37B-697C-4290-A1B5-0CB4BB45D11B}" dt="2024-09-29T11:42:58.227" v="728" actId="700"/>
          <ac:spMkLst>
            <pc:docMk/>
            <pc:sldMk cId="2139498976" sldId="442"/>
            <ac:spMk id="3" creationId="{E578956A-8C2C-415A-F41A-9F8E1E25A0BC}"/>
          </ac:spMkLst>
        </pc:spChg>
        <pc:spChg chg="mod ord">
          <ac:chgData name="Mitchell Wand" userId="de9b44c55c049659" providerId="LiveId" clId="{97F6A37B-697C-4290-A1B5-0CB4BB45D11B}" dt="2024-09-29T11:42:58.227" v="728" actId="700"/>
          <ac:spMkLst>
            <pc:docMk/>
            <pc:sldMk cId="2139498976" sldId="442"/>
            <ac:spMk id="4" creationId="{70B8467F-F4A0-45BB-A845-66F6FFA3CE4A}"/>
          </ac:spMkLst>
        </pc:spChg>
        <pc:spChg chg="add mod ord">
          <ac:chgData name="Mitchell Wand" userId="de9b44c55c049659" providerId="LiveId" clId="{97F6A37B-697C-4290-A1B5-0CB4BB45D11B}" dt="2024-09-29T11:43:38.862" v="746" actId="20577"/>
          <ac:spMkLst>
            <pc:docMk/>
            <pc:sldMk cId="2139498976" sldId="442"/>
            <ac:spMk id="5" creationId="{0A516187-8E7F-1AFA-DEC3-356B82A2FC2E}"/>
          </ac:spMkLst>
        </pc:spChg>
        <pc:spChg chg="add mod">
          <ac:chgData name="Mitchell Wand" userId="de9b44c55c049659" providerId="LiveId" clId="{97F6A37B-697C-4290-A1B5-0CB4BB45D11B}" dt="2024-09-29T11:44:05.432" v="748"/>
          <ac:spMkLst>
            <pc:docMk/>
            <pc:sldMk cId="2139498976" sldId="442"/>
            <ac:spMk id="6" creationId="{8B8EFFB5-9269-EBC4-4CFE-D72A2DDA5A48}"/>
          </ac:spMkLst>
        </pc:spChg>
      </pc:sldChg>
      <pc:sldChg chg="addSp modSp new mod">
        <pc:chgData name="Mitchell Wand" userId="de9b44c55c049659" providerId="LiveId" clId="{97F6A37B-697C-4290-A1B5-0CB4BB45D11B}" dt="2024-09-29T12:02:09.747" v="1030" actId="14100"/>
        <pc:sldMkLst>
          <pc:docMk/>
          <pc:sldMk cId="1365940729" sldId="443"/>
        </pc:sldMkLst>
        <pc:spChg chg="mod">
          <ac:chgData name="Mitchell Wand" userId="de9b44c55c049659" providerId="LiveId" clId="{97F6A37B-697C-4290-A1B5-0CB4BB45D11B}" dt="2024-09-29T11:53:53.861" v="811"/>
          <ac:spMkLst>
            <pc:docMk/>
            <pc:sldMk cId="1365940729" sldId="443"/>
            <ac:spMk id="2" creationId="{2840AEED-0AC0-B463-F5F5-C37BCE1E4173}"/>
          </ac:spMkLst>
        </pc:spChg>
        <pc:spChg chg="add mod">
          <ac:chgData name="Mitchell Wand" userId="de9b44c55c049659" providerId="LiveId" clId="{97F6A37B-697C-4290-A1B5-0CB4BB45D11B}" dt="2024-09-29T11:54:22.183" v="815" actId="255"/>
          <ac:spMkLst>
            <pc:docMk/>
            <pc:sldMk cId="1365940729" sldId="443"/>
            <ac:spMk id="5" creationId="{F9EE0529-3E67-D3E3-3725-EE5BD7DD0CB6}"/>
          </ac:spMkLst>
        </pc:spChg>
        <pc:spChg chg="add mod">
          <ac:chgData name="Mitchell Wand" userId="de9b44c55c049659" providerId="LiveId" clId="{97F6A37B-697C-4290-A1B5-0CB4BB45D11B}" dt="2024-09-29T11:55:58.875" v="874" actId="207"/>
          <ac:spMkLst>
            <pc:docMk/>
            <pc:sldMk cId="1365940729" sldId="443"/>
            <ac:spMk id="6" creationId="{F088365B-7BF2-B010-8D30-EA8390B05A6F}"/>
          </ac:spMkLst>
        </pc:spChg>
        <pc:spChg chg="add mod">
          <ac:chgData name="Mitchell Wand" userId="de9b44c55c049659" providerId="LiveId" clId="{97F6A37B-697C-4290-A1B5-0CB4BB45D11B}" dt="2024-09-29T11:56:47.970" v="919" actId="207"/>
          <ac:spMkLst>
            <pc:docMk/>
            <pc:sldMk cId="1365940729" sldId="443"/>
            <ac:spMk id="7" creationId="{9495D0C0-602B-4664-8D53-377A9722E730}"/>
          </ac:spMkLst>
        </pc:spChg>
        <pc:spChg chg="add mod">
          <ac:chgData name="Mitchell Wand" userId="de9b44c55c049659" providerId="LiveId" clId="{97F6A37B-697C-4290-A1B5-0CB4BB45D11B}" dt="2024-09-29T11:58:40.203" v="939" actId="14100"/>
          <ac:spMkLst>
            <pc:docMk/>
            <pc:sldMk cId="1365940729" sldId="443"/>
            <ac:spMk id="8" creationId="{9AF3B6A6-789A-0C4B-809F-E097BC41F314}"/>
          </ac:spMkLst>
        </pc:spChg>
        <pc:spChg chg="add mod">
          <ac:chgData name="Mitchell Wand" userId="de9b44c55c049659" providerId="LiveId" clId="{97F6A37B-697C-4290-A1B5-0CB4BB45D11B}" dt="2024-09-29T11:58:54.548" v="948" actId="20577"/>
          <ac:spMkLst>
            <pc:docMk/>
            <pc:sldMk cId="1365940729" sldId="443"/>
            <ac:spMk id="9" creationId="{6C486C67-B9FA-D3EB-FB08-ED610A7D8533}"/>
          </ac:spMkLst>
        </pc:spChg>
        <pc:spChg chg="add mod">
          <ac:chgData name="Mitchell Wand" userId="de9b44c55c049659" providerId="LiveId" clId="{97F6A37B-697C-4290-A1B5-0CB4BB45D11B}" dt="2024-09-29T12:02:09.747" v="1030" actId="14100"/>
          <ac:spMkLst>
            <pc:docMk/>
            <pc:sldMk cId="1365940729" sldId="443"/>
            <ac:spMk id="10" creationId="{01A0F8CD-322D-A93E-6FD2-3801CEA9163F}"/>
          </ac:spMkLst>
        </pc:spChg>
      </pc:sldChg>
      <pc:sldChg chg="addSp delSp modSp new mod">
        <pc:chgData name="Mitchell Wand" userId="de9b44c55c049659" providerId="LiveId" clId="{97F6A37B-697C-4290-A1B5-0CB4BB45D11B}" dt="2024-09-29T12:09:28.767" v="1366" actId="20577"/>
        <pc:sldMkLst>
          <pc:docMk/>
          <pc:sldMk cId="1331777955" sldId="444"/>
        </pc:sldMkLst>
        <pc:spChg chg="mod">
          <ac:chgData name="Mitchell Wand" userId="de9b44c55c049659" providerId="LiveId" clId="{97F6A37B-697C-4290-A1B5-0CB4BB45D11B}" dt="2024-09-29T11:59:30.091" v="969" actId="20577"/>
          <ac:spMkLst>
            <pc:docMk/>
            <pc:sldMk cId="1331777955" sldId="444"/>
            <ac:spMk id="2" creationId="{D2B7D55C-2C5C-AA77-EBEE-787C18F26555}"/>
          </ac:spMkLst>
        </pc:spChg>
        <pc:spChg chg="add mod">
          <ac:chgData name="Mitchell Wand" userId="de9b44c55c049659" providerId="LiveId" clId="{97F6A37B-697C-4290-A1B5-0CB4BB45D11B}" dt="2024-09-29T12:02:59.499" v="1048" actId="13926"/>
          <ac:spMkLst>
            <pc:docMk/>
            <pc:sldMk cId="1331777955" sldId="444"/>
            <ac:spMk id="5" creationId="{E804A824-8409-E432-977A-CAD0040727A4}"/>
          </ac:spMkLst>
        </pc:spChg>
        <pc:spChg chg="add del">
          <ac:chgData name="Mitchell Wand" userId="de9b44c55c049659" providerId="LiveId" clId="{97F6A37B-697C-4290-A1B5-0CB4BB45D11B}" dt="2024-09-29T12:00:18.042" v="975" actId="22"/>
          <ac:spMkLst>
            <pc:docMk/>
            <pc:sldMk cId="1331777955" sldId="444"/>
            <ac:spMk id="7" creationId="{AF6A8984-695F-06EE-E82A-F05D291A6CF9}"/>
          </ac:spMkLst>
        </pc:spChg>
        <pc:spChg chg="add mod">
          <ac:chgData name="Mitchell Wand" userId="de9b44c55c049659" providerId="LiveId" clId="{97F6A37B-697C-4290-A1B5-0CB4BB45D11B}" dt="2024-09-29T12:09:28.767" v="1366" actId="20577"/>
          <ac:spMkLst>
            <pc:docMk/>
            <pc:sldMk cId="1331777955" sldId="444"/>
            <ac:spMk id="8" creationId="{9E391A90-C13D-C595-904C-8B0CBC2EA128}"/>
          </ac:spMkLst>
        </pc:spChg>
        <pc:spChg chg="add mod">
          <ac:chgData name="Mitchell Wand" userId="de9b44c55c049659" providerId="LiveId" clId="{97F6A37B-697C-4290-A1B5-0CB4BB45D11B}" dt="2024-09-29T12:02:48.851" v="1047" actId="20577"/>
          <ac:spMkLst>
            <pc:docMk/>
            <pc:sldMk cId="1331777955" sldId="444"/>
            <ac:spMk id="9" creationId="{B95B3968-9737-7ED4-40B6-C1B09C501078}"/>
          </ac:spMkLst>
        </pc:spChg>
      </pc:sldChg>
      <pc:sldChg chg="addSp delSp modSp new mod">
        <pc:chgData name="Mitchell Wand" userId="de9b44c55c049659" providerId="LiveId" clId="{97F6A37B-697C-4290-A1B5-0CB4BB45D11B}" dt="2024-09-29T12:08:02.462" v="1285" actId="20577"/>
        <pc:sldMkLst>
          <pc:docMk/>
          <pc:sldMk cId="3284592360" sldId="445"/>
        </pc:sldMkLst>
        <pc:spChg chg="mod">
          <ac:chgData name="Mitchell Wand" userId="de9b44c55c049659" providerId="LiveId" clId="{97F6A37B-697C-4290-A1B5-0CB4BB45D11B}" dt="2024-09-29T12:08:02.462" v="1285" actId="20577"/>
          <ac:spMkLst>
            <pc:docMk/>
            <pc:sldMk cId="3284592360" sldId="445"/>
            <ac:spMk id="2" creationId="{1C06E5B2-968B-8BE5-6EBB-493428899CFE}"/>
          </ac:spMkLst>
        </pc:spChg>
        <pc:spChg chg="add del mod">
          <ac:chgData name="Mitchell Wand" userId="de9b44c55c049659" providerId="LiveId" clId="{97F6A37B-697C-4290-A1B5-0CB4BB45D11B}" dt="2024-09-29T12:04:41.773" v="1123" actId="22"/>
          <ac:spMkLst>
            <pc:docMk/>
            <pc:sldMk cId="3284592360" sldId="445"/>
            <ac:spMk id="5" creationId="{077CED89-A8B8-478D-7031-D440D594255D}"/>
          </ac:spMkLst>
        </pc:spChg>
        <pc:spChg chg="add mod">
          <ac:chgData name="Mitchell Wand" userId="de9b44c55c049659" providerId="LiveId" clId="{97F6A37B-697C-4290-A1B5-0CB4BB45D11B}" dt="2024-09-29T12:05:09.111" v="1126" actId="14100"/>
          <ac:spMkLst>
            <pc:docMk/>
            <pc:sldMk cId="3284592360" sldId="445"/>
            <ac:spMk id="7" creationId="{17C9C9FE-FD83-3831-CB99-ED1B49EF6630}"/>
          </ac:spMkLst>
        </pc:spChg>
        <pc:spChg chg="add mod">
          <ac:chgData name="Mitchell Wand" userId="de9b44c55c049659" providerId="LiveId" clId="{97F6A37B-697C-4290-A1B5-0CB4BB45D11B}" dt="2024-09-29T12:07:46.341" v="1245" actId="1076"/>
          <ac:spMkLst>
            <pc:docMk/>
            <pc:sldMk cId="3284592360" sldId="445"/>
            <ac:spMk id="8" creationId="{1C22FD7D-8B41-D8A4-AC14-114D76E4DB6A}"/>
          </ac:spMkLst>
        </pc:spChg>
      </pc:sldChg>
      <pc:sldChg chg="modSp add del mod">
        <pc:chgData name="Mitchell Wand" userId="de9b44c55c049659" providerId="LiveId" clId="{97F6A37B-697C-4290-A1B5-0CB4BB45D11B}" dt="2024-09-29T12:19:26.941" v="1895" actId="2696"/>
        <pc:sldMkLst>
          <pc:docMk/>
          <pc:sldMk cId="3278129737" sldId="446"/>
        </pc:sldMkLst>
        <pc:spChg chg="mod">
          <ac:chgData name="Mitchell Wand" userId="de9b44c55c049659" providerId="LiveId" clId="{97F6A37B-697C-4290-A1B5-0CB4BB45D11B}" dt="2024-09-29T12:06:38.258" v="1221" actId="20577"/>
          <ac:spMkLst>
            <pc:docMk/>
            <pc:sldMk cId="3278129737" sldId="446"/>
            <ac:spMk id="2" creationId="{1C06E5B2-968B-8BE5-6EBB-493428899CFE}"/>
          </ac:spMkLst>
        </pc:spChg>
      </pc:sldChg>
      <pc:sldChg chg="addSp delSp modSp add mod">
        <pc:chgData name="Mitchell Wand" userId="de9b44c55c049659" providerId="LiveId" clId="{97F6A37B-697C-4290-A1B5-0CB4BB45D11B}" dt="2024-09-29T12:18:49.624" v="1892" actId="1076"/>
        <pc:sldMkLst>
          <pc:docMk/>
          <pc:sldMk cId="3549269080" sldId="447"/>
        </pc:sldMkLst>
        <pc:spChg chg="mod">
          <ac:chgData name="Mitchell Wand" userId="de9b44c55c049659" providerId="LiveId" clId="{97F6A37B-697C-4290-A1B5-0CB4BB45D11B}" dt="2024-09-29T12:08:45.489" v="1351" actId="20577"/>
          <ac:spMkLst>
            <pc:docMk/>
            <pc:sldMk cId="3549269080" sldId="447"/>
            <ac:spMk id="2" creationId="{1C06E5B2-968B-8BE5-6EBB-493428899CFE}"/>
          </ac:spMkLst>
        </pc:spChg>
        <pc:spChg chg="add del mod">
          <ac:chgData name="Mitchell Wand" userId="de9b44c55c049659" providerId="LiveId" clId="{97F6A37B-697C-4290-A1B5-0CB4BB45D11B}" dt="2024-09-29T12:18:44.898" v="1891" actId="478"/>
          <ac:spMkLst>
            <pc:docMk/>
            <pc:sldMk cId="3549269080" sldId="447"/>
            <ac:spMk id="4" creationId="{3F8FC4DD-32BB-C98E-10AC-FD76020E25A1}"/>
          </ac:spMkLst>
        </pc:spChg>
        <pc:spChg chg="add mod">
          <ac:chgData name="Mitchell Wand" userId="de9b44c55c049659" providerId="LiveId" clId="{97F6A37B-697C-4290-A1B5-0CB4BB45D11B}" dt="2024-09-29T12:18:49.624" v="1892" actId="1076"/>
          <ac:spMkLst>
            <pc:docMk/>
            <pc:sldMk cId="3549269080" sldId="447"/>
            <ac:spMk id="5" creationId="{96AA6E47-7F30-B2A1-93D9-42C6C35E96FE}"/>
          </ac:spMkLst>
        </pc:spChg>
        <pc:spChg chg="mod">
          <ac:chgData name="Mitchell Wand" userId="de9b44c55c049659" providerId="LiveId" clId="{97F6A37B-697C-4290-A1B5-0CB4BB45D11B}" dt="2024-09-29T12:11:02.269" v="1426" actId="13926"/>
          <ac:spMkLst>
            <pc:docMk/>
            <pc:sldMk cId="3549269080" sldId="447"/>
            <ac:spMk id="7" creationId="{17C9C9FE-FD83-3831-CB99-ED1B49EF6630}"/>
          </ac:spMkLst>
        </pc:spChg>
        <pc:spChg chg="del">
          <ac:chgData name="Mitchell Wand" userId="de9b44c55c049659" providerId="LiveId" clId="{97F6A37B-697C-4290-A1B5-0CB4BB45D11B}" dt="2024-09-29T12:08:48.893" v="1352" actId="478"/>
          <ac:spMkLst>
            <pc:docMk/>
            <pc:sldMk cId="3549269080" sldId="447"/>
            <ac:spMk id="8" creationId="{1C22FD7D-8B41-D8A4-AC14-114D76E4DB6A}"/>
          </ac:spMkLst>
        </pc:spChg>
      </pc:sldChg>
      <pc:sldChg chg="add del">
        <pc:chgData name="Mitchell Wand" userId="de9b44c55c049659" providerId="LiveId" clId="{97F6A37B-697C-4290-A1B5-0CB4BB45D11B}" dt="2024-09-29T12:19:14.873" v="1894" actId="2696"/>
        <pc:sldMkLst>
          <pc:docMk/>
          <pc:sldMk cId="3099640457" sldId="448"/>
        </pc:sldMkLst>
      </pc:sldChg>
      <pc:sldChg chg="addSp delSp modSp add mod">
        <pc:chgData name="Mitchell Wand" userId="de9b44c55c049659" providerId="LiveId" clId="{97F6A37B-697C-4290-A1B5-0CB4BB45D11B}" dt="2024-09-29T12:19:00.058" v="1893" actId="1076"/>
        <pc:sldMkLst>
          <pc:docMk/>
          <pc:sldMk cId="4174240328" sldId="449"/>
        </pc:sldMkLst>
        <pc:spChg chg="mod">
          <ac:chgData name="Mitchell Wand" userId="de9b44c55c049659" providerId="LiveId" clId="{97F6A37B-697C-4290-A1B5-0CB4BB45D11B}" dt="2024-09-29T12:12:41.965" v="1532" actId="20577"/>
          <ac:spMkLst>
            <pc:docMk/>
            <pc:sldMk cId="4174240328" sldId="449"/>
            <ac:spMk id="2" creationId="{1C06E5B2-968B-8BE5-6EBB-493428899CFE}"/>
          </ac:spMkLst>
        </pc:spChg>
        <pc:spChg chg="add del mod">
          <ac:chgData name="Mitchell Wand" userId="de9b44c55c049659" providerId="LiveId" clId="{97F6A37B-697C-4290-A1B5-0CB4BB45D11B}" dt="2024-09-29T12:14:52.139" v="1590" actId="478"/>
          <ac:spMkLst>
            <pc:docMk/>
            <pc:sldMk cId="4174240328" sldId="449"/>
            <ac:spMk id="4" creationId="{8CA5B4A3-B2B5-A567-519E-92D9463F1EF2}"/>
          </ac:spMkLst>
        </pc:spChg>
        <pc:spChg chg="add mod">
          <ac:chgData name="Mitchell Wand" userId="de9b44c55c049659" providerId="LiveId" clId="{97F6A37B-697C-4290-A1B5-0CB4BB45D11B}" dt="2024-09-29T12:19:00.058" v="1893" actId="1076"/>
          <ac:spMkLst>
            <pc:docMk/>
            <pc:sldMk cId="4174240328" sldId="449"/>
            <ac:spMk id="5" creationId="{5616A082-14B3-F28B-262F-78E20974346B}"/>
          </ac:spMkLst>
        </pc:spChg>
        <pc:spChg chg="del">
          <ac:chgData name="Mitchell Wand" userId="de9b44c55c049659" providerId="LiveId" clId="{97F6A37B-697C-4290-A1B5-0CB4BB45D11B}" dt="2024-09-29T12:12:11.930" v="1429" actId="478"/>
          <ac:spMkLst>
            <pc:docMk/>
            <pc:sldMk cId="4174240328" sldId="449"/>
            <ac:spMk id="8" creationId="{1C22FD7D-8B41-D8A4-AC14-114D76E4DB6A}"/>
          </ac:spMkLst>
        </pc:spChg>
      </pc:sldChg>
      <pc:sldChg chg="addSp delSp modSp new mod modClrScheme modAnim chgLayout">
        <pc:chgData name="Mitchell Wand" userId="de9b44c55c049659" providerId="LiveId" clId="{97F6A37B-697C-4290-A1B5-0CB4BB45D11B}" dt="2024-09-29T12:42:31.677" v="2394" actId="20577"/>
        <pc:sldMkLst>
          <pc:docMk/>
          <pc:sldMk cId="1992267118" sldId="450"/>
        </pc:sldMkLst>
        <pc:spChg chg="del mod ord">
          <ac:chgData name="Mitchell Wand" userId="de9b44c55c049659" providerId="LiveId" clId="{97F6A37B-697C-4290-A1B5-0CB4BB45D11B}" dt="2024-09-29T12:35:52.377" v="2279" actId="700"/>
          <ac:spMkLst>
            <pc:docMk/>
            <pc:sldMk cId="1992267118" sldId="450"/>
            <ac:spMk id="2" creationId="{D431F406-764E-C9D7-C27D-E05318F5386F}"/>
          </ac:spMkLst>
        </pc:spChg>
        <pc:spChg chg="del">
          <ac:chgData name="Mitchell Wand" userId="de9b44c55c049659" providerId="LiveId" clId="{97F6A37B-697C-4290-A1B5-0CB4BB45D11B}" dt="2024-09-29T12:35:52.377" v="2279" actId="700"/>
          <ac:spMkLst>
            <pc:docMk/>
            <pc:sldMk cId="1992267118" sldId="450"/>
            <ac:spMk id="3" creationId="{0963812E-27A5-44BB-0343-C26454894EDF}"/>
          </ac:spMkLst>
        </pc:spChg>
        <pc:spChg chg="mod ord">
          <ac:chgData name="Mitchell Wand" userId="de9b44c55c049659" providerId="LiveId" clId="{97F6A37B-697C-4290-A1B5-0CB4BB45D11B}" dt="2024-09-29T12:35:52.377" v="2279" actId="700"/>
          <ac:spMkLst>
            <pc:docMk/>
            <pc:sldMk cId="1992267118" sldId="450"/>
            <ac:spMk id="4" creationId="{801B11DB-AD1C-D8C8-EFB0-78970496B943}"/>
          </ac:spMkLst>
        </pc:spChg>
        <pc:spChg chg="add mod ord">
          <ac:chgData name="Mitchell Wand" userId="de9b44c55c049659" providerId="LiveId" clId="{97F6A37B-697C-4290-A1B5-0CB4BB45D11B}" dt="2024-09-29T12:36:33.423" v="2314" actId="20577"/>
          <ac:spMkLst>
            <pc:docMk/>
            <pc:sldMk cId="1992267118" sldId="450"/>
            <ac:spMk id="5" creationId="{AAEC50C2-F019-2719-9504-174095EE3318}"/>
          </ac:spMkLst>
        </pc:spChg>
        <pc:spChg chg="add mod">
          <ac:chgData name="Mitchell Wand" userId="de9b44c55c049659" providerId="LiveId" clId="{97F6A37B-697C-4290-A1B5-0CB4BB45D11B}" dt="2024-09-29T12:36:26.158" v="2309" actId="14100"/>
          <ac:spMkLst>
            <pc:docMk/>
            <pc:sldMk cId="1992267118" sldId="450"/>
            <ac:spMk id="7" creationId="{8A7CBD44-2419-AD06-BCE7-5C65643C7BDB}"/>
          </ac:spMkLst>
        </pc:spChg>
        <pc:spChg chg="mod">
          <ac:chgData name="Mitchell Wand" userId="de9b44c55c049659" providerId="LiveId" clId="{97F6A37B-697C-4290-A1B5-0CB4BB45D11B}" dt="2024-09-29T12:38:57.780" v="2319"/>
          <ac:spMkLst>
            <pc:docMk/>
            <pc:sldMk cId="1992267118" sldId="450"/>
            <ac:spMk id="9" creationId="{76D98FCF-2FAB-0C4B-7F97-366B090DB02F}"/>
          </ac:spMkLst>
        </pc:spChg>
        <pc:spChg chg="mod">
          <ac:chgData name="Mitchell Wand" userId="de9b44c55c049659" providerId="LiveId" clId="{97F6A37B-697C-4290-A1B5-0CB4BB45D11B}" dt="2024-09-29T12:38:57.780" v="2319"/>
          <ac:spMkLst>
            <pc:docMk/>
            <pc:sldMk cId="1992267118" sldId="450"/>
            <ac:spMk id="12" creationId="{938FE8E1-1AB7-6D63-0AB0-E9047D01024C}"/>
          </ac:spMkLst>
        </pc:spChg>
        <pc:spChg chg="mod">
          <ac:chgData name="Mitchell Wand" userId="de9b44c55c049659" providerId="LiveId" clId="{97F6A37B-697C-4290-A1B5-0CB4BB45D11B}" dt="2024-09-29T12:38:57.780" v="2319"/>
          <ac:spMkLst>
            <pc:docMk/>
            <pc:sldMk cId="1992267118" sldId="450"/>
            <ac:spMk id="15" creationId="{1472FDE2-C182-834C-5578-CF7305B7EC85}"/>
          </ac:spMkLst>
        </pc:spChg>
        <pc:spChg chg="add mod">
          <ac:chgData name="Mitchell Wand" userId="de9b44c55c049659" providerId="LiveId" clId="{97F6A37B-697C-4290-A1B5-0CB4BB45D11B}" dt="2024-09-29T12:42:31.677" v="2394" actId="20577"/>
          <ac:spMkLst>
            <pc:docMk/>
            <pc:sldMk cId="1992267118" sldId="450"/>
            <ac:spMk id="17" creationId="{02E9B292-A2AE-A15A-C4DD-D810DDF77427}"/>
          </ac:spMkLst>
        </pc:spChg>
        <pc:grpChg chg="add mod">
          <ac:chgData name="Mitchell Wand" userId="de9b44c55c049659" providerId="LiveId" clId="{97F6A37B-697C-4290-A1B5-0CB4BB45D11B}" dt="2024-09-29T12:39:31.733" v="2321" actId="1076"/>
          <ac:grpSpMkLst>
            <pc:docMk/>
            <pc:sldMk cId="1992267118" sldId="450"/>
            <ac:grpSpMk id="8" creationId="{61D80F06-A582-655B-22E0-72CA9162CC78}"/>
          </ac:grpSpMkLst>
        </pc:grpChg>
        <pc:grpChg chg="add mod">
          <ac:chgData name="Mitchell Wand" userId="de9b44c55c049659" providerId="LiveId" clId="{97F6A37B-697C-4290-A1B5-0CB4BB45D11B}" dt="2024-09-29T12:39:38.307" v="2322" actId="1076"/>
          <ac:grpSpMkLst>
            <pc:docMk/>
            <pc:sldMk cId="1992267118" sldId="450"/>
            <ac:grpSpMk id="11" creationId="{9246F114-3C66-0BC2-1A78-C3B440F8EE9E}"/>
          </ac:grpSpMkLst>
        </pc:grpChg>
        <pc:grpChg chg="add mod">
          <ac:chgData name="Mitchell Wand" userId="de9b44c55c049659" providerId="LiveId" clId="{97F6A37B-697C-4290-A1B5-0CB4BB45D11B}" dt="2024-09-29T12:39:16.724" v="2320" actId="1076"/>
          <ac:grpSpMkLst>
            <pc:docMk/>
            <pc:sldMk cId="1992267118" sldId="450"/>
            <ac:grpSpMk id="14" creationId="{3CFFFF60-26FB-DF6E-7F25-26933940FFF9}"/>
          </ac:grpSpMkLst>
        </pc:grpChg>
        <pc:cxnChg chg="mod">
          <ac:chgData name="Mitchell Wand" userId="de9b44c55c049659" providerId="LiveId" clId="{97F6A37B-697C-4290-A1B5-0CB4BB45D11B}" dt="2024-09-29T12:38:57.780" v="2319"/>
          <ac:cxnSpMkLst>
            <pc:docMk/>
            <pc:sldMk cId="1992267118" sldId="450"/>
            <ac:cxnSpMk id="10" creationId="{63FBB70A-62F2-8A75-42C9-F6F3CBB0804A}"/>
          </ac:cxnSpMkLst>
        </pc:cxnChg>
        <pc:cxnChg chg="mod">
          <ac:chgData name="Mitchell Wand" userId="de9b44c55c049659" providerId="LiveId" clId="{97F6A37B-697C-4290-A1B5-0CB4BB45D11B}" dt="2024-09-29T12:38:57.780" v="2319"/>
          <ac:cxnSpMkLst>
            <pc:docMk/>
            <pc:sldMk cId="1992267118" sldId="450"/>
            <ac:cxnSpMk id="13" creationId="{B2D1B8A2-CA8B-5EE9-A8BD-C2D0FF573708}"/>
          </ac:cxnSpMkLst>
        </pc:cxnChg>
        <pc:cxnChg chg="mod">
          <ac:chgData name="Mitchell Wand" userId="de9b44c55c049659" providerId="LiveId" clId="{97F6A37B-697C-4290-A1B5-0CB4BB45D11B}" dt="2024-09-29T12:38:57.780" v="2319"/>
          <ac:cxnSpMkLst>
            <pc:docMk/>
            <pc:sldMk cId="1992267118" sldId="450"/>
            <ac:cxnSpMk id="16" creationId="{EB5ED9D2-7679-AD17-26AB-134DAF34D0E8}"/>
          </ac:cxnSpMkLst>
        </pc:cxnChg>
      </pc:sldChg>
      <pc:sldChg chg="add ord modNotes">
        <pc:chgData name="Mitchell Wand" userId="de9b44c55c049659" providerId="LiveId" clId="{97F6A37B-697C-4290-A1B5-0CB4BB45D11B}" dt="2024-09-29T12:43:05.408" v="2396"/>
        <pc:sldMkLst>
          <pc:docMk/>
          <pc:sldMk cId="3754954376" sldId="537"/>
        </pc:sldMkLst>
      </pc:sldChg>
      <pc:sldChg chg="modSp new mod">
        <pc:chgData name="Mitchell Wand" userId="de9b44c55c049659" providerId="LiveId" clId="{97F6A37B-697C-4290-A1B5-0CB4BB45D11B}" dt="2024-09-29T16:06:05.712" v="2830" actId="20577"/>
        <pc:sldMkLst>
          <pc:docMk/>
          <pc:sldMk cId="409711853" sldId="538"/>
        </pc:sldMkLst>
        <pc:spChg chg="mod">
          <ac:chgData name="Mitchell Wand" userId="de9b44c55c049659" providerId="LiveId" clId="{97F6A37B-697C-4290-A1B5-0CB4BB45D11B}" dt="2024-09-29T16:06:05.712" v="2830" actId="20577"/>
          <ac:spMkLst>
            <pc:docMk/>
            <pc:sldMk cId="409711853" sldId="538"/>
            <ac:spMk id="2" creationId="{F5C6FDF5-81CD-4A4A-0A9A-CF58B2A7DAB3}"/>
          </ac:spMkLst>
        </pc:spChg>
      </pc:sldChg>
      <pc:sldChg chg="add del">
        <pc:chgData name="Mitchell Wand" userId="de9b44c55c049659" providerId="LiveId" clId="{97F6A37B-697C-4290-A1B5-0CB4BB45D11B}" dt="2024-09-29T13:00:03.312" v="2708" actId="2696"/>
        <pc:sldMkLst>
          <pc:docMk/>
          <pc:sldMk cId="3990952821" sldId="538"/>
        </pc:sldMkLst>
      </pc:sldChg>
      <pc:sldChg chg="modSp new mod">
        <pc:chgData name="Mitchell Wand" userId="de9b44c55c049659" providerId="LiveId" clId="{97F6A37B-697C-4290-A1B5-0CB4BB45D11B}" dt="2024-09-29T16:06:49.491" v="2858" actId="20577"/>
        <pc:sldMkLst>
          <pc:docMk/>
          <pc:sldMk cId="3589980470" sldId="539"/>
        </pc:sldMkLst>
        <pc:spChg chg="mod">
          <ac:chgData name="Mitchell Wand" userId="de9b44c55c049659" providerId="LiveId" clId="{97F6A37B-697C-4290-A1B5-0CB4BB45D11B}" dt="2024-09-29T16:06:49.491" v="2858" actId="20577"/>
          <ac:spMkLst>
            <pc:docMk/>
            <pc:sldMk cId="3589980470" sldId="539"/>
            <ac:spMk id="2" creationId="{26420DD3-2520-341E-73CC-DBEAAF3A3038}"/>
          </ac:spMkLst>
        </pc:spChg>
      </pc:sldChg>
      <pc:sldChg chg="modSp new mod">
        <pc:chgData name="Mitchell Wand" userId="de9b44c55c049659" providerId="LiveId" clId="{97F6A37B-697C-4290-A1B5-0CB4BB45D11B}" dt="2024-09-29T16:08:18.407" v="2941" actId="20577"/>
        <pc:sldMkLst>
          <pc:docMk/>
          <pc:sldMk cId="2308735133" sldId="540"/>
        </pc:sldMkLst>
        <pc:spChg chg="mod">
          <ac:chgData name="Mitchell Wand" userId="de9b44c55c049659" providerId="LiveId" clId="{97F6A37B-697C-4290-A1B5-0CB4BB45D11B}" dt="2024-09-29T16:08:18.407" v="2941" actId="20577"/>
          <ac:spMkLst>
            <pc:docMk/>
            <pc:sldMk cId="2308735133" sldId="540"/>
            <ac:spMk id="2" creationId="{B15EAF94-963D-F2B7-037D-567B2D0A9AC5}"/>
          </ac:spMkLst>
        </pc:spChg>
      </pc:sldChg>
      <pc:sldMasterChg chg="mod">
        <pc:chgData name="Mitchell Wand" userId="de9b44c55c049659" providerId="LiveId" clId="{97F6A37B-697C-4290-A1B5-0CB4BB45D11B}" dt="2024-10-15T02:04:00.822" v="2943" actId="6014"/>
        <pc:sldMasterMkLst>
          <pc:docMk/>
          <pc:sldMasterMk cId="0" sldId="214748364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Module09: React Hooks.   Hooks are a unique feature of REACT, which enable React components to deal with inputs other than mouse clicks and the like.  </a:t>
            </a:r>
          </a:p>
          <a:p>
            <a:endParaRPr lang="en-US" dirty="0"/>
          </a:p>
          <a:p>
            <a:endParaRPr lang="en-US" dirty="0"/>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went to localhost:3000, started the console with C-S-I, and hit "reload" to get the display from the beginning.</a:t>
            </a:r>
          </a:p>
          <a:p>
            <a:endParaRPr lang="en-US" dirty="0"/>
          </a:p>
          <a:p>
            <a:r>
              <a:rPr lang="en-US" dirty="0"/>
              <a:t>We can't do anything else with this app right now, but we'll come back to it a little later.</a:t>
            </a:r>
          </a:p>
        </p:txBody>
      </p:sp>
    </p:spTree>
    <p:extLst>
      <p:ext uri="{BB962C8B-B14F-4D97-AF65-F5344CB8AC3E}">
        <p14:creationId xmlns:p14="http://schemas.microsoft.com/office/powerpoint/2010/main" val="127418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a:p>
            <a:endParaRPr lang="en-US" dirty="0"/>
          </a:p>
          <a:p>
            <a:r>
              <a:rPr lang="en-US" dirty="0"/>
              <a:t>NOTE: when you load the component, these hooks may run twice in development mode (</a:t>
            </a:r>
            <a:r>
              <a:rPr lang="en-US" dirty="0" err="1"/>
              <a:t>npm</a:t>
            </a:r>
            <a:r>
              <a:rPr lang="en-US" dirty="0"/>
              <a:t> run dev), but they will only run once on subsequent redisplays, and (most importantly) in production.</a:t>
            </a:r>
          </a:p>
        </p:txBody>
      </p:sp>
    </p:spTree>
    <p:extLst>
      <p:ext uri="{BB962C8B-B14F-4D97-AF65-F5344CB8AC3E}">
        <p14:creationId xmlns:p14="http://schemas.microsoft.com/office/powerpoint/2010/main" val="68663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create two buttons, each of which increments n or m, and logs itself in the console.</a:t>
            </a:r>
          </a:p>
          <a:p>
            <a:endParaRPr lang="en-US" dirty="0"/>
          </a:p>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&lt;explain slide, or demo &amp; explain as you go&gt;</a:t>
            </a:r>
          </a:p>
        </p:txBody>
      </p:sp>
    </p:spTree>
    <p:extLst>
      <p:ext uri="{BB962C8B-B14F-4D97-AF65-F5344CB8AC3E}">
        <p14:creationId xmlns:p14="http://schemas.microsoft.com/office/powerpoint/2010/main" val="2234812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taken our </a:t>
            </a:r>
            <a:r>
              <a:rPr lang="en-US" dirty="0" err="1"/>
              <a:t>useEffect</a:t>
            </a:r>
            <a:r>
              <a:rPr lang="en-US" dirty="0"/>
              <a:t> demo and instrumented it to make the execution of the cleanup functions visible.</a:t>
            </a:r>
          </a:p>
          <a:p>
            <a:endParaRPr lang="en-US" dirty="0"/>
          </a:p>
          <a:p>
            <a:r>
              <a:rPr lang="en-US" dirty="0"/>
              <a:t>To do this, we've defined a function `cleanup` that takes a string and returns a 0-argument function that is suitable to use as a return value from </a:t>
            </a:r>
            <a:r>
              <a:rPr lang="en-US" dirty="0" err="1"/>
              <a:t>useEffect</a:t>
            </a:r>
            <a:r>
              <a:rPr lang="en-US" dirty="0"/>
              <a:t>.</a:t>
            </a:r>
          </a:p>
          <a:p>
            <a:endParaRPr lang="en-US" dirty="0"/>
          </a:p>
          <a:p>
            <a:r>
              <a:rPr lang="en-US" dirty="0"/>
              <a:t>Then we've taken each </a:t>
            </a:r>
            <a:r>
              <a:rPr lang="en-US" dirty="0" err="1"/>
              <a:t>useEffect</a:t>
            </a:r>
            <a:r>
              <a:rPr lang="en-US" dirty="0"/>
              <a:t> and modified it to return a suitably labelled cleanup function.</a:t>
            </a:r>
          </a:p>
          <a:p>
            <a:endParaRPr lang="en-US" dirty="0"/>
          </a:p>
          <a:p>
            <a:r>
              <a:rPr lang="en-US" dirty="0"/>
              <a:t>Last, we've modified the "Increment n" and "Increment m" buttons to log a message to the console when they are clicked (not shown on slide).</a:t>
            </a:r>
          </a:p>
          <a:p>
            <a:endParaRPr lang="en-US" dirty="0"/>
          </a:p>
          <a:p>
            <a:r>
              <a:rPr lang="en-US" dirty="0"/>
              <a:t>Let's watch this in action </a:t>
            </a:r>
          </a:p>
        </p:txBody>
      </p:sp>
    </p:spTree>
    <p:extLst>
      <p:ext uri="{BB962C8B-B14F-4D97-AF65-F5344CB8AC3E}">
        <p14:creationId xmlns:p14="http://schemas.microsoft.com/office/powerpoint/2010/main" val="347637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hit Reload.  Observe that effects #1, 2N, 3A, and 3B are run.</a:t>
            </a:r>
          </a:p>
          <a:p>
            <a:r>
              <a:rPr lang="en-US" dirty="0"/>
              <a:t>Then we clicked 'n'.</a:t>
            </a:r>
          </a:p>
          <a:p>
            <a:r>
              <a:rPr lang="en-US" dirty="0"/>
              <a:t>We will need to run 2N, 3A, and 3B again.  So first, the cleanups for 2N, 3A, and 3B are run, and then 2N, 3A, and 3B are run.</a:t>
            </a:r>
          </a:p>
          <a:p>
            <a:endParaRPr lang="en-US" dirty="0"/>
          </a:p>
          <a:p>
            <a:r>
              <a:rPr lang="en-US" dirty="0"/>
              <a:t>(As we said, the cleanups are guaranteed to be run before the next execution of the </a:t>
            </a:r>
            <a:r>
              <a:rPr lang="en-US" dirty="0" err="1"/>
              <a:t>useEffect</a:t>
            </a:r>
            <a:r>
              <a:rPr lang="en-US" dirty="0"/>
              <a:t>).</a:t>
            </a:r>
          </a:p>
          <a:p>
            <a:endParaRPr lang="en-US" dirty="0"/>
          </a:p>
          <a:p>
            <a:r>
              <a:rPr lang="en-US" dirty="0"/>
              <a:t>What about </a:t>
            </a:r>
            <a:r>
              <a:rPr lang="en-US" dirty="0" err="1"/>
              <a:t>useEffect</a:t>
            </a:r>
            <a:r>
              <a:rPr lang="en-US" dirty="0"/>
              <a:t> #1, which is only run on the first render.  We could create an example that would demonstrate that, but it would take more effort to create and explain than it would be worth </a:t>
            </a:r>
            <a:r>
              <a:rPr 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57445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(or start and stop the clock, if that affordance is available) from the client.   </a:t>
            </a:r>
          </a:p>
          <a:p>
            <a:endParaRPr lang="en-US" dirty="0"/>
          </a:p>
          <a:p>
            <a:r>
              <a:rPr lang="en-US" dirty="0"/>
              <a:t>/** this para only applies if we get starting and stopping working </a:t>
            </a:r>
          </a:p>
          <a:p>
            <a:r>
              <a:rPr lang="en-US" dirty="0"/>
              <a:t>Note that if we have several components (as in </a:t>
            </a:r>
            <a:r>
              <a:rPr lang="en-US" dirty="0" err="1"/>
              <a:t>ArrayOfClocksApp</a:t>
            </a:r>
            <a:r>
              <a:rPr lang="en-US" dirty="0"/>
              <a:t>), stopping or starting the clock in one component will start or stop it in all of them.</a:t>
            </a:r>
          </a:p>
          <a:p>
            <a:r>
              <a:rPr lang="en-US" dirty="0"/>
              <a:t>*/</a:t>
            </a:r>
          </a:p>
          <a:p>
            <a:endParaRPr lang="en-US" dirty="0"/>
          </a:p>
          <a:p>
            <a:r>
              <a:rPr lang="en-US" dirty="0"/>
              <a:t>More complicated hooks might return more complicated objects.  For example, </a:t>
            </a:r>
            <a:r>
              <a:rPr lang="en-US" dirty="0" err="1"/>
              <a:t>covey.town</a:t>
            </a:r>
            <a:r>
              <a:rPr lang="en-US" dirty="0"/>
              <a:t> makes extensive use of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test React components by building a test double for the react system. The test double render </a:t>
            </a:r>
            <a:r>
              <a:rPr lang="en-US" dirty="0" err="1"/>
              <a:t>scomponents</a:t>
            </a:r>
            <a:r>
              <a:rPr lang="en-US" dirty="0"/>
              <a:t> into a "virtual </a:t>
            </a:r>
            <a:r>
              <a:rPr lang="en-US" dirty="0" err="1"/>
              <a:t>dom</a:t>
            </a:r>
            <a:r>
              <a:rPr lang="en-US" dirty="0"/>
              <a:t>" just like the browser's DOM.  We can interact with the test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7374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Remember this example from Module 3:   &lt;review text if needed&gt;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In this example most of the work has already been done in a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 (not shown here)</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the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55086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1951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05.</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BBA0-0798-01A7-8D7C-CA992E4A7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BCD53-2C87-F7C1-6E19-AA7A3D8C146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319735F-BE30-74F0-5FEF-DC93FD11E599}"/>
              </a:ext>
            </a:extLst>
          </p:cNvPr>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 We'll also add some log commands so we can watch it in the browser console.</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endParaRPr lang="en-US" dirty="0"/>
          </a:p>
          <a:p>
            <a:endParaRPr lang="en-US" dirty="0"/>
          </a:p>
        </p:txBody>
      </p:sp>
    </p:spTree>
    <p:extLst>
      <p:ext uri="{BB962C8B-B14F-4D97-AF65-F5344CB8AC3E}">
        <p14:creationId xmlns:p14="http://schemas.microsoft.com/office/powerpoint/2010/main" val="314440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31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testing-library.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docs.cypress.io/guides/end-to-end-testing/writing-your-first-end-to-end-test"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cypress.io/api/table-of-contents#Cypress-AP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prstGeom prst="rect">
            <a:avLst/>
          </a:prstGeom>
        </p:spPr>
        <p:txBody>
          <a:bodyPr/>
          <a:lstStyle/>
          <a:p>
            <a:r>
              <a:rPr dirty="0"/>
              <a:t>CS 4530: Fundamentals of Software Engineering</a:t>
            </a:r>
            <a:br>
              <a:rPr dirty="0"/>
            </a:br>
            <a:r>
              <a:rPr dirty="0"/>
              <a:t>Module </a:t>
            </a:r>
            <a:r>
              <a:rPr lang="en-US" dirty="0"/>
              <a:t>09: React Hook Patterns</a:t>
            </a:r>
            <a:endParaRPr dirty="0"/>
          </a:p>
        </p:txBody>
      </p:sp>
      <p:sp>
        <p:nvSpPr>
          <p:cNvPr id="117" name="Subtitle 7"/>
          <p:cNvSpPr txBox="1">
            <a:spLocks noGrp="1"/>
          </p:cNvSpPr>
          <p:nvPr>
            <p:ph type="body" sz="half" idx="1"/>
          </p:nvPr>
        </p:nvSpPr>
        <p:spPr>
          <a:prstGeom prst="rect">
            <a:avLst/>
          </a:prstGeom>
        </p:spPr>
        <p:txBody>
          <a:bodyPr/>
          <a:lstStyle/>
          <a:p>
            <a:pPr>
              <a:lnSpc>
                <a:spcPct val="100000"/>
              </a:lnSpc>
            </a:pPr>
            <a:r>
              <a:rPr lang="en-US" sz="2800" dirty="0"/>
              <a:t>Adeel </a:t>
            </a:r>
            <a:r>
              <a:rPr lang="en-US" sz="2800" dirty="0" err="1"/>
              <a:t>Bhutta</a:t>
            </a:r>
            <a:r>
              <a:rPr lang="en-US" sz="2800" dirty="0"/>
              <a:t>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5C5962"/>
                </a:solidFill>
              </a:defRPr>
            </a:pPr>
            <a:r>
              <a:rPr dirty="0"/>
              <a:t>© 202</a:t>
            </a:r>
            <a:r>
              <a:rPr lang="en-US" dirty="0"/>
              <a:t>3-24</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C367B-1325-666D-A327-2C4B069F1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E17DE-1926-BEE1-9475-D20D8C47DD57}"/>
              </a:ext>
            </a:extLst>
          </p:cNvPr>
          <p:cNvSpPr>
            <a:spLocks noGrp="1"/>
          </p:cNvSpPr>
          <p:nvPr>
            <p:ph type="title"/>
          </p:nvPr>
        </p:nvSpPr>
        <p:spPr/>
        <p:txBody>
          <a:bodyPr/>
          <a:lstStyle/>
          <a:p>
            <a:r>
              <a:rPr lang="en-US" dirty="0"/>
              <a:t>Let's look at &lt;</a:t>
            </a:r>
            <a:r>
              <a:rPr lang="en-US" dirty="0" err="1"/>
              <a:t>ClockDisplay</a:t>
            </a:r>
            <a:r>
              <a:rPr lang="en-US" dirty="0"/>
              <a:t>&gt; again</a:t>
            </a:r>
          </a:p>
        </p:txBody>
      </p:sp>
      <p:sp>
        <p:nvSpPr>
          <p:cNvPr id="7" name="Rectangle: Rounded Corners 6">
            <a:extLst>
              <a:ext uri="{FF2B5EF4-FFF2-40B4-BE49-F238E27FC236}">
                <a16:creationId xmlns:a16="http://schemas.microsoft.com/office/drawing/2014/main" id="{D8ABAA32-A312-52BA-8F48-FC8E89FE1A57}"/>
              </a:ext>
            </a:extLst>
          </p:cNvPr>
          <p:cNvSpPr/>
          <p:nvPr/>
        </p:nvSpPr>
        <p:spPr>
          <a:xfrm>
            <a:off x="5636871" y="194935"/>
            <a:ext cx="64406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BCF31A3-702D-5526-C4EF-4333C3443943}"/>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6" name="TextBox 5">
            <a:extLst>
              <a:ext uri="{FF2B5EF4-FFF2-40B4-BE49-F238E27FC236}">
                <a16:creationId xmlns:a16="http://schemas.microsoft.com/office/drawing/2014/main" id="{53B9895B-9699-AD97-BAF2-AE03A8242EC8}"/>
              </a:ext>
            </a:extLst>
          </p:cNvPr>
          <p:cNvSpPr txBox="1"/>
          <p:nvPr/>
        </p:nvSpPr>
        <p:spPr>
          <a:xfrm>
            <a:off x="838199" y="1700075"/>
            <a:ext cx="11239332"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  clock: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JSX.Element</a:t>
            </a:r>
            <a:r>
              <a:rPr lang="en-US" b="0" dirty="0">
                <a:solidFill>
                  <a:srgbClr val="000000"/>
                </a:solidFill>
                <a:effectLst/>
                <a:latin typeface="Consolas" panose="020B0609020204030204" pitchFamily="49" charset="0"/>
              </a:rPr>
              <a:t> {  </a:t>
            </a:r>
          </a:p>
          <a:p>
            <a:r>
              <a:rPr lang="en-US" dirty="0">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is 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props.name + </a:t>
            </a:r>
            <a:r>
              <a:rPr lang="en-US" b="0" dirty="0">
                <a:solidFill>
                  <a:srgbClr val="A31515"/>
                </a:solidFill>
                <a:effectLst/>
                <a:latin typeface="Consolas" panose="020B0609020204030204" pitchFamily="49" charset="0"/>
              </a:rPr>
              <a:t>" is unmounting"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5032C79B-C273-D9E9-9FDD-71FDF4D6AB1F}"/>
              </a:ext>
            </a:extLst>
          </p:cNvPr>
          <p:cNvSpPr/>
          <p:nvPr/>
        </p:nvSpPr>
        <p:spPr>
          <a:xfrm>
            <a:off x="723730" y="2797383"/>
            <a:ext cx="8881777" cy="4060617"/>
          </a:xfrm>
          <a:prstGeom prst="rect">
            <a:avLst/>
          </a:prstGeom>
          <a:solidFill>
            <a:schemeClr val="accent2">
              <a:alpha val="1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Arrow: Left 4">
            <a:extLst>
              <a:ext uri="{FF2B5EF4-FFF2-40B4-BE49-F238E27FC236}">
                <a16:creationId xmlns:a16="http://schemas.microsoft.com/office/drawing/2014/main" id="{F2E851EA-7F76-8634-744D-CD4235A71984}"/>
              </a:ext>
            </a:extLst>
          </p:cNvPr>
          <p:cNvSpPr/>
          <p:nvPr/>
        </p:nvSpPr>
        <p:spPr>
          <a:xfrm>
            <a:off x="9754072" y="4369153"/>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Tree>
    <p:extLst>
      <p:ext uri="{BB962C8B-B14F-4D97-AF65-F5344CB8AC3E}">
        <p14:creationId xmlns:p14="http://schemas.microsoft.com/office/powerpoint/2010/main" val="8450146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 the display logic</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11</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518474" y="1410297"/>
            <a:ext cx="12405674"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handleStop</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clock.stop</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handleStart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clock.start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ID: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clock.id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clock.nListeners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"start"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handleStart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Start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"stop"</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handleStop</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Stop</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"delete"</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props.handleDelete</a:t>
            </a:r>
            <a:r>
              <a:rPr lang="en-US" b="0" dirty="0">
                <a:solidFill>
                  <a:srgbClr val="0000FF"/>
                </a:solidFill>
                <a:effectLst/>
                <a:latin typeface="Consolas" panose="020B0609020204030204" pitchFamily="49" charset="0"/>
              </a:rPr>
              <a:t>} </a:t>
            </a:r>
          </a:p>
          <a:p>
            <a:r>
              <a:rPr lang="en-US" dirty="0">
                <a:solidFill>
                  <a:srgbClr val="0000FF"/>
                </a:solidFill>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"add"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props.handleAdd</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endParaRPr lang="en-US" dirty="0"/>
          </a:p>
        </p:txBody>
      </p:sp>
      <p:sp>
        <p:nvSpPr>
          <p:cNvPr id="5" name="Rectangle 4">
            <a:extLst>
              <a:ext uri="{FF2B5EF4-FFF2-40B4-BE49-F238E27FC236}">
                <a16:creationId xmlns:a16="http://schemas.microsoft.com/office/drawing/2014/main" id="{933251D3-BC7F-D933-DCBD-63E02BFFF12B}"/>
              </a:ext>
            </a:extLst>
          </p:cNvPr>
          <p:cNvSpPr/>
          <p:nvPr/>
        </p:nvSpPr>
        <p:spPr>
          <a:xfrm>
            <a:off x="311085" y="2262433"/>
            <a:ext cx="8927183" cy="4400632"/>
          </a:xfrm>
          <a:prstGeom prst="rect">
            <a:avLst/>
          </a:prstGeom>
          <a:solidFill>
            <a:schemeClr val="accent5">
              <a:lumMod val="40000"/>
              <a:lumOff val="60000"/>
              <a:alpha val="8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Arrow: Left 5">
            <a:extLst>
              <a:ext uri="{FF2B5EF4-FFF2-40B4-BE49-F238E27FC236}">
                <a16:creationId xmlns:a16="http://schemas.microsoft.com/office/drawing/2014/main" id="{01568298-CD37-392D-5199-F2CB224B1AFB}"/>
              </a:ext>
            </a:extLst>
          </p:cNvPr>
          <p:cNvSpPr/>
          <p:nvPr/>
        </p:nvSpPr>
        <p:spPr>
          <a:xfrm>
            <a:off x="9445657" y="4004211"/>
            <a:ext cx="2605777"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Tree>
    <p:extLst>
      <p:ext uri="{BB962C8B-B14F-4D97-AF65-F5344CB8AC3E}">
        <p14:creationId xmlns:p14="http://schemas.microsoft.com/office/powerpoint/2010/main" val="29185182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BF10-47EB-5698-46CA-B43A120B4EE2}"/>
              </a:ext>
            </a:extLst>
          </p:cNvPr>
          <p:cNvSpPr>
            <a:spLocks noGrp="1"/>
          </p:cNvSpPr>
          <p:nvPr>
            <p:ph type="title"/>
          </p:nvPr>
        </p:nvSpPr>
        <p:spPr/>
        <p:txBody>
          <a:bodyPr/>
          <a:lstStyle/>
          <a:p>
            <a:r>
              <a:rPr lang="en-US" dirty="0"/>
              <a:t>running </a:t>
            </a:r>
            <a:r>
              <a:rPr lang="en-US" dirty="0" err="1"/>
              <a:t>SimpleClockDisplayApp</a:t>
            </a:r>
            <a:endParaRPr lang="en-US" dirty="0"/>
          </a:p>
        </p:txBody>
      </p:sp>
      <p:sp>
        <p:nvSpPr>
          <p:cNvPr id="3" name="Slide Number Placeholder 2">
            <a:extLst>
              <a:ext uri="{FF2B5EF4-FFF2-40B4-BE49-F238E27FC236}">
                <a16:creationId xmlns:a16="http://schemas.microsoft.com/office/drawing/2014/main" id="{C8136333-B0B2-751B-49D8-C0351B65EE42}"/>
              </a:ext>
            </a:extLst>
          </p:cNvPr>
          <p:cNvSpPr>
            <a:spLocks noGrp="1"/>
          </p:cNvSpPr>
          <p:nvPr>
            <p:ph type="sldNum" sz="quarter" idx="2"/>
          </p:nvPr>
        </p:nvSpPr>
        <p:spPr/>
        <p:txBody>
          <a:bodyPr/>
          <a:lstStyle/>
          <a:p>
            <a:fld id="{86CB4B4D-7CA3-9044-876B-883B54F8677D}" type="slidenum">
              <a:rPr lang="en-US" smtClean="0"/>
              <a:t>12</a:t>
            </a:fld>
            <a:endParaRPr lang="en-US"/>
          </a:p>
        </p:txBody>
      </p:sp>
      <p:pic>
        <p:nvPicPr>
          <p:cNvPr id="7" name="Picture 6">
            <a:extLst>
              <a:ext uri="{FF2B5EF4-FFF2-40B4-BE49-F238E27FC236}">
                <a16:creationId xmlns:a16="http://schemas.microsoft.com/office/drawing/2014/main" id="{74B7CE0B-4FB7-49EE-0CBF-2334B53FF67C}"/>
              </a:ext>
            </a:extLst>
          </p:cNvPr>
          <p:cNvPicPr>
            <a:picLocks noChangeAspect="1"/>
          </p:cNvPicPr>
          <p:nvPr/>
        </p:nvPicPr>
        <p:blipFill>
          <a:blip r:embed="rId3"/>
          <a:stretch>
            <a:fillRect/>
          </a:stretch>
        </p:blipFill>
        <p:spPr>
          <a:xfrm>
            <a:off x="323850" y="447675"/>
            <a:ext cx="11544300" cy="5962650"/>
          </a:xfrm>
          <a:prstGeom prst="rect">
            <a:avLst/>
          </a:prstGeom>
        </p:spPr>
      </p:pic>
    </p:spTree>
    <p:extLst>
      <p:ext uri="{BB962C8B-B14F-4D97-AF65-F5344CB8AC3E}">
        <p14:creationId xmlns:p14="http://schemas.microsoft.com/office/powerpoint/2010/main" val="4258496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one or more of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370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a:p>
            <a:pPr>
              <a:lnSpc>
                <a:spcPts val="1425"/>
              </a:lnSpc>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nSpc>
                <a:spcPts val="1425"/>
              </a:lnSpc>
            </a:pPr>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#2MN is run when m or n changes'</a:t>
            </a:r>
            <a:r>
              <a:rPr lang="en-US" sz="1400" b="0" dirty="0">
                <a:solidFill>
                  <a:srgbClr val="000000"/>
                </a:solidFill>
                <a:effectLst/>
                <a:latin typeface="Consolas" panose="020B0609020204030204" pitchFamily="49" charset="0"/>
              </a:rPr>
              <a:t>)</a:t>
            </a:r>
          </a:p>
          <a:p>
            <a:pPr>
              <a:lnSpc>
                <a:spcPts val="1425"/>
              </a:lnSpc>
            </a:pP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m,n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 is called on every render'</a:t>
            </a:r>
            <a:r>
              <a:rPr lang="en-US" sz="1400" b="0" dirty="0">
                <a:solidFill>
                  <a:srgbClr val="000000"/>
                </a:solidFill>
                <a:effectLst/>
                <a:latin typeface="Consolas" panose="020B0609020204030204" pitchFamily="49" charset="0"/>
              </a:rPr>
              <a:t>)})</a:t>
            </a:r>
          </a:p>
          <a:p>
            <a:endParaRPr lang="en-US" sz="1400" dirty="0">
              <a:latin typeface="Consolas" panose="020B0609020204030204" pitchFamily="49" charset="0"/>
            </a:endParaRPr>
          </a:p>
          <a:p>
            <a:r>
              <a:rPr lang="en-US" sz="1400" b="0" dirty="0">
                <a:solidFill>
                  <a:srgbClr val="008000"/>
                </a:solidFill>
                <a:effectLst/>
                <a:latin typeface="Consolas" panose="020B0609020204030204" pitchFamily="49" charset="0"/>
              </a:rPr>
              <a:t>    // observe that effects run in order of definition</a:t>
            </a:r>
          </a:p>
          <a:p>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n!'</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onClickM</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m!'</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3B3B3B"/>
                </a:solidFill>
                <a:effectLst/>
                <a:latin typeface="Consolas" panose="020B0609020204030204" pitchFamily="49" charset="0"/>
              </a:rPr>
              <a:t>useEffect</a:t>
            </a:r>
            <a:r>
              <a:rPr lang="en-US" sz="1400" b="0" dirty="0">
                <a:solidFill>
                  <a:srgbClr val="3B3B3B"/>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onClickN</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onClickM</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15</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85C2-3660-D246-D1C1-035D39437B18}"/>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3A988DA7-EE48-5581-3786-3A2542EC80E9}"/>
              </a:ext>
            </a:extLst>
          </p:cNvPr>
          <p:cNvSpPr>
            <a:spLocks noGrp="1"/>
          </p:cNvSpPr>
          <p:nvPr>
            <p:ph type="sldNum" sz="quarter" idx="2"/>
          </p:nvPr>
        </p:nvSpPr>
        <p:spPr/>
        <p:txBody>
          <a:bodyPr/>
          <a:lstStyle/>
          <a:p>
            <a:fld id="{86CB4B4D-7CA3-9044-876B-883B54F8677D}" type="slidenum">
              <a:rPr lang="en-US" smtClean="0"/>
              <a:t>16</a:t>
            </a:fld>
            <a:endParaRPr lang="en-US"/>
          </a:p>
        </p:txBody>
      </p:sp>
      <p:pic>
        <p:nvPicPr>
          <p:cNvPr id="8" name="Picture 7">
            <a:extLst>
              <a:ext uri="{FF2B5EF4-FFF2-40B4-BE49-F238E27FC236}">
                <a16:creationId xmlns:a16="http://schemas.microsoft.com/office/drawing/2014/main" id="{437F3233-5FE3-35B8-D6D9-A620044C20C9}"/>
              </a:ext>
            </a:extLst>
          </p:cNvPr>
          <p:cNvPicPr>
            <a:picLocks noChangeAspect="1"/>
          </p:cNvPicPr>
          <p:nvPr/>
        </p:nvPicPr>
        <p:blipFill>
          <a:blip r:embed="rId3"/>
          <a:stretch>
            <a:fillRect/>
          </a:stretch>
        </p:blipFill>
        <p:spPr>
          <a:xfrm>
            <a:off x="269913" y="1551404"/>
            <a:ext cx="11497937" cy="2594528"/>
          </a:xfrm>
          <a:prstGeom prst="rect">
            <a:avLst/>
          </a:prstGeom>
        </p:spPr>
      </p:pic>
      <p:pic>
        <p:nvPicPr>
          <p:cNvPr id="10" name="Picture 9">
            <a:extLst>
              <a:ext uri="{FF2B5EF4-FFF2-40B4-BE49-F238E27FC236}">
                <a16:creationId xmlns:a16="http://schemas.microsoft.com/office/drawing/2014/main" id="{C65D8A92-398D-3334-36A1-157C8659F5A6}"/>
              </a:ext>
            </a:extLst>
          </p:cNvPr>
          <p:cNvPicPr>
            <a:picLocks noChangeAspect="1"/>
          </p:cNvPicPr>
          <p:nvPr/>
        </p:nvPicPr>
        <p:blipFill>
          <a:blip r:embed="rId4"/>
          <a:stretch>
            <a:fillRect/>
          </a:stretch>
        </p:blipFill>
        <p:spPr>
          <a:xfrm>
            <a:off x="269912" y="1595726"/>
            <a:ext cx="11497937" cy="3666476"/>
          </a:xfrm>
          <a:prstGeom prst="rect">
            <a:avLst/>
          </a:prstGeom>
        </p:spPr>
      </p:pic>
    </p:spTree>
    <p:extLst>
      <p:ext uri="{BB962C8B-B14F-4D97-AF65-F5344CB8AC3E}">
        <p14:creationId xmlns:p14="http://schemas.microsoft.com/office/powerpoint/2010/main" val="36214538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normAutofit/>
          </a:bodyPr>
          <a:lstStyle/>
          <a:p>
            <a:r>
              <a:rPr lang="en-US" dirty="0"/>
              <a:t>In general, the cleanup function is executed sometime before the next time the hook is run.</a:t>
            </a:r>
          </a:p>
          <a:p>
            <a:r>
              <a:rPr lang="en-US" dirty="0"/>
              <a:t>For the first-time-only case, this means when the component is dismounted.</a:t>
            </a:r>
          </a:p>
          <a:p>
            <a:r>
              <a:rPr lang="en-US" dirty="0"/>
              <a:t>Let's look at </a:t>
            </a:r>
            <a:r>
              <a:rPr lang="en-US" dirty="0" err="1"/>
              <a:t>useEffect</a:t>
            </a:r>
            <a:r>
              <a:rPr lang="en-US" dirty="0"/>
              <a:t> demo again, this time with noisy cleanups.</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63738-005E-8B76-F936-07E690F33FDB}"/>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6DBEE7F4-8A26-4FFF-EDCC-9AFCB2AE016D}"/>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7" name="TextBox 6">
            <a:extLst>
              <a:ext uri="{FF2B5EF4-FFF2-40B4-BE49-F238E27FC236}">
                <a16:creationId xmlns:a16="http://schemas.microsoft.com/office/drawing/2014/main" id="{B01B88B3-D0A1-9170-7064-1C6ACA694A12}"/>
              </a:ext>
            </a:extLst>
          </p:cNvPr>
          <p:cNvSpPr txBox="1"/>
          <p:nvPr/>
        </p:nvSpPr>
        <p:spPr>
          <a:xfrm>
            <a:off x="708888" y="1483201"/>
            <a:ext cx="1124865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'cleanup: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m</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 is run only on first render'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cleanup</a:t>
            </a:r>
            <a:r>
              <a:rPr lang="en-US" b="0" dirty="0">
                <a:solidFill>
                  <a:srgbClr val="3B3B3B"/>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r>
              <a:rPr lang="en-US" b="0" dirty="0" err="1">
                <a:solidFill>
                  <a:srgbClr val="A31515"/>
                </a:solidFill>
                <a:effectLst/>
                <a:highlight>
                  <a:srgbClr val="FFFF00"/>
                </a:highlight>
                <a:latin typeface="Consolas" panose="020B0609020204030204" pitchFamily="49" charset="0"/>
              </a:rPr>
              <a:t>useEffect</a:t>
            </a:r>
            <a:r>
              <a:rPr lang="en-US" b="0" dirty="0">
                <a:solidFill>
                  <a:srgbClr val="A31515"/>
                </a:solidFill>
                <a:effectLst/>
                <a:highlight>
                  <a:srgbClr val="FFFF00"/>
                </a:highlight>
                <a:latin typeface="Consolas" panose="020B0609020204030204" pitchFamily="49" charset="0"/>
              </a:rPr>
              <a:t> #1'</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latin typeface="Consolas" panose="020B0609020204030204" pitchFamily="49" charset="0"/>
              </a:rPr>
              <a:t>    },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 is run only when n changes'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cleanup</a:t>
            </a:r>
            <a:r>
              <a:rPr lang="en-US" b="0" dirty="0">
                <a:solidFill>
                  <a:srgbClr val="3B3B3B"/>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r>
              <a:rPr lang="en-US" b="0" dirty="0" err="1">
                <a:solidFill>
                  <a:srgbClr val="A31515"/>
                </a:solidFill>
                <a:effectLst/>
                <a:highlight>
                  <a:srgbClr val="FFFF00"/>
                </a:highlight>
                <a:latin typeface="Consolas" panose="020B0609020204030204" pitchFamily="49" charset="0"/>
              </a:rPr>
              <a:t>useEffect</a:t>
            </a:r>
            <a:r>
              <a:rPr lang="en-US" b="0" dirty="0">
                <a:solidFill>
                  <a:srgbClr val="A31515"/>
                </a:solidFill>
                <a:effectLst/>
                <a:highlight>
                  <a:srgbClr val="FFFF00"/>
                </a:highlight>
                <a:latin typeface="Consolas" panose="020B0609020204030204" pitchFamily="49" charset="0"/>
              </a:rPr>
              <a:t> #2N'</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other effects</a:t>
            </a:r>
            <a:endParaRPr lang="en-US" b="0" dirty="0">
              <a:solidFill>
                <a:srgbClr val="3B3B3B"/>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CCBF80F9-908A-4548-59F0-7C33A786DBE6}"/>
              </a:ext>
            </a:extLst>
          </p:cNvPr>
          <p:cNvSpPr/>
          <p:nvPr/>
        </p:nvSpPr>
        <p:spPr>
          <a:xfrm>
            <a:off x="4958420" y="361790"/>
            <a:ext cx="6395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useEffect-demoWithCleanUps.tsx</a:t>
            </a:r>
            <a:endParaRPr lang="en-US" sz="2400" dirty="0">
              <a:solidFill>
                <a:schemeClr val="tx1"/>
              </a:solidFill>
            </a:endParaRPr>
          </a:p>
        </p:txBody>
      </p:sp>
    </p:spTree>
    <p:extLst>
      <p:ext uri="{BB962C8B-B14F-4D97-AF65-F5344CB8AC3E}">
        <p14:creationId xmlns:p14="http://schemas.microsoft.com/office/powerpoint/2010/main" val="172304494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D608-AEB0-9074-0AD4-FC4C0901DAD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56002A2-205F-9A59-9ECD-A3DD340C39F7}"/>
              </a:ext>
            </a:extLst>
          </p:cNvPr>
          <p:cNvSpPr>
            <a:spLocks noGrp="1"/>
          </p:cNvSpPr>
          <p:nvPr>
            <p:ph type="sldNum" sz="quarter" idx="2"/>
          </p:nvPr>
        </p:nvSpPr>
        <p:spPr/>
        <p:txBody>
          <a:bodyPr/>
          <a:lstStyle/>
          <a:p>
            <a:fld id="{86CB4B4D-7CA3-9044-876B-883B54F8677D}" type="slidenum">
              <a:rPr lang="en-US" smtClean="0"/>
              <a:t>19</a:t>
            </a:fld>
            <a:endParaRPr lang="en-US"/>
          </a:p>
        </p:txBody>
      </p:sp>
      <p:pic>
        <p:nvPicPr>
          <p:cNvPr id="12" name="Picture 11">
            <a:extLst>
              <a:ext uri="{FF2B5EF4-FFF2-40B4-BE49-F238E27FC236}">
                <a16:creationId xmlns:a16="http://schemas.microsoft.com/office/drawing/2014/main" id="{E4A5DC3F-DA64-F3F4-C259-D31E218E9593}"/>
              </a:ext>
            </a:extLst>
          </p:cNvPr>
          <p:cNvPicPr>
            <a:picLocks noChangeAspect="1"/>
          </p:cNvPicPr>
          <p:nvPr/>
        </p:nvPicPr>
        <p:blipFill>
          <a:blip r:embed="rId3"/>
          <a:stretch>
            <a:fillRect/>
          </a:stretch>
        </p:blipFill>
        <p:spPr>
          <a:xfrm>
            <a:off x="496288" y="1640022"/>
            <a:ext cx="11437088" cy="2618322"/>
          </a:xfrm>
          <a:prstGeom prst="rect">
            <a:avLst/>
          </a:prstGeom>
        </p:spPr>
      </p:pic>
      <p:pic>
        <p:nvPicPr>
          <p:cNvPr id="14" name="Picture 13">
            <a:extLst>
              <a:ext uri="{FF2B5EF4-FFF2-40B4-BE49-F238E27FC236}">
                <a16:creationId xmlns:a16="http://schemas.microsoft.com/office/drawing/2014/main" id="{F547D154-4707-10B5-D8F5-17477BA742A7}"/>
              </a:ext>
            </a:extLst>
          </p:cNvPr>
          <p:cNvPicPr>
            <a:picLocks noChangeAspect="1"/>
          </p:cNvPicPr>
          <p:nvPr/>
        </p:nvPicPr>
        <p:blipFill>
          <a:blip r:embed="rId4"/>
          <a:stretch>
            <a:fillRect/>
          </a:stretch>
        </p:blipFill>
        <p:spPr>
          <a:xfrm>
            <a:off x="377456" y="1640022"/>
            <a:ext cx="11555920" cy="4429098"/>
          </a:xfrm>
          <a:prstGeom prst="rect">
            <a:avLst/>
          </a:prstGeom>
        </p:spPr>
      </p:pic>
    </p:spTree>
    <p:extLst>
      <p:ext uri="{BB962C8B-B14F-4D97-AF65-F5344CB8AC3E}">
        <p14:creationId xmlns:p14="http://schemas.microsoft.com/office/powerpoint/2010/main" val="1941355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solidFill>
                  <a:schemeClr val="tx1"/>
                </a:solidFill>
              </a:rPr>
              <a:t>Be able to explain the three core steps of a test (assemble, act, assess) can map to UI component testing</a:t>
            </a:r>
          </a:p>
          <a:p>
            <a:pPr marL="685800" lvl="1" indent="-228600">
              <a:spcBef>
                <a:spcPts val="500"/>
              </a:spcBef>
              <a:defRPr sz="2400"/>
            </a:pPr>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0DD3-2520-341E-73CC-DBEAAF3A3038}"/>
              </a:ext>
            </a:extLst>
          </p:cNvPr>
          <p:cNvSpPr>
            <a:spLocks noGrp="1"/>
          </p:cNvSpPr>
          <p:nvPr>
            <p:ph type="title"/>
          </p:nvPr>
        </p:nvSpPr>
        <p:spPr/>
        <p:txBody>
          <a:bodyPr/>
          <a:lstStyle/>
          <a:p>
            <a:r>
              <a:rPr lang="en-US" dirty="0"/>
              <a:t>Lesson 9.2 Custom Hooks</a:t>
            </a:r>
          </a:p>
        </p:txBody>
      </p:sp>
      <p:sp>
        <p:nvSpPr>
          <p:cNvPr id="3" name="Text Placeholder 2">
            <a:extLst>
              <a:ext uri="{FF2B5EF4-FFF2-40B4-BE49-F238E27FC236}">
                <a16:creationId xmlns:a16="http://schemas.microsoft.com/office/drawing/2014/main" id="{ECA70242-122B-ECB8-DA86-DBC32541B904}"/>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A7A84572-D9AF-DC9C-18CF-5AED9F4757E9}"/>
              </a:ext>
            </a:extLst>
          </p:cNvPr>
          <p:cNvSpPr>
            <a:spLocks noGrp="1"/>
          </p:cNvSpPr>
          <p:nvPr>
            <p:ph type="sldNum" sz="quarter" idx="2"/>
          </p:nvPr>
        </p:nvSpPr>
        <p:spPr/>
        <p:txBody>
          <a:bodyPr/>
          <a:lstStyle/>
          <a:p>
            <a:fld id="{86CB4B4D-7CA3-9044-876B-883B54F8677D}" type="slidenum">
              <a:rPr lang="en-US" smtClean="0"/>
              <a:t>20</a:t>
            </a:fld>
            <a:endParaRPr lang="en-US"/>
          </a:p>
        </p:txBody>
      </p:sp>
    </p:spTree>
    <p:extLst>
      <p:ext uri="{BB962C8B-B14F-4D97-AF65-F5344CB8AC3E}">
        <p14:creationId xmlns:p14="http://schemas.microsoft.com/office/powerpoint/2010/main" val="358998047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a:p>
            <a:r>
              <a:rPr lang="en-US" dirty="0"/>
              <a:t>Custom Hooks let us separate business logic from display logic</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21</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516187-8E7F-1AFA-DEC3-356B82A2FC2E}"/>
              </a:ext>
            </a:extLst>
          </p:cNvPr>
          <p:cNvSpPr>
            <a:spLocks noGrp="1"/>
          </p:cNvSpPr>
          <p:nvPr>
            <p:ph type="title"/>
          </p:nvPr>
        </p:nvSpPr>
        <p:spPr/>
        <p:txBody>
          <a:bodyPr/>
          <a:lstStyle/>
          <a:p>
            <a:r>
              <a:rPr lang="en-US" dirty="0"/>
              <a:t>Example: </a:t>
            </a:r>
            <a:r>
              <a:rPr lang="en-US" dirty="0" err="1"/>
              <a:t>useClock</a:t>
            </a:r>
            <a:endParaRPr lang="en-US" dirty="0"/>
          </a:p>
        </p:txBody>
      </p:sp>
      <p:sp>
        <p:nvSpPr>
          <p:cNvPr id="4" name="Slide Number Placeholder 3">
            <a:extLst>
              <a:ext uri="{FF2B5EF4-FFF2-40B4-BE49-F238E27FC236}">
                <a16:creationId xmlns:a16="http://schemas.microsoft.com/office/drawing/2014/main" id="{70B8467F-F4A0-45BB-A845-66F6FFA3CE4A}"/>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6" name="TextBox 5">
            <a:extLst>
              <a:ext uri="{FF2B5EF4-FFF2-40B4-BE49-F238E27FC236}">
                <a16:creationId xmlns:a16="http://schemas.microsoft.com/office/drawing/2014/main" id="{8B8EFFB5-9269-EBC4-4CFE-D72A2DDA5A48}"/>
              </a:ext>
            </a:extLst>
          </p:cNvPr>
          <p:cNvSpPr txBox="1"/>
          <p:nvPr/>
        </p:nvSpPr>
        <p:spPr>
          <a:xfrm>
            <a:off x="708888" y="1483201"/>
            <a:ext cx="112486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useClock</a:t>
            </a:r>
            <a:r>
              <a:rPr lang="en-US" b="0" dirty="0">
                <a:solidFill>
                  <a:srgbClr val="000000"/>
                </a:solidFill>
                <a:effectLst/>
                <a:latin typeface="Consolas" panose="020B0609020204030204" pitchFamily="49" charset="0"/>
              </a:rPr>
              <a:t> (listener1: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SingletonClockFactory.getInstance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clock</a:t>
            </a:r>
          </a:p>
          <a:p>
            <a:r>
              <a:rPr lang="en-US" b="0" dirty="0">
                <a:solidFill>
                  <a:srgbClr val="000000"/>
                </a:solidFill>
                <a:effectLst/>
                <a:latin typeface="Consolas" panose="020B0609020204030204" pitchFamily="49" charset="0"/>
              </a:rPr>
              <a:t>}   </a:t>
            </a:r>
          </a:p>
          <a:p>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13949897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11370532"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(props: {</a:t>
            </a:r>
          </a:p>
          <a:p>
            <a:r>
              <a:rPr lang="en-US" sz="1400" b="0" dirty="0">
                <a:solidFill>
                  <a:srgbClr val="000000"/>
                </a:solidFill>
                <a:effectLst/>
                <a:latin typeface="Consolas" panose="020B0609020204030204" pitchFamily="49" charset="0"/>
              </a:rPr>
              <a:t>    name: string, key: number,</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clock:IClock</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props.name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clock.nListeners</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AiOutlineDelete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AiOutlinePlus</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3922776" y="157400"/>
            <a:ext cx="7863653"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AEED-0AC0-B463-F5F5-C37BCE1E4173}"/>
              </a:ext>
            </a:extLst>
          </p:cNvPr>
          <p:cNvSpPr>
            <a:spLocks noGrp="1"/>
          </p:cNvSpPr>
          <p:nvPr>
            <p:ph type="title"/>
          </p:nvPr>
        </p:nvSpPr>
        <p:spPr/>
        <p:txBody>
          <a:bodyPr/>
          <a:lstStyle/>
          <a:p>
            <a:r>
              <a:rPr lang="en-US" dirty="0"/>
              <a:t>A somewhat larger example: </a:t>
            </a:r>
            <a:r>
              <a:rPr lang="en-US" dirty="0" err="1"/>
              <a:t>ToDoList</a:t>
            </a:r>
            <a:endParaRPr lang="en-US" dirty="0"/>
          </a:p>
        </p:txBody>
      </p:sp>
      <p:sp>
        <p:nvSpPr>
          <p:cNvPr id="3" name="Slide Number Placeholder 2">
            <a:extLst>
              <a:ext uri="{FF2B5EF4-FFF2-40B4-BE49-F238E27FC236}">
                <a16:creationId xmlns:a16="http://schemas.microsoft.com/office/drawing/2014/main" id="{D3B06F78-BC51-A7F7-8422-4587F00A0F28}"/>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5" name="TextBox 4">
            <a:extLst>
              <a:ext uri="{FF2B5EF4-FFF2-40B4-BE49-F238E27FC236}">
                <a16:creationId xmlns:a16="http://schemas.microsoft.com/office/drawing/2014/main" id="{F9EE0529-3E67-D3E3-3725-EE5BD7DD0CB6}"/>
              </a:ext>
            </a:extLst>
          </p:cNvPr>
          <p:cNvSpPr txBox="1"/>
          <p:nvPr/>
        </p:nvSpPr>
        <p:spPr>
          <a:xfrm>
            <a:off x="838199" y="1445505"/>
            <a:ext cx="10728489"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ToDoApp</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todoList,setTodolist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ToDoItem</a:t>
            </a:r>
            <a:r>
              <a:rPr lang="en-US" sz="1400" b="0" dirty="0">
                <a:solidFill>
                  <a:srgbClr val="000000"/>
                </a:solidFill>
                <a:effectLst/>
                <a:latin typeface="Consolas" panose="020B0609020204030204" pitchFamily="49" charset="0"/>
              </a:rPr>
              <a:t>[]&gt;([])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itemKey,setItemKey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&lt;number&gt;(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first unused key</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title:string</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priority:string</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if</a:t>
            </a:r>
            <a:r>
              <a:rPr lang="en-US" sz="1400" b="0" dirty="0">
                <a:solidFill>
                  <a:srgbClr val="000000"/>
                </a:solidFill>
                <a:effectLst/>
                <a:latin typeface="Consolas" panose="020B0609020204030204" pitchFamily="49" charset="0"/>
              </a:rPr>
              <a:t> (title === </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ignore blank button presses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todoList.concat</a:t>
            </a:r>
            <a:r>
              <a:rPr lang="en-US" sz="1400" b="0" dirty="0">
                <a:solidFill>
                  <a:srgbClr val="000000"/>
                </a:solidFill>
                <a:effectLst/>
                <a:latin typeface="Consolas" panose="020B0609020204030204" pitchFamily="49" charset="0"/>
              </a:rPr>
              <a:t>({title: title, priority: priority, key: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setItemKey</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targetKey:number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todoList.filter</a:t>
            </a:r>
            <a:r>
              <a:rPr lang="en-US" sz="1400" b="0" dirty="0">
                <a:solidFill>
                  <a:srgbClr val="000000"/>
                </a:solidFill>
                <a:effectLst/>
                <a:latin typeface="Consolas" panose="020B0609020204030204" pitchFamily="49" charset="0"/>
              </a:rPr>
              <a:t>(item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targetKey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&lt;Heading&gt;</a:t>
            </a:r>
            <a:r>
              <a:rPr lang="en-US" sz="1400" b="0" dirty="0">
                <a:solidFill>
                  <a:srgbClr val="000000"/>
                </a:solidFill>
                <a:effectLst/>
                <a:latin typeface="Consolas" panose="020B0609020204030204" pitchFamily="49" charset="0"/>
              </a:rPr>
              <a:t>TODO List</a:t>
            </a:r>
            <a:r>
              <a:rPr lang="en-US" sz="1400" b="0" dirty="0">
                <a:solidFill>
                  <a:srgbClr val="800000"/>
                </a:solidFill>
                <a:effectLst/>
                <a:latin typeface="Consolas" panose="020B0609020204030204" pitchFamily="49" charset="0"/>
              </a:rPr>
              <a:t>&lt;/Heading&gt;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ToDoItemEntryForm</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ToDoListDisplay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items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handleDelete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F088365B-7BF2-B010-8D30-EA8390B05A6F}"/>
              </a:ext>
            </a:extLst>
          </p:cNvPr>
          <p:cNvSpPr/>
          <p:nvPr/>
        </p:nvSpPr>
        <p:spPr>
          <a:xfrm>
            <a:off x="923827" y="1743959"/>
            <a:ext cx="8352148" cy="2818614"/>
          </a:xfrm>
          <a:prstGeom prst="rect">
            <a:avLst/>
          </a:prstGeom>
          <a:solidFill>
            <a:schemeClr val="accent2">
              <a:alpha val="2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6">
            <a:extLst>
              <a:ext uri="{FF2B5EF4-FFF2-40B4-BE49-F238E27FC236}">
                <a16:creationId xmlns:a16="http://schemas.microsoft.com/office/drawing/2014/main" id="{9495D0C0-602B-4664-8D53-377A9722E730}"/>
              </a:ext>
            </a:extLst>
          </p:cNvPr>
          <p:cNvSpPr/>
          <p:nvPr/>
        </p:nvSpPr>
        <p:spPr>
          <a:xfrm>
            <a:off x="923827" y="4693920"/>
            <a:ext cx="8352148" cy="1574800"/>
          </a:xfrm>
          <a:prstGeom prst="rect">
            <a:avLst/>
          </a:prstGeom>
          <a:solidFill>
            <a:schemeClr val="accent5">
              <a:lumMod val="40000"/>
              <a:lumOff val="60000"/>
              <a:alpha val="31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9AF3B6A6-789A-0C4B-809F-E097BC41F314}"/>
              </a:ext>
            </a:extLst>
          </p:cNvPr>
          <p:cNvSpPr/>
          <p:nvPr/>
        </p:nvSpPr>
        <p:spPr>
          <a:xfrm>
            <a:off x="9489912" y="2790245"/>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
        <p:nvSpPr>
          <p:cNvPr id="9" name="Arrow: Left 8">
            <a:extLst>
              <a:ext uri="{FF2B5EF4-FFF2-40B4-BE49-F238E27FC236}">
                <a16:creationId xmlns:a16="http://schemas.microsoft.com/office/drawing/2014/main" id="{6C486C67-B9FA-D3EB-FB08-ED610A7D8533}"/>
              </a:ext>
            </a:extLst>
          </p:cNvPr>
          <p:cNvSpPr/>
          <p:nvPr/>
        </p:nvSpPr>
        <p:spPr>
          <a:xfrm>
            <a:off x="9571192" y="4953957"/>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
        <p:nvSpPr>
          <p:cNvPr id="10" name="Rectangle: Rounded Corners 9">
            <a:extLst>
              <a:ext uri="{FF2B5EF4-FFF2-40B4-BE49-F238E27FC236}">
                <a16:creationId xmlns:a16="http://schemas.microsoft.com/office/drawing/2014/main" id="{01A0F8CD-322D-A93E-6FD2-3801CEA9163F}"/>
              </a:ext>
            </a:extLst>
          </p:cNvPr>
          <p:cNvSpPr/>
          <p:nvPr/>
        </p:nvSpPr>
        <p:spPr>
          <a:xfrm>
            <a:off x="7508239" y="157400"/>
            <a:ext cx="427818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659407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D55C-2C5C-AA77-EBEE-787C18F26555}"/>
              </a:ext>
            </a:extLst>
          </p:cNvPr>
          <p:cNvSpPr>
            <a:spLocks noGrp="1"/>
          </p:cNvSpPr>
          <p:nvPr>
            <p:ph type="title"/>
          </p:nvPr>
        </p:nvSpPr>
        <p:spPr/>
        <p:txBody>
          <a:bodyPr/>
          <a:lstStyle/>
          <a:p>
            <a:r>
              <a:rPr lang="en-US" dirty="0"/>
              <a:t>Refactoring </a:t>
            </a:r>
            <a:r>
              <a:rPr lang="en-US" dirty="0" err="1"/>
              <a:t>ToDoList</a:t>
            </a:r>
            <a:endParaRPr lang="en-US" dirty="0"/>
          </a:p>
        </p:txBody>
      </p:sp>
      <p:sp>
        <p:nvSpPr>
          <p:cNvPr id="3" name="Slide Number Placeholder 2">
            <a:extLst>
              <a:ext uri="{FF2B5EF4-FFF2-40B4-BE49-F238E27FC236}">
                <a16:creationId xmlns:a16="http://schemas.microsoft.com/office/drawing/2014/main" id="{AF4DDEF4-0A03-7157-C1F5-7F9DCA8077C1}"/>
              </a:ext>
            </a:extLst>
          </p:cNvPr>
          <p:cNvSpPr>
            <a:spLocks noGrp="1"/>
          </p:cNvSpPr>
          <p:nvPr>
            <p:ph type="sldNum" sz="quarter" idx="2"/>
          </p:nvPr>
        </p:nvSpPr>
        <p:spPr/>
        <p:txBody>
          <a:bodyPr/>
          <a:lstStyle/>
          <a:p>
            <a:fld id="{86CB4B4D-7CA3-9044-876B-883B54F8677D}" type="slidenum">
              <a:rPr lang="en-US" smtClean="0"/>
              <a:t>25</a:t>
            </a:fld>
            <a:endParaRPr lang="en-US"/>
          </a:p>
        </p:txBody>
      </p:sp>
      <p:sp>
        <p:nvSpPr>
          <p:cNvPr id="5" name="TextBox 4">
            <a:extLst>
              <a:ext uri="{FF2B5EF4-FFF2-40B4-BE49-F238E27FC236}">
                <a16:creationId xmlns:a16="http://schemas.microsoft.com/office/drawing/2014/main" id="{E804A824-8409-E432-977A-CAD0040727A4}"/>
              </a:ext>
            </a:extLst>
          </p:cNvPr>
          <p:cNvSpPr txBox="1"/>
          <p:nvPr/>
        </p:nvSpPr>
        <p:spPr>
          <a:xfrm>
            <a:off x="838200" y="1457742"/>
            <a:ext cx="9900920"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ToDoApp</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useToDoItemList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&lt;Heading&gt;</a:t>
            </a:r>
            <a:r>
              <a:rPr lang="en-US" b="0" dirty="0">
                <a:solidFill>
                  <a:srgbClr val="000000"/>
                </a:solidFill>
                <a:effectLst/>
                <a:latin typeface="Consolas" panose="020B0609020204030204" pitchFamily="49" charset="0"/>
              </a:rPr>
              <a:t>TODO List</a:t>
            </a:r>
            <a:r>
              <a:rPr lang="en-US" b="0" dirty="0">
                <a:solidFill>
                  <a:srgbClr val="800000"/>
                </a:solidFill>
                <a:effectLst/>
                <a:latin typeface="Consolas" panose="020B0609020204030204" pitchFamily="49" charset="0"/>
              </a:rPr>
              <a:t>&lt;/Heading&gt;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ToDoItemEntryForm</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ToDoListDisplay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items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8" name="Arrow: Left 7">
            <a:extLst>
              <a:ext uri="{FF2B5EF4-FFF2-40B4-BE49-F238E27FC236}">
                <a16:creationId xmlns:a16="http://schemas.microsoft.com/office/drawing/2014/main" id="{9E391A90-C13D-C595-904C-8B0CBC2EA128}"/>
              </a:ext>
            </a:extLst>
          </p:cNvPr>
          <p:cNvSpPr/>
          <p:nvPr/>
        </p:nvSpPr>
        <p:spPr>
          <a:xfrm>
            <a:off x="9073352" y="1411430"/>
            <a:ext cx="2437928" cy="1650738"/>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 is encapsulated</a:t>
            </a:r>
          </a:p>
        </p:txBody>
      </p:sp>
      <p:sp>
        <p:nvSpPr>
          <p:cNvPr id="9" name="Rectangle: Rounded Corners 8">
            <a:extLst>
              <a:ext uri="{FF2B5EF4-FFF2-40B4-BE49-F238E27FC236}">
                <a16:creationId xmlns:a16="http://schemas.microsoft.com/office/drawing/2014/main" id="{B95B3968-9737-7ED4-40B6-C1B09C501078}"/>
              </a:ext>
            </a:extLst>
          </p:cNvPr>
          <p:cNvSpPr/>
          <p:nvPr/>
        </p:nvSpPr>
        <p:spPr>
          <a:xfrm>
            <a:off x="5750561" y="157400"/>
            <a:ext cx="603586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3177795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encapsulates the business logic</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1C22FD7D-8B41-D8A4-AC14-114D76E4DB6A}"/>
              </a:ext>
            </a:extLst>
          </p:cNvPr>
          <p:cNvSpPr/>
          <p:nvPr/>
        </p:nvSpPr>
        <p:spPr>
          <a:xfrm>
            <a:off x="3182112" y="105538"/>
            <a:ext cx="881684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useToDoItemList.tsx</a:t>
            </a:r>
            <a:endParaRPr lang="en-US" sz="2400" dirty="0">
              <a:solidFill>
                <a:schemeClr val="tx1"/>
              </a:solidFill>
            </a:endParaRPr>
          </a:p>
        </p:txBody>
      </p:sp>
    </p:spTree>
    <p:extLst>
      <p:ext uri="{BB962C8B-B14F-4D97-AF65-F5344CB8AC3E}">
        <p14:creationId xmlns:p14="http://schemas.microsoft.com/office/powerpoint/2010/main" val="328459236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is like a class managing a piece of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27</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5616A082-14B3-F28B-262F-78E20974346B}"/>
              </a:ext>
            </a:extLst>
          </p:cNvPr>
          <p:cNvSpPr/>
          <p:nvPr/>
        </p:nvSpPr>
        <p:spPr>
          <a:xfrm>
            <a:off x="7630160" y="3536464"/>
            <a:ext cx="3911600" cy="1200327"/>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err="1"/>
              <a:t>handleAdd</a:t>
            </a:r>
            <a:r>
              <a:rPr lang="en-US" sz="2400" dirty="0"/>
              <a:t> and </a:t>
            </a:r>
            <a:r>
              <a:rPr lang="en-US" sz="2400" dirty="0" err="1"/>
              <a:t>handleDelete</a:t>
            </a:r>
            <a:r>
              <a:rPr lang="en-US" sz="2400" dirty="0"/>
              <a:t> are the only methods for manipulating the state</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17424032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hook's state becomes part of its user's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28</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96AA6E47-7F30-B2A1-93D9-42C6C35E96FE}"/>
              </a:ext>
            </a:extLst>
          </p:cNvPr>
          <p:cNvSpPr/>
          <p:nvPr/>
        </p:nvSpPr>
        <p:spPr>
          <a:xfrm>
            <a:off x="7650480" y="3538250"/>
            <a:ext cx="3911600" cy="830995"/>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t>calling these setters redisplays the whole component</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5492690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29</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FDF5-81CD-4A4A-0A9A-CF58B2A7DAB3}"/>
              </a:ext>
            </a:extLst>
          </p:cNvPr>
          <p:cNvSpPr>
            <a:spLocks noGrp="1"/>
          </p:cNvSpPr>
          <p:nvPr>
            <p:ph type="title"/>
          </p:nvPr>
        </p:nvSpPr>
        <p:spPr/>
        <p:txBody>
          <a:bodyPr/>
          <a:lstStyle/>
          <a:p>
            <a:r>
              <a:rPr lang="en-US" dirty="0"/>
              <a:t>Lesson 9.1 </a:t>
            </a:r>
            <a:r>
              <a:rPr lang="en-US" dirty="0" err="1"/>
              <a:t>useEffect</a:t>
            </a:r>
            <a:endParaRPr lang="en-US" dirty="0"/>
          </a:p>
        </p:txBody>
      </p:sp>
      <p:sp>
        <p:nvSpPr>
          <p:cNvPr id="3" name="Text Placeholder 2">
            <a:extLst>
              <a:ext uri="{FF2B5EF4-FFF2-40B4-BE49-F238E27FC236}">
                <a16:creationId xmlns:a16="http://schemas.microsoft.com/office/drawing/2014/main" id="{731FA6A7-CC69-D79D-12F2-A92C19969EFF}"/>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04C8268C-E4F6-B470-A4EE-A47ED18C9514}"/>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40971185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AF94-963D-F2B7-037D-567B2D0A9AC5}"/>
              </a:ext>
            </a:extLst>
          </p:cNvPr>
          <p:cNvSpPr>
            <a:spLocks noGrp="1"/>
          </p:cNvSpPr>
          <p:nvPr>
            <p:ph type="title"/>
          </p:nvPr>
        </p:nvSpPr>
        <p:spPr/>
        <p:txBody>
          <a:bodyPr/>
          <a:lstStyle/>
          <a:p>
            <a:r>
              <a:rPr lang="en-US" dirty="0"/>
              <a:t>Lesson 9.3 Testing your REACT components</a:t>
            </a:r>
          </a:p>
        </p:txBody>
      </p:sp>
      <p:sp>
        <p:nvSpPr>
          <p:cNvPr id="3" name="Text Placeholder 2">
            <a:extLst>
              <a:ext uri="{FF2B5EF4-FFF2-40B4-BE49-F238E27FC236}">
                <a16:creationId xmlns:a16="http://schemas.microsoft.com/office/drawing/2014/main" id="{A3D4AA8D-F018-70EF-F30A-1E342E6AEA77}"/>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65F151D8-C1FC-D558-5F28-4CD314864FDA}"/>
              </a:ext>
            </a:extLst>
          </p:cNvPr>
          <p:cNvSpPr>
            <a:spLocks noGrp="1"/>
          </p:cNvSpPr>
          <p:nvPr>
            <p:ph type="sldNum" sz="quarter" idx="2"/>
          </p:nvPr>
        </p:nvSpPr>
        <p:spPr/>
        <p:txBody>
          <a:bodyPr/>
          <a:lstStyle/>
          <a:p>
            <a:fld id="{86CB4B4D-7CA3-9044-876B-883B54F8677D}" type="slidenum">
              <a:rPr lang="en-US" smtClean="0"/>
              <a:t>31</a:t>
            </a:fld>
            <a:endParaRPr lang="en-US"/>
          </a:p>
        </p:txBody>
      </p:sp>
    </p:spTree>
    <p:extLst>
      <p:ext uri="{BB962C8B-B14F-4D97-AF65-F5344CB8AC3E}">
        <p14:creationId xmlns:p14="http://schemas.microsoft.com/office/powerpoint/2010/main" val="230873513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lang="en-US" dirty="0"/>
              <a:t>The AAA pattern ("Assemble/Act/Assess") still applies</a:t>
            </a:r>
          </a:p>
          <a:p>
            <a:r>
              <a:rPr lang="en-US" dirty="0"/>
              <a:t>Need a test double for the React system</a:t>
            </a:r>
          </a:p>
          <a:p>
            <a:pPr lvl="1"/>
            <a:r>
              <a:rPr lang="en-US" dirty="0"/>
              <a:t>render components into a "virtual </a:t>
            </a:r>
            <a:r>
              <a:rPr lang="en-US" dirty="0" err="1"/>
              <a:t>dom</a:t>
            </a:r>
            <a:r>
              <a:rPr lang="en-US" dirty="0"/>
              <a:t>" or into a captive web browser</a:t>
            </a:r>
          </a:p>
          <a:p>
            <a:r>
              <a:rPr lang="en-US" dirty="0"/>
              <a:t>The </a:t>
            </a:r>
            <a:r>
              <a:rPr lang="en-US" dirty="0" err="1"/>
              <a:t>FakeStackOverflow</a:t>
            </a:r>
            <a:r>
              <a:rPr lang="en-US" dirty="0"/>
              <a:t> codebase uses Cypress, a popular tool for end-to-end testing.</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32</a:t>
            </a:fld>
            <a:endParaRPr/>
          </a:p>
        </p:txBody>
      </p:sp>
      <p:sp>
        <p:nvSpPr>
          <p:cNvPr id="374" name="TextBox 6"/>
          <p:cNvSpPr txBox="1"/>
          <p:nvPr/>
        </p:nvSpPr>
        <p:spPr>
          <a:xfrm>
            <a:off x="311472" y="4932800"/>
            <a:ext cx="4470400" cy="1200329"/>
          </a:xfrm>
          <a:prstGeom prst="rect">
            <a:avLst/>
          </a:prstGeom>
          <a:solidFill>
            <a:schemeClr val="accent3">
              <a:lumMod val="40000"/>
              <a:lumOff val="60000"/>
            </a:schemeClr>
          </a:solidFill>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r>
              <a:rPr dirty="0"/>
              <a:t>“Testing Library”</a:t>
            </a:r>
            <a:r>
              <a:rPr lang="en-US" dirty="0"/>
              <a:t> </a:t>
            </a:r>
            <a:r>
              <a:rPr u="sng" dirty="0">
                <a:solidFill>
                  <a:srgbClr val="0563C1"/>
                </a:solidFill>
                <a:uFill>
                  <a:solidFill>
                    <a:srgbClr val="0563C1"/>
                  </a:solidFill>
                </a:uFill>
                <a:hlinkClick r:id="rId3"/>
              </a:rPr>
              <a:t>https://testing-library.com</a:t>
            </a:r>
            <a:r>
              <a:rPr dirty="0"/>
              <a:t> </a:t>
            </a:r>
            <a:r>
              <a:rPr lang="en-US" dirty="0"/>
              <a:t>is another test system for React. It is c</a:t>
            </a:r>
            <a:r>
              <a:rPr dirty="0"/>
              <a:t>ompatible with many UI libraries and many testing</a:t>
            </a:r>
            <a:r>
              <a:rPr lang="en-US" dirty="0"/>
              <a:t> </a:t>
            </a:r>
            <a:r>
              <a:rPr dirty="0"/>
              <a:t>frameworks</a:t>
            </a:r>
          </a:p>
        </p:txBody>
      </p:sp>
      <p:sp>
        <p:nvSpPr>
          <p:cNvPr id="2" name="TextBox 1">
            <a:extLst>
              <a:ext uri="{FF2B5EF4-FFF2-40B4-BE49-F238E27FC236}">
                <a16:creationId xmlns:a16="http://schemas.microsoft.com/office/drawing/2014/main" id="{D4203AEA-816B-D648-212B-1960C4288715}"/>
              </a:ext>
            </a:extLst>
          </p:cNvPr>
          <p:cNvSpPr txBox="1"/>
          <p:nvPr/>
        </p:nvSpPr>
        <p:spPr>
          <a:xfrm>
            <a:off x="2340317" y="6230095"/>
            <a:ext cx="80496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4"/>
              </a:rPr>
              <a:t>https://docs.cypress.io/guides/end-to-end-testing/writing-your-first-end-to-end-test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A2C8D87-542D-8E57-1741-3609007A08D2}"/>
              </a:ext>
            </a:extLst>
          </p:cNvPr>
          <p:cNvGraphicFramePr>
            <a:graphicFrameLocks noGrp="1"/>
          </p:cNvGraphicFramePr>
          <p:nvPr>
            <p:extLst>
              <p:ext uri="{D42A27DB-BD31-4B8C-83A1-F6EECF244321}">
                <p14:modId xmlns:p14="http://schemas.microsoft.com/office/powerpoint/2010/main" val="2498032163"/>
              </p:ext>
            </p:extLst>
          </p:nvPr>
        </p:nvGraphicFramePr>
        <p:xfrm>
          <a:off x="859971" y="1603065"/>
          <a:ext cx="8363641" cy="4396110"/>
        </p:xfrm>
        <a:graphic>
          <a:graphicData uri="http://schemas.openxmlformats.org/drawingml/2006/table">
            <a:tbl>
              <a:tblPr firstRow="1" bandRow="1">
                <a:tableStyleId>{5940675A-B579-460E-94D1-54222C63F5DA}</a:tableStyleId>
              </a:tblPr>
              <a:tblGrid>
                <a:gridCol w="3026229">
                  <a:extLst>
                    <a:ext uri="{9D8B030D-6E8A-4147-A177-3AD203B41FA5}">
                      <a16:colId xmlns:a16="http://schemas.microsoft.com/office/drawing/2014/main" val="753566598"/>
                    </a:ext>
                  </a:extLst>
                </a:gridCol>
                <a:gridCol w="5337412">
                  <a:extLst>
                    <a:ext uri="{9D8B030D-6E8A-4147-A177-3AD203B41FA5}">
                      <a16:colId xmlns:a16="http://schemas.microsoft.com/office/drawing/2014/main" val="2810399039"/>
                    </a:ext>
                  </a:extLst>
                </a:gridCol>
              </a:tblGrid>
              <a:tr h="835450">
                <a:tc>
                  <a:txBody>
                    <a:bodyPr/>
                    <a:lstStyle/>
                    <a:p>
                      <a:pPr algn="l"/>
                      <a:r>
                        <a:rPr lang="en-US" sz="2800" dirty="0">
                          <a:latin typeface="Consolas" panose="020B0609020204030204" pitchFamily="49" charset="0"/>
                        </a:rPr>
                        <a:t>.visit()</a:t>
                      </a:r>
                    </a:p>
                  </a:txBody>
                  <a:tcPr anchor="ctr"/>
                </a:tc>
                <a:tc>
                  <a:txBody>
                    <a:bodyPr/>
                    <a:lstStyle/>
                    <a:p>
                      <a:pPr algn="l"/>
                      <a:r>
                        <a:rPr lang="en-US" sz="2800" dirty="0">
                          <a:latin typeface="+mn-lt"/>
                        </a:rPr>
                        <a:t>Visit a remote URL. Many tests begin with this command.</a:t>
                      </a:r>
                    </a:p>
                  </a:txBody>
                  <a:tcPr anchor="ctr"/>
                </a:tc>
                <a:extLst>
                  <a:ext uri="{0D108BD9-81ED-4DB2-BD59-A6C34878D82A}">
                    <a16:rowId xmlns:a16="http://schemas.microsoft.com/office/drawing/2014/main" val="3551947148"/>
                  </a:ext>
                </a:extLst>
              </a:tr>
              <a:tr h="835450">
                <a:tc>
                  <a:txBody>
                    <a:bodyPr/>
                    <a:lstStyle/>
                    <a:p>
                      <a:pPr algn="l"/>
                      <a:r>
                        <a:rPr lang="en-US" sz="2800" dirty="0">
                          <a:latin typeface="Consolas" panose="020B0609020204030204" pitchFamily="49" charset="0"/>
                        </a:rPr>
                        <a:t>.contains()</a:t>
                      </a:r>
                    </a:p>
                  </a:txBody>
                  <a:tcPr anchor="ctr"/>
                </a:tc>
                <a:tc>
                  <a:txBody>
                    <a:bodyPr/>
                    <a:lstStyle/>
                    <a:p>
                      <a:pPr algn="l"/>
                      <a:r>
                        <a:rPr lang="en-US" sz="2800" dirty="0">
                          <a:latin typeface="+mn-lt"/>
                        </a:rPr>
                        <a:t>Select a DOM element by text content.</a:t>
                      </a:r>
                    </a:p>
                  </a:txBody>
                  <a:tcPr anchor="ctr"/>
                </a:tc>
                <a:extLst>
                  <a:ext uri="{0D108BD9-81ED-4DB2-BD59-A6C34878D82A}">
                    <a16:rowId xmlns:a16="http://schemas.microsoft.com/office/drawing/2014/main" val="629116516"/>
                  </a:ext>
                </a:extLst>
              </a:tr>
              <a:tr h="835450">
                <a:tc>
                  <a:txBody>
                    <a:bodyPr/>
                    <a:lstStyle/>
                    <a:p>
                      <a:pPr algn="l"/>
                      <a:r>
                        <a:rPr lang="en-US" sz="2800" dirty="0">
                          <a:latin typeface="Consolas" panose="020B0609020204030204" pitchFamily="49" charset="0"/>
                        </a:rPr>
                        <a:t>.get()</a:t>
                      </a:r>
                    </a:p>
                  </a:txBody>
                  <a:tcPr anchor="ctr"/>
                </a:tc>
                <a:tc>
                  <a:txBody>
                    <a:bodyPr/>
                    <a:lstStyle/>
                    <a:p>
                      <a:pPr algn="l"/>
                      <a:r>
                        <a:rPr lang="en-US" sz="2800" dirty="0">
                          <a:latin typeface="+mn-lt"/>
                        </a:rPr>
                        <a:t>Find DOM elements by selector</a:t>
                      </a:r>
                    </a:p>
                  </a:txBody>
                  <a:tcPr anchor="ctr"/>
                </a:tc>
                <a:extLst>
                  <a:ext uri="{0D108BD9-81ED-4DB2-BD59-A6C34878D82A}">
                    <a16:rowId xmlns:a16="http://schemas.microsoft.com/office/drawing/2014/main" val="2185582708"/>
                  </a:ext>
                </a:extLst>
              </a:tr>
              <a:tr h="835450">
                <a:tc>
                  <a:txBody>
                    <a:bodyPr/>
                    <a:lstStyle/>
                    <a:p>
                      <a:pPr algn="l"/>
                      <a:r>
                        <a:rPr lang="en-US" sz="2800" dirty="0">
                          <a:latin typeface="Consolas" panose="020B0609020204030204" pitchFamily="49" charset="0"/>
                        </a:rPr>
                        <a:t>.click()</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Click a DOM element.</a:t>
                      </a:r>
                      <a:endParaRPr lang="en-US" sz="2800" dirty="0">
                        <a:latin typeface="+mn-lt"/>
                      </a:endParaRPr>
                    </a:p>
                  </a:txBody>
                  <a:tcPr anchor="ctr"/>
                </a:tc>
                <a:extLst>
                  <a:ext uri="{0D108BD9-81ED-4DB2-BD59-A6C34878D82A}">
                    <a16:rowId xmlns:a16="http://schemas.microsoft.com/office/drawing/2014/main" val="4259106528"/>
                  </a:ext>
                </a:extLst>
              </a:tr>
              <a:tr h="835450">
                <a:tc>
                  <a:txBody>
                    <a:bodyPr/>
                    <a:lstStyle/>
                    <a:p>
                      <a:pPr algn="l"/>
                      <a:r>
                        <a:rPr lang="en-US" sz="2800" dirty="0">
                          <a:latin typeface="Consolas" panose="020B0609020204030204" pitchFamily="49" charset="0"/>
                        </a:rPr>
                        <a:t>.type()</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Type into a DOM element.</a:t>
                      </a:r>
                      <a:endParaRPr lang="en-US" sz="2800" dirty="0">
                        <a:latin typeface="+mn-lt"/>
                      </a:endParaRPr>
                    </a:p>
                  </a:txBody>
                  <a:tcPr anchor="ctr"/>
                </a:tc>
                <a:extLst>
                  <a:ext uri="{0D108BD9-81ED-4DB2-BD59-A6C34878D82A}">
                    <a16:rowId xmlns:a16="http://schemas.microsoft.com/office/drawing/2014/main" val="1878514729"/>
                  </a:ext>
                </a:extLst>
              </a:tr>
            </a:tbl>
          </a:graphicData>
        </a:graphic>
      </p:graphicFrame>
      <p:sp>
        <p:nvSpPr>
          <p:cNvPr id="2" name="Title 1">
            <a:extLst>
              <a:ext uri="{FF2B5EF4-FFF2-40B4-BE49-F238E27FC236}">
                <a16:creationId xmlns:a16="http://schemas.microsoft.com/office/drawing/2014/main" id="{14382358-6725-904C-D7B5-8458F41CBA27}"/>
              </a:ext>
            </a:extLst>
          </p:cNvPr>
          <p:cNvSpPr>
            <a:spLocks noGrp="1"/>
          </p:cNvSpPr>
          <p:nvPr>
            <p:ph type="title"/>
          </p:nvPr>
        </p:nvSpPr>
        <p:spPr/>
        <p:txBody>
          <a:bodyPr/>
          <a:lstStyle/>
          <a:p>
            <a:r>
              <a:rPr lang="en-US" dirty="0"/>
              <a:t>Cypress commands work on a "virtual DOM"</a:t>
            </a:r>
          </a:p>
        </p:txBody>
      </p:sp>
      <p:sp>
        <p:nvSpPr>
          <p:cNvPr id="6" name="Text Placeholder 5">
            <a:extLst>
              <a:ext uri="{FF2B5EF4-FFF2-40B4-BE49-F238E27FC236}">
                <a16:creationId xmlns:a16="http://schemas.microsoft.com/office/drawing/2014/main" id="{FDFD56F0-BAE3-D690-D5F8-5758DA9411ED}"/>
              </a:ext>
            </a:extLst>
          </p:cNvPr>
          <p:cNvSpPr>
            <a:spLocks noGrp="1"/>
          </p:cNvSpPr>
          <p:nvPr>
            <p:ph type="body" idx="1"/>
          </p:nvPr>
        </p:nvSpPr>
        <p:spPr>
          <a:xfrm>
            <a:off x="9383485" y="4269297"/>
            <a:ext cx="2656114" cy="172491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dirty="0"/>
              <a:t>These will fail if the specified element does not exist</a:t>
            </a:r>
          </a:p>
        </p:txBody>
      </p:sp>
      <p:sp>
        <p:nvSpPr>
          <p:cNvPr id="4" name="Slide Number Placeholder 3">
            <a:extLst>
              <a:ext uri="{FF2B5EF4-FFF2-40B4-BE49-F238E27FC236}">
                <a16:creationId xmlns:a16="http://schemas.microsoft.com/office/drawing/2014/main" id="{2B45F899-B7ED-CA49-99E5-D844AD6E6E36}"/>
              </a:ext>
            </a:extLst>
          </p:cNvPr>
          <p:cNvSpPr>
            <a:spLocks noGrp="1"/>
          </p:cNvSpPr>
          <p:nvPr>
            <p:ph type="sldNum" sz="quarter" idx="2"/>
          </p:nvPr>
        </p:nvSpPr>
        <p:spPr/>
        <p:txBody>
          <a:bodyPr/>
          <a:lstStyle/>
          <a:p>
            <a:fld id="{86CB4B4D-7CA3-9044-876B-883B54F8677D}" type="slidenum">
              <a:rPr lang="en-US" smtClean="0"/>
              <a:t>33</a:t>
            </a:fld>
            <a:endParaRPr lang="en-US"/>
          </a:p>
        </p:txBody>
      </p:sp>
      <p:sp>
        <p:nvSpPr>
          <p:cNvPr id="7" name="TextBox 6">
            <a:extLst>
              <a:ext uri="{FF2B5EF4-FFF2-40B4-BE49-F238E27FC236}">
                <a16:creationId xmlns:a16="http://schemas.microsoft.com/office/drawing/2014/main" id="{FD7BF55A-CFA1-0121-A9F4-81D9B04611C4}"/>
              </a:ext>
            </a:extLst>
          </p:cNvPr>
          <p:cNvSpPr txBox="1"/>
          <p:nvPr/>
        </p:nvSpPr>
        <p:spPr>
          <a:xfrm>
            <a:off x="5457155" y="6293735"/>
            <a:ext cx="753291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https://docs.cypress.io/api/table-of-contents#Cypress-API</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43457881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Recall: 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C50C2-F019-2719-9504-174095EE3318}"/>
              </a:ext>
            </a:extLst>
          </p:cNvPr>
          <p:cNvSpPr>
            <a:spLocks noGrp="1"/>
          </p:cNvSpPr>
          <p:nvPr>
            <p:ph type="title"/>
          </p:nvPr>
        </p:nvSpPr>
        <p:spPr/>
        <p:txBody>
          <a:bodyPr/>
          <a:lstStyle/>
          <a:p>
            <a:r>
              <a:rPr lang="en-US" dirty="0"/>
              <a:t>A typical cypress test</a:t>
            </a:r>
          </a:p>
        </p:txBody>
      </p:sp>
      <p:sp>
        <p:nvSpPr>
          <p:cNvPr id="4" name="Slide Number Placeholder 3">
            <a:extLst>
              <a:ext uri="{FF2B5EF4-FFF2-40B4-BE49-F238E27FC236}">
                <a16:creationId xmlns:a16="http://schemas.microsoft.com/office/drawing/2014/main" id="{801B11DB-AD1C-D8C8-EFB0-78970496B943}"/>
              </a:ext>
            </a:extLst>
          </p:cNvPr>
          <p:cNvSpPr>
            <a:spLocks noGrp="1"/>
          </p:cNvSpPr>
          <p:nvPr>
            <p:ph type="sldNum" sz="quarter" idx="2"/>
          </p:nvPr>
        </p:nvSpPr>
        <p:spPr/>
        <p:txBody>
          <a:bodyPr/>
          <a:lstStyle/>
          <a:p>
            <a:fld id="{86CB4B4D-7CA3-9044-876B-883B54F8677D}" type="slidenum">
              <a:rPr lang="en-US" smtClean="0"/>
              <a:t>35</a:t>
            </a:fld>
            <a:endParaRPr lang="en-US"/>
          </a:p>
        </p:txBody>
      </p:sp>
      <p:sp>
        <p:nvSpPr>
          <p:cNvPr id="7" name="TextBox 6">
            <a:extLst>
              <a:ext uri="{FF2B5EF4-FFF2-40B4-BE49-F238E27FC236}">
                <a16:creationId xmlns:a16="http://schemas.microsoft.com/office/drawing/2014/main" id="{8A7CBD44-2419-AD06-BCE7-5C65643C7BDB}"/>
              </a:ext>
            </a:extLst>
          </p:cNvPr>
          <p:cNvSpPr txBox="1"/>
          <p:nvPr/>
        </p:nvSpPr>
        <p:spPr>
          <a:xfrm>
            <a:off x="838200" y="1487666"/>
            <a:ext cx="10515600"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it(</a:t>
            </a:r>
            <a:r>
              <a:rPr lang="en-US" b="0" dirty="0">
                <a:solidFill>
                  <a:srgbClr val="A31515"/>
                </a:solidFill>
                <a:effectLst/>
                <a:latin typeface="Consolas" panose="020B0609020204030204" pitchFamily="49" charset="0"/>
              </a:rPr>
              <a:t>"5.1 | Created new answer should be displayed at the top of the answers page"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answers = [</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 Answer 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A1_TXT,</a:t>
            </a:r>
          </a:p>
          <a:p>
            <a:r>
              <a:rPr lang="en-US" b="0" dirty="0">
                <a:solidFill>
                  <a:srgbClr val="000000"/>
                </a:solidFill>
                <a:effectLst/>
                <a:latin typeface="Consolas" panose="020B0609020204030204" pitchFamily="49" charset="0"/>
              </a:rPr>
              <a:t>      A2_TXT,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cy.visit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"http://localhost:3000"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(Q1_DESC).click();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"Answer Question"</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answerUsernameInput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).type(answers[</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"Post Answer"</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).each(($</a:t>
            </a:r>
            <a:r>
              <a:rPr lang="en-US" b="0" dirty="0" err="1">
                <a:solidFill>
                  <a:srgbClr val="000000"/>
                </a:solidFill>
                <a:effectLst/>
                <a:latin typeface="Consolas" panose="020B0609020204030204" pitchFamily="49" charset="0"/>
              </a:rPr>
              <a:t>el</a:t>
            </a:r>
            <a:r>
              <a:rPr lang="en-US" b="0" dirty="0">
                <a:solidFill>
                  <a:srgbClr val="000000"/>
                </a:solidFill>
                <a:effectLst/>
                <a:latin typeface="Consolas" panose="020B0609020204030204" pitchFamily="49" charset="0"/>
              </a:rPr>
              <a:t>, index)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(answers[index]);</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"0 seconds ago"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grpSp>
        <p:nvGrpSpPr>
          <p:cNvPr id="8" name="Group 7">
            <a:extLst>
              <a:ext uri="{FF2B5EF4-FFF2-40B4-BE49-F238E27FC236}">
                <a16:creationId xmlns:a16="http://schemas.microsoft.com/office/drawing/2014/main" id="{61D80F06-A582-655B-22E0-72CA9162CC78}"/>
              </a:ext>
            </a:extLst>
          </p:cNvPr>
          <p:cNvGrpSpPr/>
          <p:nvPr/>
        </p:nvGrpSpPr>
        <p:grpSpPr>
          <a:xfrm>
            <a:off x="6483752" y="1969205"/>
            <a:ext cx="3946509" cy="1285021"/>
            <a:chOff x="8160152" y="1829091"/>
            <a:chExt cx="3946509" cy="1285021"/>
          </a:xfrm>
        </p:grpSpPr>
        <p:sp>
          <p:nvSpPr>
            <p:cNvPr id="9" name="AutoShape 9">
              <a:extLst>
                <a:ext uri="{FF2B5EF4-FFF2-40B4-BE49-F238E27FC236}">
                  <a16:creationId xmlns:a16="http://schemas.microsoft.com/office/drawing/2014/main" id="{76D98FCF-2FAB-0C4B-7F97-366B090DB02F}"/>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10" name="Straight Arrow Connector 9">
              <a:extLst>
                <a:ext uri="{FF2B5EF4-FFF2-40B4-BE49-F238E27FC236}">
                  <a16:creationId xmlns:a16="http://schemas.microsoft.com/office/drawing/2014/main" id="{63FBB70A-62F2-8A75-42C9-F6F3CBB0804A}"/>
                </a:ext>
              </a:extLst>
            </p:cNvPr>
            <p:cNvCxnSpPr>
              <a:cxnSpLocks/>
              <a:stCxn id="9"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246F114-3C66-0BC2-1A78-C3B440F8EE9E}"/>
              </a:ext>
            </a:extLst>
          </p:cNvPr>
          <p:cNvGrpSpPr/>
          <p:nvPr/>
        </p:nvGrpSpPr>
        <p:grpSpPr>
          <a:xfrm>
            <a:off x="6859672" y="3338348"/>
            <a:ext cx="3946509" cy="1285021"/>
            <a:chOff x="8160152" y="1829091"/>
            <a:chExt cx="3946509" cy="1285021"/>
          </a:xfrm>
        </p:grpSpPr>
        <p:sp>
          <p:nvSpPr>
            <p:cNvPr id="12" name="AutoShape 9">
              <a:extLst>
                <a:ext uri="{FF2B5EF4-FFF2-40B4-BE49-F238E27FC236}">
                  <a16:creationId xmlns:a16="http://schemas.microsoft.com/office/drawing/2014/main" id="{938FE8E1-1AB7-6D63-0AB0-E9047D01024C}"/>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3" name="Straight Arrow Connector 12">
              <a:extLst>
                <a:ext uri="{FF2B5EF4-FFF2-40B4-BE49-F238E27FC236}">
                  <a16:creationId xmlns:a16="http://schemas.microsoft.com/office/drawing/2014/main" id="{B2D1B8A2-CA8B-5EE9-A8BD-C2D0FF573708}"/>
                </a:ext>
              </a:extLst>
            </p:cNvPr>
            <p:cNvCxnSpPr>
              <a:cxnSpLocks/>
              <a:stCxn id="12"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CFFFF60-26FB-DF6E-7F25-26933940FFF9}"/>
              </a:ext>
            </a:extLst>
          </p:cNvPr>
          <p:cNvGrpSpPr/>
          <p:nvPr/>
        </p:nvGrpSpPr>
        <p:grpSpPr>
          <a:xfrm>
            <a:off x="7407291" y="4727201"/>
            <a:ext cx="3946509" cy="1285021"/>
            <a:chOff x="8160152" y="1829091"/>
            <a:chExt cx="3946509" cy="1285021"/>
          </a:xfrm>
        </p:grpSpPr>
        <p:sp>
          <p:nvSpPr>
            <p:cNvPr id="15" name="AutoShape 9">
              <a:extLst>
                <a:ext uri="{FF2B5EF4-FFF2-40B4-BE49-F238E27FC236}">
                  <a16:creationId xmlns:a16="http://schemas.microsoft.com/office/drawing/2014/main" id="{1472FDE2-C182-834C-5578-CF7305B7EC85}"/>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6" name="Straight Arrow Connector 15">
              <a:extLst>
                <a:ext uri="{FF2B5EF4-FFF2-40B4-BE49-F238E27FC236}">
                  <a16:creationId xmlns:a16="http://schemas.microsoft.com/office/drawing/2014/main" id="{EB5ED9D2-7679-AD17-26AB-134DAF34D0E8}"/>
                </a:ext>
              </a:extLst>
            </p:cNvPr>
            <p:cNvCxnSpPr>
              <a:cxnSpLocks/>
              <a:stCxn id="15"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Rounded Corners 16">
            <a:extLst>
              <a:ext uri="{FF2B5EF4-FFF2-40B4-BE49-F238E27FC236}">
                <a16:creationId xmlns:a16="http://schemas.microsoft.com/office/drawing/2014/main" id="{02E9B292-A2AE-A15A-C4DD-D810DDF77427}"/>
              </a:ext>
            </a:extLst>
          </p:cNvPr>
          <p:cNvSpPr/>
          <p:nvPr/>
        </p:nvSpPr>
        <p:spPr>
          <a:xfrm>
            <a:off x="6165090" y="200162"/>
            <a:ext cx="5786120" cy="93715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testing/cypress/e2e/</a:t>
            </a:r>
            <a:r>
              <a:rPr lang="en-US" sz="2400" dirty="0" err="1">
                <a:solidFill>
                  <a:schemeClr val="tx1"/>
                </a:solidFill>
              </a:rPr>
              <a:t>addAnswer.cy.ts</a:t>
            </a:r>
            <a:r>
              <a:rPr lang="en-US" sz="2400" dirty="0">
                <a:solidFill>
                  <a:schemeClr val="tx1"/>
                </a:solidFill>
              </a:rPr>
              <a:t> </a:t>
            </a:r>
          </a:p>
          <a:p>
            <a:pPr algn="ctr"/>
            <a:r>
              <a:rPr lang="en-US" sz="2400" dirty="0">
                <a:solidFill>
                  <a:schemeClr val="tx1"/>
                </a:solidFill>
              </a:rPr>
              <a:t>(from IP2 solution)</a:t>
            </a:r>
          </a:p>
        </p:txBody>
      </p:sp>
      <p:sp>
        <p:nvSpPr>
          <p:cNvPr id="2" name="TextBox 1">
            <a:extLst>
              <a:ext uri="{FF2B5EF4-FFF2-40B4-BE49-F238E27FC236}">
                <a16:creationId xmlns:a16="http://schemas.microsoft.com/office/drawing/2014/main" id="{9254B8D1-A2B4-57BC-E769-1367783A36DF}"/>
              </a:ext>
            </a:extLst>
          </p:cNvPr>
          <p:cNvSpPr txBox="1"/>
          <p:nvPr/>
        </p:nvSpPr>
        <p:spPr>
          <a:xfrm>
            <a:off x="6302829" y="6167088"/>
            <a:ext cx="4595518" cy="584773"/>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run with: </a:t>
            </a:r>
            <a:r>
              <a:rPr kumimoji="0" lang="en-US" sz="3200" b="0" i="0" u="none" strike="noStrike" cap="none" spc="0" normalizeH="0" baseline="0" dirty="0" err="1">
                <a:ln>
                  <a:noFill/>
                </a:ln>
                <a:solidFill>
                  <a:srgbClr val="000000"/>
                </a:solidFill>
                <a:effectLst/>
                <a:uFillTx/>
                <a:latin typeface="+mn-lt"/>
                <a:ea typeface="+mn-ea"/>
                <a:cs typeface="+mn-cs"/>
                <a:sym typeface="Calibri"/>
              </a:rPr>
              <a:t>npx</a:t>
            </a:r>
            <a:r>
              <a:rPr kumimoji="0" lang="en-US" sz="3200" b="0" i="0" u="none" strike="noStrike" cap="none" spc="0" normalizeH="0" baseline="0" dirty="0">
                <a:ln>
                  <a:noFill/>
                </a:ln>
                <a:solidFill>
                  <a:srgbClr val="000000"/>
                </a:solidFill>
                <a:effectLst/>
                <a:uFillTx/>
                <a:latin typeface="+mn-lt"/>
                <a:ea typeface="+mn-ea"/>
                <a:cs typeface="+mn-cs"/>
                <a:sym typeface="Calibri"/>
              </a:rPr>
              <a:t> cypress run</a:t>
            </a:r>
          </a:p>
        </p:txBody>
      </p:sp>
    </p:spTree>
    <p:extLst>
      <p:ext uri="{BB962C8B-B14F-4D97-AF65-F5344CB8AC3E}">
        <p14:creationId xmlns:p14="http://schemas.microsoft.com/office/powerpoint/2010/main" val="1992267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36</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 call to fetch data from an external web site</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a display that connects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clock:IClock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5771037" y="4712945"/>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371457" y="530130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5431536" y="910299"/>
            <a:ext cx="660745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/app/Components/</a:t>
            </a:r>
            <a:r>
              <a:rPr lang="en-US" sz="2400" dirty="0" err="1">
                <a:solidFill>
                  <a:schemeClr val="tx1"/>
                </a:solidFill>
              </a:rPr>
              <a:t>SimpleClockDisplay.tsx</a:t>
            </a:r>
            <a:endParaRPr lang="en-US" sz="2400" dirty="0">
              <a:solidFill>
                <a:schemeClr val="tx1"/>
              </a:solidFill>
            </a:endParaRPr>
          </a:p>
        </p:txBody>
      </p:sp>
      <p:sp>
        <p:nvSpPr>
          <p:cNvPr id="5" name="Arrow: Left 4">
            <a:extLst>
              <a:ext uri="{FF2B5EF4-FFF2-40B4-BE49-F238E27FC236}">
                <a16:creationId xmlns:a16="http://schemas.microsoft.com/office/drawing/2014/main" id="{C311049F-6336-5CD1-A77B-E82E4C81F095}"/>
              </a:ext>
            </a:extLst>
          </p:cNvPr>
          <p:cNvSpPr/>
          <p:nvPr/>
        </p:nvSpPr>
        <p:spPr>
          <a:xfrm>
            <a:off x="4673104" y="1781820"/>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The parent provides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Rectangle 9">
            <a:extLst>
              <a:ext uri="{FF2B5EF4-FFF2-40B4-BE49-F238E27FC236}">
                <a16:creationId xmlns:a16="http://schemas.microsoft.com/office/drawing/2014/main" id="{E90805E3-E9DC-6877-3655-274D71B10D8A}"/>
              </a:ext>
            </a:extLst>
          </p:cNvPr>
          <p:cNvSpPr/>
          <p:nvPr/>
        </p:nvSpPr>
        <p:spPr>
          <a:xfrm>
            <a:off x="9653048" y="5467571"/>
            <a:ext cx="2256934"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Display </a:t>
            </a:r>
            <a:r>
              <a:rPr lang="en-US" dirty="0"/>
              <a:t>logic will come later…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301335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Our app will have three displays of the clock</a:t>
            </a: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5" name="TextBox 4">
            <a:extLst>
              <a:ext uri="{FF2B5EF4-FFF2-40B4-BE49-F238E27FC236}">
                <a16:creationId xmlns:a16="http://schemas.microsoft.com/office/drawing/2014/main" id="{6E5519AE-D929-CABE-11EC-4B416E8E4B0B}"/>
              </a:ext>
            </a:extLst>
          </p:cNvPr>
          <p:cNvSpPr txBox="1"/>
          <p:nvPr/>
        </p:nvSpPr>
        <p:spPr>
          <a:xfrm>
            <a:off x="746760" y="1435223"/>
            <a:ext cx="11679936" cy="5786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a:t>
            </a:r>
            <a:r>
              <a:rPr lang="en-US" sz="1600" b="0" dirty="0">
                <a:solidFill>
                  <a:srgbClr val="000000"/>
                </a:solidFill>
                <a:effectLst/>
                <a:latin typeface="Consolas" panose="020B0609020204030204" pitchFamily="49" charset="0"/>
              </a:rPr>
              <a:t> React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useState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'../../Components/</a:t>
            </a:r>
            <a:r>
              <a:rPr lang="en-US" sz="1600" b="0" dirty="0" err="1">
                <a:solidFill>
                  <a:srgbClr val="A31515"/>
                </a:solidFill>
                <a:effectLst/>
                <a:latin typeface="Consolas" panose="020B0609020204030204" pitchFamily="49" charset="0"/>
              </a:rPr>
              <a:t>ClockDisplay</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SingletonClock</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'../../Classes/</a:t>
            </a:r>
            <a:r>
              <a:rPr lang="en-US" sz="1600" b="0" dirty="0" err="1">
                <a:solidFill>
                  <a:srgbClr val="A31515"/>
                </a:solidFill>
                <a:effectLst/>
                <a:latin typeface="Consolas" panose="020B0609020204030204" pitchFamily="49" charset="0"/>
              </a:rPr>
              <a:t>SingletonClockFactory</a:t>
            </a:r>
            <a:r>
              <a:rPr lang="en-US" sz="1600" b="0" dirty="0">
                <a:solidFill>
                  <a:srgbClr val="A31515"/>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doNothing</a:t>
            </a:r>
            <a:r>
              <a:rPr lang="en-US" sz="1600" b="0" dirty="0">
                <a:solidFill>
                  <a:srgbClr val="000000"/>
                </a:solidFill>
                <a:effectLst/>
                <a:latin typeface="Consolas" panose="020B0609020204030204" pitchFamily="49" charset="0"/>
              </a:rPr>
              <a:t>() { }</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App()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[clock, _] = </a:t>
            </a:r>
            <a:r>
              <a:rPr lang="en-US" sz="1600" b="0" dirty="0" err="1">
                <a:solidFill>
                  <a:srgbClr val="000000"/>
                </a:solidFill>
                <a:effectLst/>
                <a:highlight>
                  <a:srgbClr val="FFFF00"/>
                </a:highlight>
                <a:latin typeface="Consolas" panose="020B0609020204030204" pitchFamily="49" charset="0"/>
              </a:rPr>
              <a:t>useState</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0000"/>
                </a:solidFill>
                <a:effectLst/>
                <a:highlight>
                  <a:srgbClr val="FFFF00"/>
                </a:highlight>
                <a:latin typeface="Consolas" panose="020B0609020204030204" pitchFamily="49" charset="0"/>
              </a:rPr>
              <a:t>SingletonClock.getInstance</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1000</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A"</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B"</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C"</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5543679" y="79055"/>
            <a:ext cx="657355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ThreeClocks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1436222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Next,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1" y="1460902"/>
            <a:ext cx="5857568"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000000"/>
                </a:solidFill>
                <a:effectLst/>
                <a:highlight>
                  <a:srgbClr val="FFFF00"/>
                </a:highlight>
                <a:latin typeface="Consolas" panose="020B0609020204030204" pitchFamily="49" charset="0"/>
              </a:rPr>
              <a:t>Listener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void</a:t>
            </a:r>
          </a:p>
          <a:p>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Clock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IClock</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_listeners: Listener[]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._listeners</a:t>
            </a:r>
            <a:endParaRPr lang="en-US" sz="1400" b="0" dirty="0">
              <a:solidFill>
                <a:srgbClr val="000000"/>
              </a:solidFill>
              <a:effectLst/>
              <a:latin typeface="Consolas" panose="020B0609020204030204" pitchFamily="49" charset="0"/>
            </a:endParaRPr>
          </a:p>
          <a:p>
            <a:r>
              <a:rPr lang="en-US" sz="1400" dirty="0">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eachListener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(listener: Listener)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(listener: Listener)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listeners.length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_timer : </a:t>
            </a:r>
            <a:r>
              <a:rPr lang="en-US" sz="1400" b="0" dirty="0" err="1">
                <a:solidFill>
                  <a:srgbClr val="000000"/>
                </a:solidFill>
                <a:effectLst/>
                <a:latin typeface="Consolas" panose="020B0609020204030204" pitchFamily="49" charset="0"/>
              </a:rPr>
              <a:t>NodeJS.Timeout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_interval : number</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id : string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(interval: number)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4</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._interval</a:t>
            </a:r>
            <a:r>
              <a:rPr lang="en-US" sz="1400" b="0" dirty="0">
                <a:solidFill>
                  <a:srgbClr val="000000"/>
                </a:solidFill>
                <a:effectLst/>
                <a:latin typeface="Consolas" panose="020B0609020204030204" pitchFamily="49" charset="0"/>
              </a:rPr>
              <a:t> = interval;</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.start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6551629" y="76651"/>
            <a:ext cx="564037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4" name="TextBox 3">
            <a:extLst>
              <a:ext uri="{FF2B5EF4-FFF2-40B4-BE49-F238E27FC236}">
                <a16:creationId xmlns:a16="http://schemas.microsoft.com/office/drawing/2014/main" id="{9EA4E006-25D5-E03A-0B14-A6071231335B}"/>
              </a:ext>
            </a:extLst>
          </p:cNvPr>
          <p:cNvSpPr txBox="1"/>
          <p:nvPr/>
        </p:nvSpPr>
        <p:spPr>
          <a:xfrm>
            <a:off x="6798732" y="1615529"/>
            <a:ext cx="9110133" cy="4580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start() {</a:t>
            </a:r>
          </a:p>
          <a:p>
            <a:pPr>
              <a:lnSpc>
                <a:spcPts val="1425"/>
              </a:lnSpc>
            </a:pPr>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starting`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000000"/>
                </a:solidFill>
                <a:effectLst/>
                <a:highlight>
                  <a:srgbClr val="FFFF00"/>
                </a:highlight>
                <a:latin typeface="Consolas" panose="020B0609020204030204" pitchFamily="49" charset="0"/>
              </a:rPr>
              <a:t>setInterval</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p>
          <a:p>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._tick</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highlight>
                  <a:srgbClr val="FFFF00"/>
                </a:highlight>
                <a:latin typeface="Consolas" panose="020B0609020204030204" pitchFamily="49" charset="0"/>
              </a:rPr>
              <a:t>        },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._interval</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_tick()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stop() {</a:t>
            </a:r>
          </a:p>
          <a:p>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stopping`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clearInterval</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._timer</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1017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We’ll make the clock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007608" y="838067"/>
            <a:ext cx="606082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theme/theme1.xml><?xml version="1.0" encoding="utf-8"?>
<a:theme xmlns:a="http://schemas.openxmlformats.org/drawingml/2006/main" name="CS 4530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21267</TotalTime>
  <Words>5294</Words>
  <Application>Microsoft Office PowerPoint</Application>
  <PresentationFormat>Widescreen</PresentationFormat>
  <Paragraphs>575</Paragraphs>
  <Slides>36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Verdana</vt:lpstr>
      <vt:lpstr>Wingdings</vt:lpstr>
      <vt:lpstr>CS 4530 Theme</vt:lpstr>
      <vt:lpstr>CS 4530: Fundamentals of Software Engineering Module 09: React Hook Patterns</vt:lpstr>
      <vt:lpstr>Learning Objectives for this Module</vt:lpstr>
      <vt:lpstr>Lesson 9.1 useEffect</vt:lpstr>
      <vt:lpstr>useEffect is a mechanism for synchronizing a component with an external system</vt:lpstr>
      <vt:lpstr>An external system means any piece of code that’s not inside your React component</vt:lpstr>
      <vt:lpstr>A real example: a display that connects to a self-ticking clock</vt:lpstr>
      <vt:lpstr>Our app will have three displays of the clock</vt:lpstr>
      <vt:lpstr>Next, let’s look at the clock</vt:lpstr>
      <vt:lpstr>We’ll make the clock a singleton in the usual way</vt:lpstr>
      <vt:lpstr>Let's look at &lt;ClockDisplay&gt; again</vt:lpstr>
      <vt:lpstr>ClockDisplay, part 2: the display logic</vt:lpstr>
      <vt:lpstr>running SimpleClockDisplayApp</vt:lpstr>
      <vt:lpstr>useEffect’s Dependencies Control Its Execution </vt:lpstr>
      <vt:lpstr>Example (Part 1)</vt:lpstr>
      <vt:lpstr>Example (part 2)</vt:lpstr>
      <vt:lpstr>Demo</vt:lpstr>
      <vt:lpstr>When is the cleanup function executed?</vt:lpstr>
      <vt:lpstr>PowerPoint Presentation</vt:lpstr>
      <vt:lpstr>PowerPoint Presentation</vt:lpstr>
      <vt:lpstr>Lesson 9.2 Custom Hooks</vt:lpstr>
      <vt:lpstr>Custom Hooks</vt:lpstr>
      <vt:lpstr>Example: useClock</vt:lpstr>
      <vt:lpstr>Using useClock</vt:lpstr>
      <vt:lpstr>A somewhat larger example: ToDoList</vt:lpstr>
      <vt:lpstr>Refactoring ToDoList</vt:lpstr>
      <vt:lpstr>The hook encapsulates the business logic</vt:lpstr>
      <vt:lpstr>The hook is like a class managing a piece of state</vt:lpstr>
      <vt:lpstr>The hook's state becomes part of its user's state.</vt:lpstr>
      <vt:lpstr>The Rules of Hooks</vt:lpstr>
      <vt:lpstr>We Use Two ESLint Rules for React Hooks</vt:lpstr>
      <vt:lpstr>Lesson 9.3 Testing your REACT components</vt:lpstr>
      <vt:lpstr>Testing React components</vt:lpstr>
      <vt:lpstr>Cypress commands work on a "virtual DOM"</vt:lpstr>
      <vt:lpstr>Recall: Most tests are in AAA form: Assemble/Act/Assess</vt:lpstr>
      <vt:lpstr>A typical cypress test</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Bhutta, Adeel</cp:lastModifiedBy>
  <cp:revision>38</cp:revision>
  <dcterms:modified xsi:type="dcterms:W3CDTF">2025-02-05T21:24:32Z</dcterms:modified>
</cp:coreProperties>
</file>