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23"/>
  </p:notesMasterIdLst>
  <p:sldIdLst>
    <p:sldId id="637" r:id="rId2"/>
    <p:sldId id="680" r:id="rId3"/>
    <p:sldId id="656" r:id="rId4"/>
    <p:sldId id="657" r:id="rId5"/>
    <p:sldId id="658" r:id="rId6"/>
    <p:sldId id="659" r:id="rId7"/>
    <p:sldId id="638" r:id="rId8"/>
    <p:sldId id="639" r:id="rId9"/>
    <p:sldId id="644" r:id="rId10"/>
    <p:sldId id="640" r:id="rId11"/>
    <p:sldId id="645" r:id="rId12"/>
    <p:sldId id="649" r:id="rId13"/>
    <p:sldId id="653" r:id="rId14"/>
    <p:sldId id="682" r:id="rId15"/>
    <p:sldId id="683" r:id="rId16"/>
    <p:sldId id="654" r:id="rId17"/>
    <p:sldId id="648" r:id="rId18"/>
    <p:sldId id="660" r:id="rId19"/>
    <p:sldId id="661" r:id="rId20"/>
    <p:sldId id="662" r:id="rId21"/>
    <p:sldId id="684" r:id="rId22"/>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Module 11.2 Case Studies" id="{89F6CA30-67E0-46B0-9CD8-25E418F9E9DE}">
          <p14:sldIdLst>
            <p14:sldId id="637"/>
            <p14:sldId id="680"/>
            <p14:sldId id="656"/>
            <p14:sldId id="657"/>
            <p14:sldId id="658"/>
            <p14:sldId id="659"/>
            <p14:sldId id="638"/>
            <p14:sldId id="639"/>
            <p14:sldId id="644"/>
            <p14:sldId id="640"/>
            <p14:sldId id="645"/>
            <p14:sldId id="649"/>
            <p14:sldId id="653"/>
            <p14:sldId id="682"/>
            <p14:sldId id="683"/>
            <p14:sldId id="654"/>
            <p14:sldId id="648"/>
            <p14:sldId id="660"/>
            <p14:sldId id="661"/>
            <p14:sldId id="662"/>
            <p14:sldId id="684"/>
          </p14:sldIdLst>
        </p14:section>
      </p14:sectionLst>
    </p:ex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85714" autoAdjust="0"/>
  </p:normalViewPr>
  <p:slideViewPr>
    <p:cSldViewPr snapToGrid="0" snapToObjects="1">
      <p:cViewPr varScale="1">
        <p:scale>
          <a:sx n="56" d="100"/>
          <a:sy n="56" d="100"/>
        </p:scale>
        <p:origin x="1036" y="48"/>
      </p:cViewPr>
      <p:guideLst>
        <p:guide orient="horz" pos="2232"/>
        <p:guide pos="3840"/>
      </p:guideLst>
    </p:cSldViewPr>
  </p:slideViewPr>
  <p:notesTextViewPr>
    <p:cViewPr>
      <p:scale>
        <a:sx n="125" d="100"/>
        <a:sy n="125" d="100"/>
      </p:scale>
      <p:origin x="0" y="0"/>
    </p:cViewPr>
  </p:notesTextViewPr>
  <p:sorterViewPr>
    <p:cViewPr>
      <p:scale>
        <a:sx n="93" d="100"/>
        <a:sy n="93" d="100"/>
      </p:scale>
      <p:origin x="0" y="-195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1A2B986-EABD-4D1C-96DB-8BEDE578EAD6}"/>
    <pc:docChg chg="undo custSel addSld modSld sldOrd modSection">
      <pc:chgData name="Mitchell Wand" userId="de9b44c55c049659" providerId="LiveId" clId="{A1A2B986-EABD-4D1C-96DB-8BEDE578EAD6}" dt="2022-10-19T19:11:32.582" v="879" actId="20577"/>
      <pc:docMkLst>
        <pc:docMk/>
      </pc:docMkLst>
      <pc:sldChg chg="modSp mod">
        <pc:chgData name="Mitchell Wand" userId="de9b44c55c049659" providerId="LiveId" clId="{A1A2B986-EABD-4D1C-96DB-8BEDE578EAD6}" dt="2022-10-18T17:32:13.626" v="36" actId="20577"/>
        <pc:sldMkLst>
          <pc:docMk/>
          <pc:sldMk cId="0" sldId="258"/>
        </pc:sldMkLst>
        <pc:spChg chg="mod">
          <ac:chgData name="Mitchell Wand" userId="de9b44c55c049659" providerId="LiveId" clId="{A1A2B986-EABD-4D1C-96DB-8BEDE578EAD6}" dt="2022-10-18T17:31:30.297" v="29" actId="20577"/>
          <ac:spMkLst>
            <pc:docMk/>
            <pc:sldMk cId="0" sldId="258"/>
            <ac:spMk id="176" creationId="{00000000-0000-0000-0000-000000000000}"/>
          </ac:spMkLst>
        </pc:spChg>
        <pc:spChg chg="mod">
          <ac:chgData name="Mitchell Wand" userId="de9b44c55c049659" providerId="LiveId" clId="{A1A2B986-EABD-4D1C-96DB-8BEDE578EAD6}" dt="2022-10-18T17:32:13.626" v="36" actId="20577"/>
          <ac:spMkLst>
            <pc:docMk/>
            <pc:sldMk cId="0" sldId="258"/>
            <ac:spMk id="191" creationId="{00000000-0000-0000-0000-000000000000}"/>
          </ac:spMkLst>
        </pc:spChg>
        <pc:grpChg chg="mod">
          <ac:chgData name="Mitchell Wand" userId="de9b44c55c049659" providerId="LiveId" clId="{A1A2B986-EABD-4D1C-96DB-8BEDE578EAD6}" dt="2022-10-18T17:31:39.148" v="30" actId="1076"/>
          <ac:grpSpMkLst>
            <pc:docMk/>
            <pc:sldMk cId="0" sldId="258"/>
            <ac:grpSpMk id="178" creationId="{00000000-0000-0000-0000-000000000000}"/>
          </ac:grpSpMkLst>
        </pc:grpChg>
        <pc:picChg chg="mod">
          <ac:chgData name="Mitchell Wand" userId="de9b44c55c049659" providerId="LiveId" clId="{A1A2B986-EABD-4D1C-96DB-8BEDE578EAD6}" dt="2022-10-18T17:31:51.389" v="31" actId="1076"/>
          <ac:picMkLst>
            <pc:docMk/>
            <pc:sldMk cId="0" sldId="258"/>
            <ac:picMk id="177" creationId="{00000000-0000-0000-0000-000000000000}"/>
          </ac:picMkLst>
        </pc:picChg>
        <pc:picChg chg="ord">
          <ac:chgData name="Mitchell Wand" userId="de9b44c55c049659" providerId="LiveId" clId="{A1A2B986-EABD-4D1C-96DB-8BEDE578EAD6}" dt="2022-10-18T17:32:06.962" v="32" actId="167"/>
          <ac:picMkLst>
            <pc:docMk/>
            <pc:sldMk cId="0" sldId="258"/>
            <ac:picMk id="192" creationId="{00000000-0000-0000-0000-000000000000}"/>
          </ac:picMkLst>
        </pc:picChg>
      </pc:sldChg>
      <pc:sldChg chg="delSp modSp mod modClrScheme chgLayout">
        <pc:chgData name="Mitchell Wand" userId="de9b44c55c049659" providerId="LiveId" clId="{A1A2B986-EABD-4D1C-96DB-8BEDE578EAD6}" dt="2022-10-18T20:20:37.107" v="834" actId="27636"/>
        <pc:sldMkLst>
          <pc:docMk/>
          <pc:sldMk cId="0" sldId="269"/>
        </pc:sldMkLst>
        <pc:spChg chg="mod ord">
          <ac:chgData name="Mitchell Wand" userId="de9b44c55c049659" providerId="LiveId" clId="{A1A2B986-EABD-4D1C-96DB-8BEDE578EAD6}" dt="2022-10-18T20:20:37.070" v="833" actId="700"/>
          <ac:spMkLst>
            <pc:docMk/>
            <pc:sldMk cId="0" sldId="269"/>
            <ac:spMk id="295" creationId="{00000000-0000-0000-0000-000000000000}"/>
          </ac:spMkLst>
        </pc:spChg>
        <pc:spChg chg="del mod ord">
          <ac:chgData name="Mitchell Wand" userId="de9b44c55c049659" providerId="LiveId" clId="{A1A2B986-EABD-4D1C-96DB-8BEDE578EAD6}" dt="2022-10-18T20:20:37.070" v="833" actId="700"/>
          <ac:spMkLst>
            <pc:docMk/>
            <pc:sldMk cId="0" sldId="269"/>
            <ac:spMk id="296" creationId="{00000000-0000-0000-0000-000000000000}"/>
          </ac:spMkLst>
        </pc:spChg>
        <pc:spChg chg="mod ord">
          <ac:chgData name="Mitchell Wand" userId="de9b44c55c049659" providerId="LiveId" clId="{A1A2B986-EABD-4D1C-96DB-8BEDE578EAD6}" dt="2022-10-18T20:20:37.107" v="834" actId="27636"/>
          <ac:spMkLst>
            <pc:docMk/>
            <pc:sldMk cId="0" sldId="269"/>
            <ac:spMk id="297" creationId="{00000000-0000-0000-0000-000000000000}"/>
          </ac:spMkLst>
        </pc:spChg>
      </pc:sldChg>
      <pc:sldChg chg="addSp modSp mod modClrScheme chgLayout">
        <pc:chgData name="Mitchell Wand" userId="de9b44c55c049659" providerId="LiveId" clId="{A1A2B986-EABD-4D1C-96DB-8BEDE578EAD6}" dt="2022-10-18T20:21:22.226" v="835" actId="700"/>
        <pc:sldMkLst>
          <pc:docMk/>
          <pc:sldMk cId="0" sldId="270"/>
        </pc:sldMkLst>
        <pc:spChg chg="add mod ord">
          <ac:chgData name="Mitchell Wand" userId="de9b44c55c049659" providerId="LiveId" clId="{A1A2B986-EABD-4D1C-96DB-8BEDE578EAD6}" dt="2022-10-18T20:21:22.226" v="835" actId="700"/>
          <ac:spMkLst>
            <pc:docMk/>
            <pc:sldMk cId="0" sldId="270"/>
            <ac:spMk id="2" creationId="{81AE3768-7C44-EB33-0932-E2B39A621622}"/>
          </ac:spMkLst>
        </pc:spChg>
        <pc:spChg chg="mod ord">
          <ac:chgData name="Mitchell Wand" userId="de9b44c55c049659" providerId="LiveId" clId="{A1A2B986-EABD-4D1C-96DB-8BEDE578EAD6}" dt="2022-10-18T20:21:22.226" v="835" actId="700"/>
          <ac:spMkLst>
            <pc:docMk/>
            <pc:sldMk cId="0" sldId="270"/>
            <ac:spMk id="303" creationId="{00000000-0000-0000-0000-000000000000}"/>
          </ac:spMkLst>
        </pc:spChg>
      </pc:sldChg>
      <pc:sldChg chg="addSp delSp modSp mod modAnim chgLayout">
        <pc:chgData name="Mitchell Wand" userId="de9b44c55c049659" providerId="LiveId" clId="{A1A2B986-EABD-4D1C-96DB-8BEDE578EAD6}" dt="2022-10-18T18:06:32.480" v="749"/>
        <pc:sldMkLst>
          <pc:docMk/>
          <pc:sldMk cId="2070542047" sldId="271"/>
        </pc:sldMkLst>
        <pc:spChg chg="add del mod">
          <ac:chgData name="Mitchell Wand" userId="de9b44c55c049659" providerId="LiveId" clId="{A1A2B986-EABD-4D1C-96DB-8BEDE578EAD6}" dt="2022-10-18T18:04:59.809" v="584" actId="478"/>
          <ac:spMkLst>
            <pc:docMk/>
            <pc:sldMk cId="2070542047" sldId="271"/>
            <ac:spMk id="2" creationId="{61FE70DE-4850-F85B-17F9-7E30BF200447}"/>
          </ac:spMkLst>
        </pc:spChg>
        <pc:spChg chg="add del mod">
          <ac:chgData name="Mitchell Wand" userId="de9b44c55c049659" providerId="LiveId" clId="{A1A2B986-EABD-4D1C-96DB-8BEDE578EAD6}" dt="2022-10-18T18:05:07.559" v="586"/>
          <ac:spMkLst>
            <pc:docMk/>
            <pc:sldMk cId="2070542047" sldId="271"/>
            <ac:spMk id="3" creationId="{DFDAB845-A555-400D-613F-CBF6BA6B7050}"/>
          </ac:spMkLst>
        </pc:spChg>
        <pc:spChg chg="add mod">
          <ac:chgData name="Mitchell Wand" userId="de9b44c55c049659" providerId="LiveId" clId="{A1A2B986-EABD-4D1C-96DB-8BEDE578EAD6}" dt="2022-10-18T18:06:07.614" v="748" actId="20577"/>
          <ac:spMkLst>
            <pc:docMk/>
            <pc:sldMk cId="2070542047" sldId="271"/>
            <ac:spMk id="4" creationId="{8D180BD2-75C7-6B35-37E4-D9C9B6C6CF04}"/>
          </ac:spMkLst>
        </pc:spChg>
        <pc:spChg chg="mod ord">
          <ac:chgData name="Mitchell Wand" userId="de9b44c55c049659" providerId="LiveId" clId="{A1A2B986-EABD-4D1C-96DB-8BEDE578EAD6}" dt="2022-10-18T17:34:20.789" v="81" actId="700"/>
          <ac:spMkLst>
            <pc:docMk/>
            <pc:sldMk cId="2070542047" sldId="271"/>
            <ac:spMk id="345" creationId="{00000000-0000-0000-0000-000000000000}"/>
          </ac:spMkLst>
        </pc:spChg>
        <pc:spChg chg="mod ord">
          <ac:chgData name="Mitchell Wand" userId="de9b44c55c049659" providerId="LiveId" clId="{A1A2B986-EABD-4D1C-96DB-8BEDE578EAD6}" dt="2022-10-18T17:34:20.815" v="82" actId="27636"/>
          <ac:spMkLst>
            <pc:docMk/>
            <pc:sldMk cId="2070542047" sldId="271"/>
            <ac:spMk id="347" creationId="{00000000-0000-0000-0000-000000000000}"/>
          </ac:spMkLst>
        </pc:spChg>
      </pc:sldChg>
      <pc:sldChg chg="addSp delSp modSp mod ord modClrScheme modAnim chgLayout modNotesTx">
        <pc:chgData name="Mitchell Wand" userId="de9b44c55c049659" providerId="LiveId" clId="{A1A2B986-EABD-4D1C-96DB-8BEDE578EAD6}" dt="2022-10-18T17:59:43.971" v="480"/>
        <pc:sldMkLst>
          <pc:docMk/>
          <pc:sldMk cId="2481925388" sldId="272"/>
        </pc:sldMkLst>
        <pc:spChg chg="add mod">
          <ac:chgData name="Mitchell Wand" userId="de9b44c55c049659" providerId="LiveId" clId="{A1A2B986-EABD-4D1C-96DB-8BEDE578EAD6}" dt="2022-10-18T17:49:43.049" v="442" actId="164"/>
          <ac:spMkLst>
            <pc:docMk/>
            <pc:sldMk cId="2481925388" sldId="272"/>
            <ac:spMk id="8" creationId="{9C4C3E95-60AE-3D99-0B60-0B231596300F}"/>
          </ac:spMkLst>
        </pc:spChg>
        <pc:spChg chg="mod ord">
          <ac:chgData name="Mitchell Wand" userId="de9b44c55c049659" providerId="LiveId" clId="{A1A2B986-EABD-4D1C-96DB-8BEDE578EAD6}" dt="2022-10-18T17:38:14.365" v="359" actId="20577"/>
          <ac:spMkLst>
            <pc:docMk/>
            <pc:sldMk cId="2481925388" sldId="272"/>
            <ac:spMk id="353" creationId="{00000000-0000-0000-0000-000000000000}"/>
          </ac:spMkLst>
        </pc:spChg>
        <pc:spChg chg="mod ord">
          <ac:chgData name="Mitchell Wand" userId="de9b44c55c049659" providerId="LiveId" clId="{A1A2B986-EABD-4D1C-96DB-8BEDE578EAD6}" dt="2022-10-18T17:35:16.039" v="93" actId="6549"/>
          <ac:spMkLst>
            <pc:docMk/>
            <pc:sldMk cId="2481925388" sldId="272"/>
            <ac:spMk id="354"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5"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6"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7"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8"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9"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60"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61" creationId="{00000000-0000-0000-0000-000000000000}"/>
          </ac:spMkLst>
        </pc:spChg>
        <pc:spChg chg="del mod">
          <ac:chgData name="Mitchell Wand" userId="de9b44c55c049659" providerId="LiveId" clId="{A1A2B986-EABD-4D1C-96DB-8BEDE578EAD6}" dt="2022-10-18T17:45:41.277" v="417" actId="478"/>
          <ac:spMkLst>
            <pc:docMk/>
            <pc:sldMk cId="2481925388" sldId="272"/>
            <ac:spMk id="363" creationId="{00000000-0000-0000-0000-000000000000}"/>
          </ac:spMkLst>
        </pc:spChg>
        <pc:spChg chg="del mod topLvl">
          <ac:chgData name="Mitchell Wand" userId="de9b44c55c049659" providerId="LiveId" clId="{A1A2B986-EABD-4D1C-96DB-8BEDE578EAD6}" dt="2022-10-18T17:49:16.204" v="439" actId="478"/>
          <ac:spMkLst>
            <pc:docMk/>
            <pc:sldMk cId="2481925388" sldId="272"/>
            <ac:spMk id="364" creationId="{00000000-0000-0000-0000-000000000000}"/>
          </ac:spMkLst>
        </pc:spChg>
        <pc:spChg chg="del mod topLvl">
          <ac:chgData name="Mitchell Wand" userId="de9b44c55c049659" providerId="LiveId" clId="{A1A2B986-EABD-4D1C-96DB-8BEDE578EAD6}" dt="2022-10-18T17:48:55.600" v="437" actId="478"/>
          <ac:spMkLst>
            <pc:docMk/>
            <pc:sldMk cId="2481925388" sldId="272"/>
            <ac:spMk id="365" creationId="{00000000-0000-0000-0000-000000000000}"/>
          </ac:spMkLst>
        </pc:spChg>
        <pc:spChg chg="mod topLvl">
          <ac:chgData name="Mitchell Wand" userId="de9b44c55c049659" providerId="LiveId" clId="{A1A2B986-EABD-4D1C-96DB-8BEDE578EAD6}" dt="2022-10-18T17:48:07.777" v="433" actId="165"/>
          <ac:spMkLst>
            <pc:docMk/>
            <pc:sldMk cId="2481925388" sldId="272"/>
            <ac:spMk id="366"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68" creationId="{00000000-0000-0000-0000-000000000000}"/>
          </ac:spMkLst>
        </pc:spChg>
        <pc:grpChg chg="add mod">
          <ac:chgData name="Mitchell Wand" userId="de9b44c55c049659" providerId="LiveId" clId="{A1A2B986-EABD-4D1C-96DB-8BEDE578EAD6}" dt="2022-10-18T17:39:32.132" v="369" actId="164"/>
          <ac:grpSpMkLst>
            <pc:docMk/>
            <pc:sldMk cId="2481925388" sldId="272"/>
            <ac:grpSpMk id="2" creationId="{53C54D3A-2E51-3BA3-F296-6A09F8D3AA43}"/>
          </ac:grpSpMkLst>
        </pc:grpChg>
        <pc:grpChg chg="add del mod">
          <ac:chgData name="Mitchell Wand" userId="de9b44c55c049659" providerId="LiveId" clId="{A1A2B986-EABD-4D1C-96DB-8BEDE578EAD6}" dt="2022-10-18T17:47:48.972" v="431" actId="165"/>
          <ac:grpSpMkLst>
            <pc:docMk/>
            <pc:sldMk cId="2481925388" sldId="272"/>
            <ac:grpSpMk id="3" creationId="{2122C611-CC9E-02A0-3C18-ABD13D3E0BCE}"/>
          </ac:grpSpMkLst>
        </pc:grpChg>
        <pc:grpChg chg="add mod">
          <ac:chgData name="Mitchell Wand" userId="de9b44c55c049659" providerId="LiveId" clId="{A1A2B986-EABD-4D1C-96DB-8BEDE578EAD6}" dt="2022-10-18T17:49:43.049" v="442" actId="164"/>
          <ac:grpSpMkLst>
            <pc:docMk/>
            <pc:sldMk cId="2481925388" sldId="272"/>
            <ac:grpSpMk id="10" creationId="{6A6E423C-89EC-EA9C-2525-948F4F7EBFFE}"/>
          </ac:grpSpMkLst>
        </pc:grpChg>
        <pc:grpChg chg="del mod topLvl">
          <ac:chgData name="Mitchell Wand" userId="de9b44c55c049659" providerId="LiveId" clId="{A1A2B986-EABD-4D1C-96DB-8BEDE578EAD6}" dt="2022-10-18T17:48:07.777" v="433" actId="165"/>
          <ac:grpSpMkLst>
            <pc:docMk/>
            <pc:sldMk cId="2481925388" sldId="272"/>
            <ac:grpSpMk id="367" creationId="{00000000-0000-0000-0000-000000000000}"/>
          </ac:grpSpMkLst>
        </pc:grpChg>
        <pc:cxnChg chg="add mod">
          <ac:chgData name="Mitchell Wand" userId="de9b44c55c049659" providerId="LiveId" clId="{A1A2B986-EABD-4D1C-96DB-8BEDE578EAD6}" dt="2022-10-18T17:49:43.049" v="442" actId="164"/>
          <ac:cxnSpMkLst>
            <pc:docMk/>
            <pc:sldMk cId="2481925388" sldId="272"/>
            <ac:cxnSpMk id="4" creationId="{A1A64BDE-5DA1-DE70-7410-DE3B97B6A51F}"/>
          </ac:cxnSpMkLst>
        </pc:cxnChg>
        <pc:cxnChg chg="mod topLvl">
          <ac:chgData name="Mitchell Wand" userId="de9b44c55c049659" providerId="LiveId" clId="{A1A2B986-EABD-4D1C-96DB-8BEDE578EAD6}" dt="2022-10-18T17:49:43.049" v="442" actId="164"/>
          <ac:cxnSpMkLst>
            <pc:docMk/>
            <pc:sldMk cId="2481925388" sldId="272"/>
            <ac:cxnSpMk id="362" creationId="{00000000-0000-0000-0000-000000000000}"/>
          </ac:cxnSpMkLst>
        </pc:cxnChg>
      </pc:sldChg>
      <pc:sldChg chg="addSp delSp modSp mod modClrScheme modAnim chgLayout modNotesTx">
        <pc:chgData name="Mitchell Wand" userId="de9b44c55c049659" providerId="LiveId" clId="{A1A2B986-EABD-4D1C-96DB-8BEDE578EAD6}" dt="2022-10-18T20:24:08.848" v="861" actId="1076"/>
        <pc:sldMkLst>
          <pc:docMk/>
          <pc:sldMk cId="2757196029" sldId="275"/>
        </pc:sldMkLst>
        <pc:spChg chg="add mod">
          <ac:chgData name="Mitchell Wand" userId="de9b44c55c049659" providerId="LiveId" clId="{A1A2B986-EABD-4D1C-96DB-8BEDE578EAD6}" dt="2022-10-18T20:24:08.848" v="861" actId="1076"/>
          <ac:spMkLst>
            <pc:docMk/>
            <pc:sldMk cId="2757196029" sldId="275"/>
            <ac:spMk id="5" creationId="{D758B38F-954E-CC48-6A84-DCB0CD279C63}"/>
          </ac:spMkLst>
        </pc:spChg>
        <pc:spChg chg="mod ord topLvl">
          <ac:chgData name="Mitchell Wand" userId="de9b44c55c049659" providerId="LiveId" clId="{A1A2B986-EABD-4D1C-96DB-8BEDE578EAD6}" dt="2022-10-18T17:55:48.752" v="469" actId="1076"/>
          <ac:spMkLst>
            <pc:docMk/>
            <pc:sldMk cId="2757196029" sldId="275"/>
            <ac:spMk id="384" creationId="{00000000-0000-0000-0000-000000000000}"/>
          </ac:spMkLst>
        </pc:spChg>
        <pc:spChg chg="mod ord">
          <ac:chgData name="Mitchell Wand" userId="de9b44c55c049659" providerId="LiveId" clId="{A1A2B986-EABD-4D1C-96DB-8BEDE578EAD6}" dt="2022-10-18T17:51:06.238" v="446" actId="700"/>
          <ac:spMkLst>
            <pc:docMk/>
            <pc:sldMk cId="2757196029" sldId="275"/>
            <ac:spMk id="385" creationId="{00000000-0000-0000-0000-000000000000}"/>
          </ac:spMkLst>
        </pc:spChg>
        <pc:spChg chg="del mod ord">
          <ac:chgData name="Mitchell Wand" userId="de9b44c55c049659" providerId="LiveId" clId="{A1A2B986-EABD-4D1C-96DB-8BEDE578EAD6}" dt="2022-10-18T17:51:06.238" v="446" actId="700"/>
          <ac:spMkLst>
            <pc:docMk/>
            <pc:sldMk cId="2757196029" sldId="275"/>
            <ac:spMk id="386" creationId="{00000000-0000-0000-0000-000000000000}"/>
          </ac:spMkLst>
        </pc:spChg>
        <pc:spChg chg="mod ord">
          <ac:chgData name="Mitchell Wand" userId="de9b44c55c049659" providerId="LiveId" clId="{A1A2B986-EABD-4D1C-96DB-8BEDE578EAD6}" dt="2022-10-18T17:51:06.287" v="447" actId="27636"/>
          <ac:spMkLst>
            <pc:docMk/>
            <pc:sldMk cId="2757196029" sldId="275"/>
            <ac:spMk id="387" creationId="{00000000-0000-0000-0000-000000000000}"/>
          </ac:spMkLst>
        </pc:spChg>
        <pc:spChg chg="mod ord topLvl">
          <ac:chgData name="Mitchell Wand" userId="de9b44c55c049659" providerId="LiveId" clId="{A1A2B986-EABD-4D1C-96DB-8BEDE578EAD6}" dt="2022-10-18T17:55:42.993" v="468" actId="164"/>
          <ac:spMkLst>
            <pc:docMk/>
            <pc:sldMk cId="2757196029" sldId="275"/>
            <ac:spMk id="389" creationId="{00000000-0000-0000-0000-000000000000}"/>
          </ac:spMkLst>
        </pc:spChg>
        <pc:spChg chg="mod topLvl">
          <ac:chgData name="Mitchell Wand" userId="de9b44c55c049659" providerId="LiveId" clId="{A1A2B986-EABD-4D1C-96DB-8BEDE578EAD6}" dt="2022-10-18T17:55:42.993" v="468" actId="164"/>
          <ac:spMkLst>
            <pc:docMk/>
            <pc:sldMk cId="2757196029" sldId="275"/>
            <ac:spMk id="391" creationId="{00000000-0000-0000-0000-000000000000}"/>
          </ac:spMkLst>
        </pc:spChg>
        <pc:grpChg chg="add del mod ord topLvl">
          <ac:chgData name="Mitchell Wand" userId="de9b44c55c049659" providerId="LiveId" clId="{A1A2B986-EABD-4D1C-96DB-8BEDE578EAD6}" dt="2022-10-18T17:54:52.370" v="465" actId="165"/>
          <ac:grpSpMkLst>
            <pc:docMk/>
            <pc:sldMk cId="2757196029" sldId="275"/>
            <ac:grpSpMk id="2" creationId="{25C6A459-C63C-9208-A0B9-276CAB63D125}"/>
          </ac:grpSpMkLst>
        </pc:grpChg>
        <pc:grpChg chg="add del mod">
          <ac:chgData name="Mitchell Wand" userId="de9b44c55c049659" providerId="LiveId" clId="{A1A2B986-EABD-4D1C-96DB-8BEDE578EAD6}" dt="2022-10-18T17:54:11.407" v="459" actId="165"/>
          <ac:grpSpMkLst>
            <pc:docMk/>
            <pc:sldMk cId="2757196029" sldId="275"/>
            <ac:grpSpMk id="3" creationId="{060A23BF-B137-637C-F8EA-AF42793EB21D}"/>
          </ac:grpSpMkLst>
        </pc:grpChg>
        <pc:grpChg chg="add mod">
          <ac:chgData name="Mitchell Wand" userId="de9b44c55c049659" providerId="LiveId" clId="{A1A2B986-EABD-4D1C-96DB-8BEDE578EAD6}" dt="2022-10-18T17:55:42.993" v="468" actId="164"/>
          <ac:grpSpMkLst>
            <pc:docMk/>
            <pc:sldMk cId="2757196029" sldId="275"/>
            <ac:grpSpMk id="4" creationId="{5F6A1A48-7952-A271-DDCB-6BE710C05851}"/>
          </ac:grpSpMkLst>
        </pc:grpChg>
        <pc:graphicFrameChg chg="mod ord topLvl">
          <ac:chgData name="Mitchell Wand" userId="de9b44c55c049659" providerId="LiveId" clId="{A1A2B986-EABD-4D1C-96DB-8BEDE578EAD6}" dt="2022-10-18T17:55:42.993" v="468" actId="164"/>
          <ac:graphicFrameMkLst>
            <pc:docMk/>
            <pc:sldMk cId="2757196029" sldId="275"/>
            <ac:graphicFrameMk id="390" creationId="{00000000-0000-0000-0000-000000000000}"/>
          </ac:graphicFrameMkLst>
        </pc:graphicFrameChg>
      </pc:sldChg>
      <pc:sldChg chg="delSp modSp mod modClrScheme chgLayout">
        <pc:chgData name="Mitchell Wand" userId="de9b44c55c049659" providerId="LiveId" clId="{A1A2B986-EABD-4D1C-96DB-8BEDE578EAD6}" dt="2022-10-18T17:57:08.046" v="478" actId="700"/>
        <pc:sldMkLst>
          <pc:docMk/>
          <pc:sldMk cId="3646951733" sldId="276"/>
        </pc:sldMkLst>
        <pc:spChg chg="mod ord">
          <ac:chgData name="Mitchell Wand" userId="de9b44c55c049659" providerId="LiveId" clId="{A1A2B986-EABD-4D1C-96DB-8BEDE578EAD6}" dt="2022-10-18T17:57:08.046" v="478" actId="700"/>
          <ac:spMkLst>
            <pc:docMk/>
            <pc:sldMk cId="3646951733" sldId="276"/>
            <ac:spMk id="395" creationId="{00000000-0000-0000-0000-000000000000}"/>
          </ac:spMkLst>
        </pc:spChg>
        <pc:spChg chg="mod ord">
          <ac:chgData name="Mitchell Wand" userId="de9b44c55c049659" providerId="LiveId" clId="{A1A2B986-EABD-4D1C-96DB-8BEDE578EAD6}" dt="2022-10-18T17:57:08.046" v="478" actId="700"/>
          <ac:spMkLst>
            <pc:docMk/>
            <pc:sldMk cId="3646951733" sldId="276"/>
            <ac:spMk id="396" creationId="{00000000-0000-0000-0000-000000000000}"/>
          </ac:spMkLst>
        </pc:spChg>
        <pc:spChg chg="del mod ord">
          <ac:chgData name="Mitchell Wand" userId="de9b44c55c049659" providerId="LiveId" clId="{A1A2B986-EABD-4D1C-96DB-8BEDE578EAD6}" dt="2022-10-18T17:56:43.284" v="474" actId="478"/>
          <ac:spMkLst>
            <pc:docMk/>
            <pc:sldMk cId="3646951733" sldId="276"/>
            <ac:spMk id="397" creationId="{00000000-0000-0000-0000-000000000000}"/>
          </ac:spMkLst>
        </pc:spChg>
      </pc:sldChg>
      <pc:sldChg chg="addSp delSp modSp mod ord modClrScheme chgLayout">
        <pc:chgData name="Mitchell Wand" userId="de9b44c55c049659" providerId="LiveId" clId="{A1A2B986-EABD-4D1C-96DB-8BEDE578EAD6}" dt="2022-10-18T18:08:35.905" v="831" actId="20577"/>
        <pc:sldMkLst>
          <pc:docMk/>
          <pc:sldMk cId="3131274967" sldId="277"/>
        </pc:sldMkLst>
        <pc:spChg chg="add mod">
          <ac:chgData name="Mitchell Wand" userId="de9b44c55c049659" providerId="LiveId" clId="{A1A2B986-EABD-4D1C-96DB-8BEDE578EAD6}" dt="2022-10-18T18:08:35.905" v="831" actId="20577"/>
          <ac:spMkLst>
            <pc:docMk/>
            <pc:sldMk cId="3131274967" sldId="277"/>
            <ac:spMk id="2" creationId="{4C1E39E1-06D0-895B-7582-0ECFB1A210A3}"/>
          </ac:spMkLst>
        </pc:spChg>
        <pc:spChg chg="mod ord">
          <ac:chgData name="Mitchell Wand" userId="de9b44c55c049659" providerId="LiveId" clId="{A1A2B986-EABD-4D1C-96DB-8BEDE578EAD6}" dt="2022-10-18T18:00:27.279" v="483" actId="700"/>
          <ac:spMkLst>
            <pc:docMk/>
            <pc:sldMk cId="3131274967" sldId="277"/>
            <ac:spMk id="401" creationId="{00000000-0000-0000-0000-000000000000}"/>
          </ac:spMkLst>
        </pc:spChg>
        <pc:spChg chg="del mod ord">
          <ac:chgData name="Mitchell Wand" userId="de9b44c55c049659" providerId="LiveId" clId="{A1A2B986-EABD-4D1C-96DB-8BEDE578EAD6}" dt="2022-10-18T18:00:27.279" v="483" actId="700"/>
          <ac:spMkLst>
            <pc:docMk/>
            <pc:sldMk cId="3131274967" sldId="277"/>
            <ac:spMk id="402" creationId="{00000000-0000-0000-0000-000000000000}"/>
          </ac:spMkLst>
        </pc:spChg>
        <pc:spChg chg="mod ord">
          <ac:chgData name="Mitchell Wand" userId="de9b44c55c049659" providerId="LiveId" clId="{A1A2B986-EABD-4D1C-96DB-8BEDE578EAD6}" dt="2022-10-18T18:00:55.448" v="484" actId="27636"/>
          <ac:spMkLst>
            <pc:docMk/>
            <pc:sldMk cId="3131274967" sldId="277"/>
            <ac:spMk id="403" creationId="{00000000-0000-0000-0000-000000000000}"/>
          </ac:spMkLst>
        </pc:spChg>
      </pc:sldChg>
      <pc:sldChg chg="modSp mod modClrScheme chgLayout">
        <pc:chgData name="Mitchell Wand" userId="de9b44c55c049659" providerId="LiveId" clId="{A1A2B986-EABD-4D1C-96DB-8BEDE578EAD6}" dt="2022-10-18T20:18:55.303" v="832" actId="700"/>
        <pc:sldMkLst>
          <pc:docMk/>
          <pc:sldMk cId="158519984" sldId="278"/>
        </pc:sldMkLst>
        <pc:spChg chg="mod ord">
          <ac:chgData name="Mitchell Wand" userId="de9b44c55c049659" providerId="LiveId" clId="{A1A2B986-EABD-4D1C-96DB-8BEDE578EAD6}" dt="2022-10-18T20:18:55.303" v="832" actId="700"/>
          <ac:spMkLst>
            <pc:docMk/>
            <pc:sldMk cId="158519984" sldId="278"/>
            <ac:spMk id="416" creationId="{00000000-0000-0000-0000-000000000000}"/>
          </ac:spMkLst>
        </pc:spChg>
        <pc:spChg chg="mod ord">
          <ac:chgData name="Mitchell Wand" userId="de9b44c55c049659" providerId="LiveId" clId="{A1A2B986-EABD-4D1C-96DB-8BEDE578EAD6}" dt="2022-10-18T20:18:55.303" v="832" actId="700"/>
          <ac:spMkLst>
            <pc:docMk/>
            <pc:sldMk cId="158519984" sldId="278"/>
            <ac:spMk id="417" creationId="{00000000-0000-0000-0000-000000000000}"/>
          </ac:spMkLst>
        </pc:spChg>
      </pc:sldChg>
      <pc:sldChg chg="modSp mod chgLayout">
        <pc:chgData name="Mitchell Wand" userId="de9b44c55c049659" providerId="LiveId" clId="{A1A2B986-EABD-4D1C-96DB-8BEDE578EAD6}" dt="2022-10-18T17:27:22.634" v="6" actId="20577"/>
        <pc:sldMkLst>
          <pc:docMk/>
          <pc:sldMk cId="2566347789" sldId="597"/>
        </pc:sldMkLst>
        <pc:spChg chg="mod ord">
          <ac:chgData name="Mitchell Wand" userId="de9b44c55c049659" providerId="LiveId" clId="{A1A2B986-EABD-4D1C-96DB-8BEDE578EAD6}" dt="2022-10-18T17:27:04.228" v="0" actId="700"/>
          <ac:spMkLst>
            <pc:docMk/>
            <pc:sldMk cId="2566347789" sldId="597"/>
            <ac:spMk id="2" creationId="{C012FBDA-CB5D-50B6-F42C-F5B800F23F24}"/>
          </ac:spMkLst>
        </pc:spChg>
        <pc:spChg chg="mod ord">
          <ac:chgData name="Mitchell Wand" userId="de9b44c55c049659" providerId="LiveId" clId="{A1A2B986-EABD-4D1C-96DB-8BEDE578EAD6}" dt="2022-10-18T17:27:22.634" v="6" actId="20577"/>
          <ac:spMkLst>
            <pc:docMk/>
            <pc:sldMk cId="2566347789" sldId="597"/>
            <ac:spMk id="3" creationId="{F6C89509-5DFD-74A2-8B49-0A89BB8C089D}"/>
          </ac:spMkLst>
        </pc:spChg>
        <pc:spChg chg="mod ord">
          <ac:chgData name="Mitchell Wand" userId="de9b44c55c049659" providerId="LiveId" clId="{A1A2B986-EABD-4D1C-96DB-8BEDE578EAD6}" dt="2022-10-18T17:27:04.228" v="0" actId="700"/>
          <ac:spMkLst>
            <pc:docMk/>
            <pc:sldMk cId="2566347789" sldId="597"/>
            <ac:spMk id="4" creationId="{C201150D-1E0F-8D00-7ED1-8273E969BA53}"/>
          </ac:spMkLst>
        </pc:spChg>
      </pc:sldChg>
      <pc:sldChg chg="modSp mod chgLayout">
        <pc:chgData name="Mitchell Wand" userId="de9b44c55c049659" providerId="LiveId" clId="{A1A2B986-EABD-4D1C-96DB-8BEDE578EAD6}" dt="2022-10-18T17:33:54.622" v="80" actId="20577"/>
        <pc:sldMkLst>
          <pc:docMk/>
          <pc:sldMk cId="1576248794" sldId="598"/>
        </pc:sldMkLst>
        <pc:spChg chg="mod ord">
          <ac:chgData name="Mitchell Wand" userId="de9b44c55c049659" providerId="LiveId" clId="{A1A2B986-EABD-4D1C-96DB-8BEDE578EAD6}" dt="2022-10-18T17:33:54.622" v="80" actId="20577"/>
          <ac:spMkLst>
            <pc:docMk/>
            <pc:sldMk cId="1576248794" sldId="598"/>
            <ac:spMk id="289" creationId="{00000000-0000-0000-0000-000000000000}"/>
          </ac:spMkLst>
        </pc:spChg>
        <pc:spChg chg="mod ord">
          <ac:chgData name="Mitchell Wand" userId="de9b44c55c049659" providerId="LiveId" clId="{A1A2B986-EABD-4D1C-96DB-8BEDE578EAD6}" dt="2022-10-18T17:33:33.662" v="54" actId="700"/>
          <ac:spMkLst>
            <pc:docMk/>
            <pc:sldMk cId="1576248794" sldId="598"/>
            <ac:spMk id="291" creationId="{00000000-0000-0000-0000-000000000000}"/>
          </ac:spMkLst>
        </pc:spChg>
      </pc:sldChg>
      <pc:sldChg chg="addSp modSp mod">
        <pc:chgData name="Mitchell Wand" userId="de9b44c55c049659" providerId="LiveId" clId="{A1A2B986-EABD-4D1C-96DB-8BEDE578EAD6}" dt="2022-10-18T18:07:18.076" v="757" actId="1076"/>
        <pc:sldMkLst>
          <pc:docMk/>
          <pc:sldMk cId="2404659137" sldId="599"/>
        </pc:sldMkLst>
        <pc:spChg chg="add mod">
          <ac:chgData name="Mitchell Wand" userId="de9b44c55c049659" providerId="LiveId" clId="{A1A2B986-EABD-4D1C-96DB-8BEDE578EAD6}" dt="2022-10-18T18:07:18.076" v="757" actId="1076"/>
          <ac:spMkLst>
            <pc:docMk/>
            <pc:sldMk cId="2404659137" sldId="599"/>
            <ac:spMk id="2" creationId="{EE207EF6-3B12-AA68-17A6-A4EF6B8298B0}"/>
          </ac:spMkLst>
        </pc:spChg>
      </pc:sldChg>
      <pc:sldChg chg="delSp modSp mod modClrScheme chgLayout">
        <pc:chgData name="Mitchell Wand" userId="de9b44c55c049659" providerId="LiveId" clId="{A1A2B986-EABD-4D1C-96DB-8BEDE578EAD6}" dt="2022-10-18T17:32:47.030" v="38" actId="27636"/>
        <pc:sldMkLst>
          <pc:docMk/>
          <pc:sldMk cId="1388552057" sldId="600"/>
        </pc:sldMkLst>
        <pc:spChg chg="del mod ord">
          <ac:chgData name="Mitchell Wand" userId="de9b44c55c049659" providerId="LiveId" clId="{A1A2B986-EABD-4D1C-96DB-8BEDE578EAD6}" dt="2022-10-18T17:32:47.004" v="37" actId="700"/>
          <ac:spMkLst>
            <pc:docMk/>
            <pc:sldMk cId="1388552057" sldId="600"/>
            <ac:spMk id="3" creationId="{9CD6523B-98DA-58BC-A663-CAFFDAEC7FD6}"/>
          </ac:spMkLst>
        </pc:spChg>
        <pc:spChg chg="mod ord">
          <ac:chgData name="Mitchell Wand" userId="de9b44c55c049659" providerId="LiveId" clId="{A1A2B986-EABD-4D1C-96DB-8BEDE578EAD6}" dt="2022-10-18T17:32:47.004" v="37" actId="700"/>
          <ac:spMkLst>
            <pc:docMk/>
            <pc:sldMk cId="1388552057" sldId="600"/>
            <ac:spMk id="197" creationId="{00000000-0000-0000-0000-000000000000}"/>
          </ac:spMkLst>
        </pc:spChg>
        <pc:spChg chg="mod ord">
          <ac:chgData name="Mitchell Wand" userId="de9b44c55c049659" providerId="LiveId" clId="{A1A2B986-EABD-4D1C-96DB-8BEDE578EAD6}" dt="2022-10-18T17:32:47.030" v="38" actId="27636"/>
          <ac:spMkLst>
            <pc:docMk/>
            <pc:sldMk cId="1388552057" sldId="600"/>
            <ac:spMk id="199" creationId="{00000000-0000-0000-0000-000000000000}"/>
          </ac:spMkLst>
        </pc:spChg>
      </pc:sldChg>
      <pc:sldChg chg="delSp modSp mod modClrScheme chgLayout">
        <pc:chgData name="Mitchell Wand" userId="de9b44c55c049659" providerId="LiveId" clId="{A1A2B986-EABD-4D1C-96DB-8BEDE578EAD6}" dt="2022-10-18T17:33:03.182" v="40" actId="27636"/>
        <pc:sldMkLst>
          <pc:docMk/>
          <pc:sldMk cId="2961792140" sldId="601"/>
        </pc:sldMkLst>
        <pc:spChg chg="mod ord">
          <ac:chgData name="Mitchell Wand" userId="de9b44c55c049659" providerId="LiveId" clId="{A1A2B986-EABD-4D1C-96DB-8BEDE578EAD6}" dt="2022-10-18T17:33:03.157" v="39" actId="700"/>
          <ac:spMkLst>
            <pc:docMk/>
            <pc:sldMk cId="2961792140" sldId="601"/>
            <ac:spMk id="281" creationId="{00000000-0000-0000-0000-000000000000}"/>
          </ac:spMkLst>
        </pc:spChg>
        <pc:spChg chg="del mod ord">
          <ac:chgData name="Mitchell Wand" userId="de9b44c55c049659" providerId="LiveId" clId="{A1A2B986-EABD-4D1C-96DB-8BEDE578EAD6}" dt="2022-10-18T17:33:03.157" v="39" actId="700"/>
          <ac:spMkLst>
            <pc:docMk/>
            <pc:sldMk cId="2961792140" sldId="601"/>
            <ac:spMk id="282" creationId="{00000000-0000-0000-0000-000000000000}"/>
          </ac:spMkLst>
        </pc:spChg>
        <pc:spChg chg="mod ord">
          <ac:chgData name="Mitchell Wand" userId="de9b44c55c049659" providerId="LiveId" clId="{A1A2B986-EABD-4D1C-96DB-8BEDE578EAD6}" dt="2022-10-18T17:33:03.182" v="40" actId="27636"/>
          <ac:spMkLst>
            <pc:docMk/>
            <pc:sldMk cId="2961792140" sldId="601"/>
            <ac:spMk id="283" creationId="{00000000-0000-0000-0000-000000000000}"/>
          </ac:spMkLst>
        </pc:spChg>
      </pc:sldChg>
      <pc:sldChg chg="modSp add mod">
        <pc:chgData name="Mitchell Wand" userId="de9b44c55c049659" providerId="LiveId" clId="{A1A2B986-EABD-4D1C-96DB-8BEDE578EAD6}" dt="2022-10-18T20:22:25.730" v="859" actId="20577"/>
        <pc:sldMkLst>
          <pc:docMk/>
          <pc:sldMk cId="999821593" sldId="602"/>
        </pc:sldMkLst>
        <pc:spChg chg="mod">
          <ac:chgData name="Mitchell Wand" userId="de9b44c55c049659" providerId="LiveId" clId="{A1A2B986-EABD-4D1C-96DB-8BEDE578EAD6}" dt="2022-10-18T20:22:25.730" v="859" actId="20577"/>
          <ac:spMkLst>
            <pc:docMk/>
            <pc:sldMk cId="999821593" sldId="602"/>
            <ac:spMk id="303" creationId="{00000000-0000-0000-0000-000000000000}"/>
          </ac:spMkLst>
        </pc:spChg>
      </pc:sldChg>
      <pc:sldChg chg="addSp delSp modSp new mod modClrScheme chgLayout">
        <pc:chgData name="Mitchell Wand" userId="de9b44c55c049659" providerId="LiveId" clId="{A1A2B986-EABD-4D1C-96DB-8BEDE578EAD6}" dt="2022-10-19T19:11:32.582" v="879" actId="20577"/>
        <pc:sldMkLst>
          <pc:docMk/>
          <pc:sldMk cId="2224137548" sldId="666"/>
        </pc:sldMkLst>
        <pc:spChg chg="del mod ord">
          <ac:chgData name="Mitchell Wand" userId="de9b44c55c049659" providerId="LiveId" clId="{A1A2B986-EABD-4D1C-96DB-8BEDE578EAD6}" dt="2022-10-19T19:11:26.204" v="863" actId="700"/>
          <ac:spMkLst>
            <pc:docMk/>
            <pc:sldMk cId="2224137548" sldId="666"/>
            <ac:spMk id="2" creationId="{09801A3F-E7DA-A197-A341-A3EC914061AA}"/>
          </ac:spMkLst>
        </pc:spChg>
        <pc:spChg chg="del mod ord">
          <ac:chgData name="Mitchell Wand" userId="de9b44c55c049659" providerId="LiveId" clId="{A1A2B986-EABD-4D1C-96DB-8BEDE578EAD6}" dt="2022-10-19T19:11:26.204" v="863" actId="700"/>
          <ac:spMkLst>
            <pc:docMk/>
            <pc:sldMk cId="2224137548" sldId="666"/>
            <ac:spMk id="3" creationId="{17F1E84D-B082-FFB5-9D0D-75E4E0B1B4C7}"/>
          </ac:spMkLst>
        </pc:spChg>
        <pc:spChg chg="del">
          <ac:chgData name="Mitchell Wand" userId="de9b44c55c049659" providerId="LiveId" clId="{A1A2B986-EABD-4D1C-96DB-8BEDE578EAD6}" dt="2022-10-19T19:11:26.204" v="863" actId="700"/>
          <ac:spMkLst>
            <pc:docMk/>
            <pc:sldMk cId="2224137548" sldId="666"/>
            <ac:spMk id="4" creationId="{C0764FE0-625E-0405-2C3C-6EE604988435}"/>
          </ac:spMkLst>
        </pc:spChg>
        <pc:spChg chg="mod ord">
          <ac:chgData name="Mitchell Wand" userId="de9b44c55c049659" providerId="LiveId" clId="{A1A2B986-EABD-4D1C-96DB-8BEDE578EAD6}" dt="2022-10-19T19:11:26.204" v="863" actId="700"/>
          <ac:spMkLst>
            <pc:docMk/>
            <pc:sldMk cId="2224137548" sldId="666"/>
            <ac:spMk id="5" creationId="{53EC8E3F-BEB4-9846-8CAE-C6CCADA0BF99}"/>
          </ac:spMkLst>
        </pc:spChg>
        <pc:spChg chg="add mod ord">
          <ac:chgData name="Mitchell Wand" userId="de9b44c55c049659" providerId="LiveId" clId="{A1A2B986-EABD-4D1C-96DB-8BEDE578EAD6}" dt="2022-10-19T19:11:32.582" v="879" actId="20577"/>
          <ac:spMkLst>
            <pc:docMk/>
            <pc:sldMk cId="2224137548" sldId="666"/>
            <ac:spMk id="6" creationId="{CB8F8EAB-29DA-5AA2-C82A-63D3991F3DA6}"/>
          </ac:spMkLst>
        </pc:spChg>
        <pc:spChg chg="add mod ord">
          <ac:chgData name="Mitchell Wand" userId="de9b44c55c049659" providerId="LiveId" clId="{A1A2B986-EABD-4D1C-96DB-8BEDE578EAD6}" dt="2022-10-19T19:11:26.204" v="863" actId="700"/>
          <ac:spMkLst>
            <pc:docMk/>
            <pc:sldMk cId="2224137548" sldId="666"/>
            <ac:spMk id="7" creationId="{2F99033F-DF4A-E57F-85BD-497384256DEA}"/>
          </ac:spMkLst>
        </pc:spChg>
      </pc:sldChg>
    </pc:docChg>
  </pc:docChgLst>
  <pc:docChgLst>
    <pc:chgData name="Mitchell Wand" userId="de9b44c55c049659" providerId="LiveId" clId="{6FE2515F-B632-42D8-9016-F970D132DB8E}"/>
    <pc:docChg chg="undo custSel addSld delSld modSld modSection">
      <pc:chgData name="Mitchell Wand" userId="de9b44c55c049659" providerId="LiveId" clId="{6FE2515F-B632-42D8-9016-F970D132DB8E}" dt="2023-09-22T01:09:46.306" v="690" actId="5793"/>
      <pc:docMkLst>
        <pc:docMk/>
      </pc:docMkLst>
      <pc:sldChg chg="modSp mod">
        <pc:chgData name="Mitchell Wand" userId="de9b44c55c049659" providerId="LiveId" clId="{6FE2515F-B632-42D8-9016-F970D132DB8E}" dt="2023-09-22T00:45:53.914" v="0" actId="20577"/>
        <pc:sldMkLst>
          <pc:docMk/>
          <pc:sldMk cId="137863682" sldId="637"/>
        </pc:sldMkLst>
        <pc:spChg chg="mod">
          <ac:chgData name="Mitchell Wand" userId="de9b44c55c049659" providerId="LiveId" clId="{6FE2515F-B632-42D8-9016-F970D132DB8E}" dt="2023-09-22T00:45:53.914" v="0" actId="20577"/>
          <ac:spMkLst>
            <pc:docMk/>
            <pc:sldMk cId="137863682" sldId="637"/>
            <ac:spMk id="8" creationId="{5B356C44-32EB-4AC4-94B7-A86895491E70}"/>
          </ac:spMkLst>
        </pc:spChg>
      </pc:sldChg>
      <pc:sldChg chg="modNotesTx">
        <pc:chgData name="Mitchell Wand" userId="de9b44c55c049659" providerId="LiveId" clId="{6FE2515F-B632-42D8-9016-F970D132DB8E}" dt="2023-09-22T00:51:37.450" v="271" actId="20577"/>
        <pc:sldMkLst>
          <pc:docMk/>
          <pc:sldMk cId="2241775368" sldId="638"/>
        </pc:sldMkLst>
      </pc:sldChg>
      <pc:sldChg chg="modSp mod">
        <pc:chgData name="Mitchell Wand" userId="de9b44c55c049659" providerId="LiveId" clId="{6FE2515F-B632-42D8-9016-F970D132DB8E}" dt="2023-09-22T01:00:33.556" v="542" actId="20577"/>
        <pc:sldMkLst>
          <pc:docMk/>
          <pc:sldMk cId="2743438403" sldId="640"/>
        </pc:sldMkLst>
        <pc:spChg chg="mod">
          <ac:chgData name="Mitchell Wand" userId="de9b44c55c049659" providerId="LiveId" clId="{6FE2515F-B632-42D8-9016-F970D132DB8E}" dt="2023-09-22T01:00:33.556" v="542" actId="20577"/>
          <ac:spMkLst>
            <pc:docMk/>
            <pc:sldMk cId="2743438403" sldId="640"/>
            <ac:spMk id="246" creationId="{00000000-0000-0000-0000-000000000000}"/>
          </ac:spMkLst>
        </pc:spChg>
      </pc:sldChg>
      <pc:sldChg chg="modNotesTx">
        <pc:chgData name="Mitchell Wand" userId="de9b44c55c049659" providerId="LiveId" clId="{6FE2515F-B632-42D8-9016-F970D132DB8E}" dt="2023-09-22T00:57:34.329" v="478" actId="6549"/>
        <pc:sldMkLst>
          <pc:docMk/>
          <pc:sldMk cId="2222784871" sldId="643"/>
        </pc:sldMkLst>
      </pc:sldChg>
      <pc:sldChg chg="modSp mod modNotesTx">
        <pc:chgData name="Mitchell Wand" userId="de9b44c55c049659" providerId="LiveId" clId="{6FE2515F-B632-42D8-9016-F970D132DB8E}" dt="2023-09-22T00:54:56.312" v="353" actId="14100"/>
        <pc:sldMkLst>
          <pc:docMk/>
          <pc:sldMk cId="997623339" sldId="644"/>
        </pc:sldMkLst>
        <pc:spChg chg="mod">
          <ac:chgData name="Mitchell Wand" userId="de9b44c55c049659" providerId="LiveId" clId="{6FE2515F-B632-42D8-9016-F970D132DB8E}" dt="2023-09-22T00:54:56.312" v="353" actId="14100"/>
          <ac:spMkLst>
            <pc:docMk/>
            <pc:sldMk cId="997623339" sldId="644"/>
            <ac:spMk id="275" creationId="{00000000-0000-0000-0000-000000000000}"/>
          </ac:spMkLst>
        </pc:spChg>
        <pc:spChg chg="mod">
          <ac:chgData name="Mitchell Wand" userId="de9b44c55c049659" providerId="LiveId" clId="{6FE2515F-B632-42D8-9016-F970D132DB8E}" dt="2023-09-22T00:54:25.614" v="352" actId="20577"/>
          <ac:spMkLst>
            <pc:docMk/>
            <pc:sldMk cId="997623339" sldId="644"/>
            <ac:spMk id="276" creationId="{00000000-0000-0000-0000-000000000000}"/>
          </ac:spMkLst>
        </pc:spChg>
      </pc:sldChg>
      <pc:sldChg chg="modSp mod">
        <pc:chgData name="Mitchell Wand" userId="de9b44c55c049659" providerId="LiveId" clId="{6FE2515F-B632-42D8-9016-F970D132DB8E}" dt="2023-09-22T01:01:47.602" v="546" actId="2711"/>
        <pc:sldMkLst>
          <pc:docMk/>
          <pc:sldMk cId="1041784889" sldId="645"/>
        </pc:sldMkLst>
        <pc:spChg chg="mod">
          <ac:chgData name="Mitchell Wand" userId="de9b44c55c049659" providerId="LiveId" clId="{6FE2515F-B632-42D8-9016-F970D132DB8E}" dt="2023-09-22T01:01:47.602" v="546" actId="2711"/>
          <ac:spMkLst>
            <pc:docMk/>
            <pc:sldMk cId="1041784889" sldId="645"/>
            <ac:spMk id="476" creationId="{00000000-0000-0000-0000-000000000000}"/>
          </ac:spMkLst>
        </pc:spChg>
      </pc:sldChg>
      <pc:sldChg chg="modSp mod modNotesTx">
        <pc:chgData name="Mitchell Wand" userId="de9b44c55c049659" providerId="LiveId" clId="{6FE2515F-B632-42D8-9016-F970D132DB8E}" dt="2023-09-22T00:46:54.683" v="18" actId="20577"/>
        <pc:sldMkLst>
          <pc:docMk/>
          <pc:sldMk cId="3560756467" sldId="656"/>
        </pc:sldMkLst>
        <pc:spChg chg="mod">
          <ac:chgData name="Mitchell Wand" userId="de9b44c55c049659" providerId="LiveId" clId="{6FE2515F-B632-42D8-9016-F970D132DB8E}" dt="2023-09-22T00:46:54.683" v="18" actId="20577"/>
          <ac:spMkLst>
            <pc:docMk/>
            <pc:sldMk cId="3560756467" sldId="656"/>
            <ac:spMk id="4" creationId="{26362826-B623-DBA4-D441-9F7A7B698FB4}"/>
          </ac:spMkLst>
        </pc:spChg>
      </pc:sldChg>
      <pc:sldChg chg="modNotesTx">
        <pc:chgData name="Mitchell Wand" userId="de9b44c55c049659" providerId="LiveId" clId="{6FE2515F-B632-42D8-9016-F970D132DB8E}" dt="2023-09-22T00:47:18.885" v="19" actId="20577"/>
        <pc:sldMkLst>
          <pc:docMk/>
          <pc:sldMk cId="2884913111" sldId="657"/>
        </pc:sldMkLst>
      </pc:sldChg>
      <pc:sldChg chg="modNotesTx">
        <pc:chgData name="Mitchell Wand" userId="de9b44c55c049659" providerId="LiveId" clId="{6FE2515F-B632-42D8-9016-F970D132DB8E}" dt="2023-09-22T00:48:56.058" v="52" actId="6549"/>
        <pc:sldMkLst>
          <pc:docMk/>
          <pc:sldMk cId="3017743992" sldId="659"/>
        </pc:sldMkLst>
      </pc:sldChg>
      <pc:sldChg chg="modSp mod chgLayout">
        <pc:chgData name="Mitchell Wand" userId="de9b44c55c049659" providerId="LiveId" clId="{6FE2515F-B632-42D8-9016-F970D132DB8E}" dt="2023-09-22T01:06:11.980" v="612" actId="27636"/>
        <pc:sldMkLst>
          <pc:docMk/>
          <pc:sldMk cId="1849435347" sldId="660"/>
        </pc:sldMkLst>
        <pc:spChg chg="mod ord">
          <ac:chgData name="Mitchell Wand" userId="de9b44c55c049659" providerId="LiveId" clId="{6FE2515F-B632-42D8-9016-F970D132DB8E}" dt="2023-09-22T01:03:54.624" v="547" actId="700"/>
          <ac:spMkLst>
            <pc:docMk/>
            <pc:sldMk cId="1849435347" sldId="660"/>
            <ac:spMk id="580" creationId="{00000000-0000-0000-0000-000000000000}"/>
          </ac:spMkLst>
        </pc:spChg>
        <pc:spChg chg="mod ord">
          <ac:chgData name="Mitchell Wand" userId="de9b44c55c049659" providerId="LiveId" clId="{6FE2515F-B632-42D8-9016-F970D132DB8E}" dt="2023-09-22T01:06:11.980" v="612" actId="27636"/>
          <ac:spMkLst>
            <pc:docMk/>
            <pc:sldMk cId="1849435347" sldId="660"/>
            <ac:spMk id="582" creationId="{00000000-0000-0000-0000-000000000000}"/>
          </ac:spMkLst>
        </pc:spChg>
      </pc:sldChg>
      <pc:sldChg chg="modSp mod">
        <pc:chgData name="Mitchell Wand" userId="de9b44c55c049659" providerId="LiveId" clId="{6FE2515F-B632-42D8-9016-F970D132DB8E}" dt="2023-09-22T01:09:46.306" v="690" actId="5793"/>
        <pc:sldMkLst>
          <pc:docMk/>
          <pc:sldMk cId="3960731311" sldId="661"/>
        </pc:sldMkLst>
        <pc:spChg chg="mod">
          <ac:chgData name="Mitchell Wand" userId="de9b44c55c049659" providerId="LiveId" clId="{6FE2515F-B632-42D8-9016-F970D132DB8E}" dt="2023-09-22T01:08:44.551" v="656" actId="20577"/>
          <ac:spMkLst>
            <pc:docMk/>
            <pc:sldMk cId="3960731311" sldId="661"/>
            <ac:spMk id="594" creationId="{00000000-0000-0000-0000-000000000000}"/>
          </ac:spMkLst>
        </pc:spChg>
        <pc:spChg chg="mod">
          <ac:chgData name="Mitchell Wand" userId="de9b44c55c049659" providerId="LiveId" clId="{6FE2515F-B632-42D8-9016-F970D132DB8E}" dt="2023-09-22T01:09:46.306" v="690" actId="5793"/>
          <ac:spMkLst>
            <pc:docMk/>
            <pc:sldMk cId="3960731311" sldId="661"/>
            <ac:spMk id="596" creationId="{00000000-0000-0000-0000-000000000000}"/>
          </ac:spMkLst>
        </pc:spChg>
      </pc:sldChg>
      <pc:sldChg chg="modSp new del mod">
        <pc:chgData name="Mitchell Wand" userId="de9b44c55c049659" providerId="LiveId" clId="{6FE2515F-B632-42D8-9016-F970D132DB8E}" dt="2023-09-22T01:07:02.065" v="615" actId="2696"/>
        <pc:sldMkLst>
          <pc:docMk/>
          <pc:sldMk cId="349206241" sldId="685"/>
        </pc:sldMkLst>
        <pc:spChg chg="mod">
          <ac:chgData name="Mitchell Wand" userId="de9b44c55c049659" providerId="LiveId" clId="{6FE2515F-B632-42D8-9016-F970D132DB8E}" dt="2023-09-22T01:06:04.110" v="610" actId="20577"/>
          <ac:spMkLst>
            <pc:docMk/>
            <pc:sldMk cId="349206241" sldId="685"/>
            <ac:spMk id="2" creationId="{68F9DC53-CF25-FCED-6CEF-3FF7B7B0DD4E}"/>
          </ac:spMkLst>
        </pc:spChg>
        <pc:spChg chg="mod">
          <ac:chgData name="Mitchell Wand" userId="de9b44c55c049659" providerId="LiveId" clId="{6FE2515F-B632-42D8-9016-F970D132DB8E}" dt="2023-09-22T01:06:22.248" v="614" actId="20577"/>
          <ac:spMkLst>
            <pc:docMk/>
            <pc:sldMk cId="349206241" sldId="685"/>
            <ac:spMk id="3" creationId="{FD618F8C-2640-59D6-AB63-5A14C2A611CF}"/>
          </ac:spMkLst>
        </pc:spChg>
      </pc:sldChg>
    </pc:docChg>
  </pc:docChgLst>
  <pc:docChgLst>
    <pc:chgData name="Mitchell Wand" userId="de9b44c55c049659" providerId="LiveId" clId="{DE53FED7-A251-4A96-B57E-6488EAC94422}"/>
    <pc:docChg chg="undo redo custSel addSld delSld modSld sldOrd addSection delSection modSection">
      <pc:chgData name="Mitchell Wand" userId="de9b44c55c049659" providerId="LiveId" clId="{DE53FED7-A251-4A96-B57E-6488EAC94422}" dt="2023-01-31T17:20:12.159" v="13717"/>
      <pc:docMkLst>
        <pc:docMk/>
      </pc:docMkLst>
      <pc:sldChg chg="modSp del">
        <pc:chgData name="Mitchell Wand" userId="de9b44c55c049659" providerId="LiveId" clId="{DE53FED7-A251-4A96-B57E-6488EAC94422}" dt="2023-01-31T01:16:31.734" v="11097" actId="18676"/>
        <pc:sldMkLst>
          <pc:docMk/>
          <pc:sldMk cId="0" sldId="256"/>
        </pc:sldMkLst>
        <pc:spChg chg="mod">
          <ac:chgData name="Mitchell Wand" userId="de9b44c55c049659" providerId="LiveId" clId="{DE53FED7-A251-4A96-B57E-6488EAC94422}" dt="2023-01-29T16:48:01.042" v="7297"/>
          <ac:spMkLst>
            <pc:docMk/>
            <pc:sldMk cId="0" sldId="256"/>
            <ac:spMk id="154" creationId="{00000000-0000-0000-0000-000000000000}"/>
          </ac:spMkLst>
        </pc:spChg>
      </pc:sldChg>
      <pc:sldChg chg="del">
        <pc:chgData name="Mitchell Wand" userId="de9b44c55c049659" providerId="LiveId" clId="{DE53FED7-A251-4A96-B57E-6488EAC94422}" dt="2023-01-31T01:16:31.734" v="11097" actId="18676"/>
        <pc:sldMkLst>
          <pc:docMk/>
          <pc:sldMk cId="0" sldId="257"/>
        </pc:sldMkLst>
      </pc:sldChg>
      <pc:sldChg chg="del">
        <pc:chgData name="Mitchell Wand" userId="de9b44c55c049659" providerId="LiveId" clId="{DE53FED7-A251-4A96-B57E-6488EAC94422}" dt="2023-01-31T01:16:31.734" v="11097" actId="18676"/>
        <pc:sldMkLst>
          <pc:docMk/>
          <pc:sldMk cId="0" sldId="259"/>
        </pc:sldMkLst>
      </pc:sldChg>
      <pc:sldChg chg="del">
        <pc:chgData name="Mitchell Wand" userId="de9b44c55c049659" providerId="LiveId" clId="{DE53FED7-A251-4A96-B57E-6488EAC94422}" dt="2023-01-31T01:16:31.734" v="11097" actId="18676"/>
        <pc:sldMkLst>
          <pc:docMk/>
          <pc:sldMk cId="0" sldId="260"/>
        </pc:sldMkLst>
      </pc:sldChg>
      <pc:sldChg chg="del">
        <pc:chgData name="Mitchell Wand" userId="de9b44c55c049659" providerId="LiveId" clId="{DE53FED7-A251-4A96-B57E-6488EAC94422}" dt="2023-01-31T01:16:31.734" v="11097" actId="18676"/>
        <pc:sldMkLst>
          <pc:docMk/>
          <pc:sldMk cId="0" sldId="261"/>
        </pc:sldMkLst>
      </pc:sldChg>
      <pc:sldChg chg="del">
        <pc:chgData name="Mitchell Wand" userId="de9b44c55c049659" providerId="LiveId" clId="{DE53FED7-A251-4A96-B57E-6488EAC94422}" dt="2023-01-31T01:16:31.734" v="11097" actId="18676"/>
        <pc:sldMkLst>
          <pc:docMk/>
          <pc:sldMk cId="0" sldId="262"/>
        </pc:sldMkLst>
      </pc:sldChg>
      <pc:sldChg chg="del">
        <pc:chgData name="Mitchell Wand" userId="de9b44c55c049659" providerId="LiveId" clId="{DE53FED7-A251-4A96-B57E-6488EAC94422}" dt="2023-01-31T01:16:31.734" v="11097" actId="18676"/>
        <pc:sldMkLst>
          <pc:docMk/>
          <pc:sldMk cId="0" sldId="263"/>
        </pc:sldMkLst>
      </pc:sldChg>
      <pc:sldChg chg="del">
        <pc:chgData name="Mitchell Wand" userId="de9b44c55c049659" providerId="LiveId" clId="{DE53FED7-A251-4A96-B57E-6488EAC94422}" dt="2023-01-31T01:16:31.734" v="11097" actId="18676"/>
        <pc:sldMkLst>
          <pc:docMk/>
          <pc:sldMk cId="0" sldId="264"/>
        </pc:sldMkLst>
      </pc:sldChg>
      <pc:sldChg chg="del">
        <pc:chgData name="Mitchell Wand" userId="de9b44c55c049659" providerId="LiveId" clId="{DE53FED7-A251-4A96-B57E-6488EAC94422}" dt="2023-01-31T01:16:31.734" v="11097" actId="18676"/>
        <pc:sldMkLst>
          <pc:docMk/>
          <pc:sldMk cId="0" sldId="265"/>
        </pc:sldMkLst>
      </pc:sldChg>
      <pc:sldChg chg="del">
        <pc:chgData name="Mitchell Wand" userId="de9b44c55c049659" providerId="LiveId" clId="{DE53FED7-A251-4A96-B57E-6488EAC94422}" dt="2023-01-31T01:16:31.734" v="11097" actId="18676"/>
        <pc:sldMkLst>
          <pc:docMk/>
          <pc:sldMk cId="0" sldId="266"/>
        </pc:sldMkLst>
      </pc:sldChg>
      <pc:sldChg chg="del">
        <pc:chgData name="Mitchell Wand" userId="de9b44c55c049659" providerId="LiveId" clId="{DE53FED7-A251-4A96-B57E-6488EAC94422}" dt="2023-01-31T01:16:31.734" v="11097" actId="18676"/>
        <pc:sldMkLst>
          <pc:docMk/>
          <pc:sldMk cId="0" sldId="267"/>
        </pc:sldMkLst>
      </pc:sldChg>
      <pc:sldChg chg="del">
        <pc:chgData name="Mitchell Wand" userId="de9b44c55c049659" providerId="LiveId" clId="{DE53FED7-A251-4A96-B57E-6488EAC94422}" dt="2023-01-31T01:16:31.734" v="11097" actId="18676"/>
        <pc:sldMkLst>
          <pc:docMk/>
          <pc:sldMk cId="0" sldId="268"/>
        </pc:sldMkLst>
      </pc:sldChg>
      <pc:sldChg chg="del">
        <pc:chgData name="Mitchell Wand" userId="de9b44c55c049659" providerId="LiveId" clId="{DE53FED7-A251-4A96-B57E-6488EAC94422}" dt="2023-01-31T01:16:31.734" v="11097" actId="18676"/>
        <pc:sldMkLst>
          <pc:docMk/>
          <pc:sldMk cId="0" sldId="269"/>
        </pc:sldMkLst>
      </pc:sldChg>
      <pc:sldChg chg="del">
        <pc:chgData name="Mitchell Wand" userId="de9b44c55c049659" providerId="LiveId" clId="{DE53FED7-A251-4A96-B57E-6488EAC94422}" dt="2023-01-31T01:16:31.734" v="11097" actId="18676"/>
        <pc:sldMkLst>
          <pc:docMk/>
          <pc:sldMk cId="0" sldId="270"/>
        </pc:sldMkLst>
      </pc:sldChg>
      <pc:sldChg chg="modSp mod">
        <pc:chgData name="Mitchell Wand" userId="de9b44c55c049659" providerId="LiveId" clId="{DE53FED7-A251-4A96-B57E-6488EAC94422}" dt="2023-01-28T20:34:27.363" v="13" actId="20577"/>
        <pc:sldMkLst>
          <pc:docMk/>
          <pc:sldMk cId="2070542047" sldId="271"/>
        </pc:sldMkLst>
        <pc:spChg chg="mod">
          <ac:chgData name="Mitchell Wand" userId="de9b44c55c049659" providerId="LiveId" clId="{DE53FED7-A251-4A96-B57E-6488EAC94422}" dt="2023-01-28T20:34:27.363" v="13" actId="20577"/>
          <ac:spMkLst>
            <pc:docMk/>
            <pc:sldMk cId="2070542047" sldId="271"/>
            <ac:spMk id="348" creationId="{00000000-0000-0000-0000-000000000000}"/>
          </ac:spMkLst>
        </pc:spChg>
      </pc:sldChg>
      <pc:sldChg chg="delSp modSp mod">
        <pc:chgData name="Mitchell Wand" userId="de9b44c55c049659" providerId="LiveId" clId="{DE53FED7-A251-4A96-B57E-6488EAC94422}" dt="2023-01-28T20:35:32.034" v="17" actId="20577"/>
        <pc:sldMkLst>
          <pc:docMk/>
          <pc:sldMk cId="2757196029" sldId="275"/>
        </pc:sldMkLst>
        <pc:spChg chg="del">
          <ac:chgData name="Mitchell Wand" userId="de9b44c55c049659" providerId="LiveId" clId="{DE53FED7-A251-4A96-B57E-6488EAC94422}" dt="2023-01-28T20:34:54.599" v="14" actId="478"/>
          <ac:spMkLst>
            <pc:docMk/>
            <pc:sldMk cId="2757196029" sldId="275"/>
            <ac:spMk id="5" creationId="{D758B38F-954E-CC48-6A84-DCB0CD279C63}"/>
          </ac:spMkLst>
        </pc:spChg>
        <pc:spChg chg="mod">
          <ac:chgData name="Mitchell Wand" userId="de9b44c55c049659" providerId="LiveId" clId="{DE53FED7-A251-4A96-B57E-6488EAC94422}" dt="2023-01-28T20:35:32.034" v="17" actId="20577"/>
          <ac:spMkLst>
            <pc:docMk/>
            <pc:sldMk cId="2757196029" sldId="275"/>
            <ac:spMk id="388" creationId="{00000000-0000-0000-0000-000000000000}"/>
          </ac:spMkLst>
        </pc:spChg>
      </pc:sldChg>
      <pc:sldChg chg="del">
        <pc:chgData name="Mitchell Wand" userId="de9b44c55c049659" providerId="LiveId" clId="{DE53FED7-A251-4A96-B57E-6488EAC94422}" dt="2023-01-28T21:21:27.051" v="1909" actId="2696"/>
        <pc:sldMkLst>
          <pc:docMk/>
          <pc:sldMk cId="3646951733" sldId="276"/>
        </pc:sldMkLst>
      </pc:sldChg>
      <pc:sldChg chg="addSp delSp modSp mod modNotesTx">
        <pc:chgData name="Mitchell Wand" userId="de9b44c55c049659" providerId="LiveId" clId="{DE53FED7-A251-4A96-B57E-6488EAC94422}" dt="2023-01-28T21:17:55.902" v="1645" actId="20577"/>
        <pc:sldMkLst>
          <pc:docMk/>
          <pc:sldMk cId="3131274967" sldId="277"/>
        </pc:sldMkLst>
        <pc:spChg chg="del">
          <ac:chgData name="Mitchell Wand" userId="de9b44c55c049659" providerId="LiveId" clId="{DE53FED7-A251-4A96-B57E-6488EAC94422}" dt="2023-01-28T20:35:04.347" v="15" actId="478"/>
          <ac:spMkLst>
            <pc:docMk/>
            <pc:sldMk cId="3131274967" sldId="277"/>
            <ac:spMk id="2" creationId="{4C1E39E1-06D0-895B-7582-0ECFB1A210A3}"/>
          </ac:spMkLst>
        </pc:spChg>
        <pc:spChg chg="mod">
          <ac:chgData name="Mitchell Wand" userId="de9b44c55c049659" providerId="LiveId" clId="{DE53FED7-A251-4A96-B57E-6488EAC94422}" dt="2023-01-28T20:54:01.515" v="1065" actId="164"/>
          <ac:spMkLst>
            <pc:docMk/>
            <pc:sldMk cId="3131274967" sldId="277"/>
            <ac:spMk id="405" creationId="{00000000-0000-0000-0000-000000000000}"/>
          </ac:spMkLst>
        </pc:spChg>
        <pc:spChg chg="mod">
          <ac:chgData name="Mitchell Wand" userId="de9b44c55c049659" providerId="LiveId" clId="{DE53FED7-A251-4A96-B57E-6488EAC94422}" dt="2023-01-28T20:54:01.515" v="1065" actId="164"/>
          <ac:spMkLst>
            <pc:docMk/>
            <pc:sldMk cId="3131274967" sldId="277"/>
            <ac:spMk id="406" creationId="{00000000-0000-0000-0000-000000000000}"/>
          </ac:spMkLst>
        </pc:spChg>
        <pc:spChg chg="mod">
          <ac:chgData name="Mitchell Wand" userId="de9b44c55c049659" providerId="LiveId" clId="{DE53FED7-A251-4A96-B57E-6488EAC94422}" dt="2023-01-28T20:54:01.515" v="1065" actId="164"/>
          <ac:spMkLst>
            <pc:docMk/>
            <pc:sldMk cId="3131274967" sldId="277"/>
            <ac:spMk id="407" creationId="{00000000-0000-0000-0000-000000000000}"/>
          </ac:spMkLst>
        </pc:spChg>
        <pc:spChg chg="mod">
          <ac:chgData name="Mitchell Wand" userId="de9b44c55c049659" providerId="LiveId" clId="{DE53FED7-A251-4A96-B57E-6488EAC94422}" dt="2023-01-28T20:54:01.515" v="1065" actId="164"/>
          <ac:spMkLst>
            <pc:docMk/>
            <pc:sldMk cId="3131274967" sldId="277"/>
            <ac:spMk id="408" creationId="{00000000-0000-0000-0000-000000000000}"/>
          </ac:spMkLst>
        </pc:spChg>
        <pc:spChg chg="mod">
          <ac:chgData name="Mitchell Wand" userId="de9b44c55c049659" providerId="LiveId" clId="{DE53FED7-A251-4A96-B57E-6488EAC94422}" dt="2023-01-28T20:54:01.515" v="1065" actId="164"/>
          <ac:spMkLst>
            <pc:docMk/>
            <pc:sldMk cId="3131274967" sldId="277"/>
            <ac:spMk id="409" creationId="{00000000-0000-0000-0000-000000000000}"/>
          </ac:spMkLst>
        </pc:spChg>
        <pc:spChg chg="mod">
          <ac:chgData name="Mitchell Wand" userId="de9b44c55c049659" providerId="LiveId" clId="{DE53FED7-A251-4A96-B57E-6488EAC94422}" dt="2023-01-28T20:54:01.515" v="1065" actId="164"/>
          <ac:spMkLst>
            <pc:docMk/>
            <pc:sldMk cId="3131274967" sldId="277"/>
            <ac:spMk id="410" creationId="{00000000-0000-0000-0000-000000000000}"/>
          </ac:spMkLst>
        </pc:spChg>
        <pc:spChg chg="mod">
          <ac:chgData name="Mitchell Wand" userId="de9b44c55c049659" providerId="LiveId" clId="{DE53FED7-A251-4A96-B57E-6488EAC94422}" dt="2023-01-28T20:54:01.515" v="1065" actId="164"/>
          <ac:spMkLst>
            <pc:docMk/>
            <pc:sldMk cId="3131274967" sldId="277"/>
            <ac:spMk id="411" creationId="{00000000-0000-0000-0000-000000000000}"/>
          </ac:spMkLst>
        </pc:spChg>
        <pc:grpChg chg="add del mod">
          <ac:chgData name="Mitchell Wand" userId="de9b44c55c049659" providerId="LiveId" clId="{DE53FED7-A251-4A96-B57E-6488EAC94422}" dt="2023-01-28T20:54:04.959" v="1066" actId="21"/>
          <ac:grpSpMkLst>
            <pc:docMk/>
            <pc:sldMk cId="3131274967" sldId="277"/>
            <ac:grpSpMk id="3" creationId="{97759CAF-8E34-95C8-E340-DE69FB7ACD9D}"/>
          </ac:grpSpMkLst>
        </pc:grpChg>
      </pc:sldChg>
      <pc:sldChg chg="addSp delSp modSp mod delAnim">
        <pc:chgData name="Mitchell Wand" userId="de9b44c55c049659" providerId="LiveId" clId="{DE53FED7-A251-4A96-B57E-6488EAC94422}" dt="2023-01-28T21:20:24.333" v="1857" actId="478"/>
        <pc:sldMkLst>
          <pc:docMk/>
          <pc:sldMk cId="158519984" sldId="278"/>
        </pc:sldMkLst>
        <pc:spChg chg="add mod">
          <ac:chgData name="Mitchell Wand" userId="de9b44c55c049659" providerId="LiveId" clId="{DE53FED7-A251-4A96-B57E-6488EAC94422}" dt="2023-01-28T21:20:24.333" v="1857" actId="478"/>
          <ac:spMkLst>
            <pc:docMk/>
            <pc:sldMk cId="158519984" sldId="278"/>
            <ac:spMk id="3" creationId="{714BF132-4742-8D08-76A4-CFD0CEAE37C2}"/>
          </ac:spMkLst>
        </pc:spChg>
        <pc:spChg chg="del">
          <ac:chgData name="Mitchell Wand" userId="de9b44c55c049659" providerId="LiveId" clId="{DE53FED7-A251-4A96-B57E-6488EAC94422}" dt="2023-01-28T21:20:24.333" v="1857" actId="478"/>
          <ac:spMkLst>
            <pc:docMk/>
            <pc:sldMk cId="158519984" sldId="278"/>
            <ac:spMk id="417" creationId="{00000000-0000-0000-0000-000000000000}"/>
          </ac:spMkLst>
        </pc:spChg>
        <pc:spChg chg="del">
          <ac:chgData name="Mitchell Wand" userId="de9b44c55c049659" providerId="LiveId" clId="{DE53FED7-A251-4A96-B57E-6488EAC94422}" dt="2023-01-28T21:20:16.262" v="1856" actId="478"/>
          <ac:spMkLst>
            <pc:docMk/>
            <pc:sldMk cId="158519984" sldId="278"/>
            <ac:spMk id="429" creationId="{00000000-0000-0000-0000-000000000000}"/>
          </ac:spMkLst>
        </pc:spChg>
        <pc:spChg chg="del">
          <ac:chgData name="Mitchell Wand" userId="de9b44c55c049659" providerId="LiveId" clId="{DE53FED7-A251-4A96-B57E-6488EAC94422}" dt="2023-01-28T21:20:16.262" v="1856" actId="478"/>
          <ac:spMkLst>
            <pc:docMk/>
            <pc:sldMk cId="158519984" sldId="278"/>
            <ac:spMk id="430" creationId="{00000000-0000-0000-0000-000000000000}"/>
          </ac:spMkLst>
        </pc:spChg>
        <pc:spChg chg="del">
          <ac:chgData name="Mitchell Wand" userId="de9b44c55c049659" providerId="LiveId" clId="{DE53FED7-A251-4A96-B57E-6488EAC94422}" dt="2023-01-28T21:20:16.262" v="1856" actId="478"/>
          <ac:spMkLst>
            <pc:docMk/>
            <pc:sldMk cId="158519984" sldId="278"/>
            <ac:spMk id="431" creationId="{00000000-0000-0000-0000-000000000000}"/>
          </ac:spMkLst>
        </pc:spChg>
        <pc:spChg chg="del">
          <ac:chgData name="Mitchell Wand" userId="de9b44c55c049659" providerId="LiveId" clId="{DE53FED7-A251-4A96-B57E-6488EAC94422}" dt="2023-01-28T21:20:16.262" v="1856" actId="478"/>
          <ac:spMkLst>
            <pc:docMk/>
            <pc:sldMk cId="158519984" sldId="278"/>
            <ac:spMk id="432" creationId="{00000000-0000-0000-0000-000000000000}"/>
          </ac:spMkLst>
        </pc:spChg>
        <pc:spChg chg="del">
          <ac:chgData name="Mitchell Wand" userId="de9b44c55c049659" providerId="LiveId" clId="{DE53FED7-A251-4A96-B57E-6488EAC94422}" dt="2023-01-28T21:20:16.262" v="1856" actId="478"/>
          <ac:spMkLst>
            <pc:docMk/>
            <pc:sldMk cId="158519984" sldId="278"/>
            <ac:spMk id="433" creationId="{00000000-0000-0000-0000-000000000000}"/>
          </ac:spMkLst>
        </pc:spChg>
        <pc:spChg chg="del">
          <ac:chgData name="Mitchell Wand" userId="de9b44c55c049659" providerId="LiveId" clId="{DE53FED7-A251-4A96-B57E-6488EAC94422}" dt="2023-01-28T21:20:16.262" v="1856" actId="478"/>
          <ac:spMkLst>
            <pc:docMk/>
            <pc:sldMk cId="158519984" sldId="278"/>
            <ac:spMk id="434" creationId="{00000000-0000-0000-0000-000000000000}"/>
          </ac:spMkLst>
        </pc:spChg>
        <pc:spChg chg="del">
          <ac:chgData name="Mitchell Wand" userId="de9b44c55c049659" providerId="LiveId" clId="{DE53FED7-A251-4A96-B57E-6488EAC94422}" dt="2023-01-28T21:20:16.262" v="1856" actId="478"/>
          <ac:spMkLst>
            <pc:docMk/>
            <pc:sldMk cId="158519984" sldId="278"/>
            <ac:spMk id="435" creationId="{00000000-0000-0000-0000-000000000000}"/>
          </ac:spMkLst>
        </pc:spChg>
        <pc:spChg chg="del">
          <ac:chgData name="Mitchell Wand" userId="de9b44c55c049659" providerId="LiveId" clId="{DE53FED7-A251-4A96-B57E-6488EAC94422}" dt="2023-01-28T21:20:16.262" v="1856" actId="478"/>
          <ac:spMkLst>
            <pc:docMk/>
            <pc:sldMk cId="158519984" sldId="278"/>
            <ac:spMk id="436" creationId="{00000000-0000-0000-0000-000000000000}"/>
          </ac:spMkLst>
        </pc:spChg>
        <pc:spChg chg="del">
          <ac:chgData name="Mitchell Wand" userId="de9b44c55c049659" providerId="LiveId" clId="{DE53FED7-A251-4A96-B57E-6488EAC94422}" dt="2023-01-28T21:20:16.262" v="1856" actId="478"/>
          <ac:spMkLst>
            <pc:docMk/>
            <pc:sldMk cId="158519984" sldId="278"/>
            <ac:spMk id="437" creationId="{00000000-0000-0000-0000-000000000000}"/>
          </ac:spMkLst>
        </pc:spChg>
        <pc:spChg chg="del">
          <ac:chgData name="Mitchell Wand" userId="de9b44c55c049659" providerId="LiveId" clId="{DE53FED7-A251-4A96-B57E-6488EAC94422}" dt="2023-01-28T21:20:16.262" v="1856" actId="478"/>
          <ac:spMkLst>
            <pc:docMk/>
            <pc:sldMk cId="158519984" sldId="278"/>
            <ac:spMk id="438" creationId="{00000000-0000-0000-0000-000000000000}"/>
          </ac:spMkLst>
        </pc:spChg>
        <pc:spChg chg="del">
          <ac:chgData name="Mitchell Wand" userId="de9b44c55c049659" providerId="LiveId" clId="{DE53FED7-A251-4A96-B57E-6488EAC94422}" dt="2023-01-28T21:20:16.262" v="1856" actId="478"/>
          <ac:spMkLst>
            <pc:docMk/>
            <pc:sldMk cId="158519984" sldId="278"/>
            <ac:spMk id="439" creationId="{00000000-0000-0000-0000-000000000000}"/>
          </ac:spMkLst>
        </pc:spChg>
        <pc:spChg chg="del">
          <ac:chgData name="Mitchell Wand" userId="de9b44c55c049659" providerId="LiveId" clId="{DE53FED7-A251-4A96-B57E-6488EAC94422}" dt="2023-01-28T21:20:16.262" v="1856" actId="478"/>
          <ac:spMkLst>
            <pc:docMk/>
            <pc:sldMk cId="158519984" sldId="278"/>
            <ac:spMk id="440" creationId="{00000000-0000-0000-0000-000000000000}"/>
          </ac:spMkLst>
        </pc:spChg>
        <pc:spChg chg="del">
          <ac:chgData name="Mitchell Wand" userId="de9b44c55c049659" providerId="LiveId" clId="{DE53FED7-A251-4A96-B57E-6488EAC94422}" dt="2023-01-28T21:20:16.262" v="1856" actId="478"/>
          <ac:spMkLst>
            <pc:docMk/>
            <pc:sldMk cId="158519984" sldId="278"/>
            <ac:spMk id="441" creationId="{00000000-0000-0000-0000-000000000000}"/>
          </ac:spMkLst>
        </pc:spChg>
        <pc:spChg chg="del">
          <ac:chgData name="Mitchell Wand" userId="de9b44c55c049659" providerId="LiveId" clId="{DE53FED7-A251-4A96-B57E-6488EAC94422}" dt="2023-01-28T21:20:16.262" v="1856" actId="478"/>
          <ac:spMkLst>
            <pc:docMk/>
            <pc:sldMk cId="158519984" sldId="278"/>
            <ac:spMk id="442" creationId="{00000000-0000-0000-0000-000000000000}"/>
          </ac:spMkLst>
        </pc:spChg>
        <pc:grpChg chg="del">
          <ac:chgData name="Mitchell Wand" userId="de9b44c55c049659" providerId="LiveId" clId="{DE53FED7-A251-4A96-B57E-6488EAC94422}" dt="2023-01-28T21:20:06.585" v="1855" actId="478"/>
          <ac:grpSpMkLst>
            <pc:docMk/>
            <pc:sldMk cId="158519984" sldId="278"/>
            <ac:grpSpMk id="428" creationId="{00000000-0000-0000-0000-000000000000}"/>
          </ac:grpSpMkLst>
        </pc:grpChg>
      </pc:sldChg>
      <pc:sldChg chg="modSp mod">
        <pc:chgData name="Mitchell Wand" userId="de9b44c55c049659" providerId="LiveId" clId="{DE53FED7-A251-4A96-B57E-6488EAC94422}" dt="2023-01-31T12:57:06.110" v="12517" actId="108"/>
        <pc:sldMkLst>
          <pc:docMk/>
          <pc:sldMk cId="1126618356" sldId="280"/>
        </pc:sldMkLst>
        <pc:spChg chg="mod">
          <ac:chgData name="Mitchell Wand" userId="de9b44c55c049659" providerId="LiveId" clId="{DE53FED7-A251-4A96-B57E-6488EAC94422}" dt="2023-01-31T12:57:06.110" v="12517" actId="108"/>
          <ac:spMkLst>
            <pc:docMk/>
            <pc:sldMk cId="1126618356" sldId="280"/>
            <ac:spMk id="451" creationId="{00000000-0000-0000-0000-000000000000}"/>
          </ac:spMkLst>
        </pc:spChg>
      </pc:sldChg>
      <pc:sldChg chg="del">
        <pc:chgData name="Mitchell Wand" userId="de9b44c55c049659" providerId="LiveId" clId="{DE53FED7-A251-4A96-B57E-6488EAC94422}" dt="2023-01-31T01:16:31.734" v="11097" actId="18676"/>
        <pc:sldMkLst>
          <pc:docMk/>
          <pc:sldMk cId="0" sldId="282"/>
        </pc:sldMkLst>
      </pc:sldChg>
      <pc:sldChg chg="del">
        <pc:chgData name="Mitchell Wand" userId="de9b44c55c049659" providerId="LiveId" clId="{DE53FED7-A251-4A96-B57E-6488EAC94422}" dt="2023-01-31T01:16:31.734" v="11097" actId="18676"/>
        <pc:sldMkLst>
          <pc:docMk/>
          <pc:sldMk cId="0" sldId="283"/>
        </pc:sldMkLst>
      </pc:sldChg>
      <pc:sldChg chg="del">
        <pc:chgData name="Mitchell Wand" userId="de9b44c55c049659" providerId="LiveId" clId="{DE53FED7-A251-4A96-B57E-6488EAC94422}" dt="2023-01-31T01:16:31.734" v="11097" actId="18676"/>
        <pc:sldMkLst>
          <pc:docMk/>
          <pc:sldMk cId="0" sldId="284"/>
        </pc:sldMkLst>
      </pc:sldChg>
      <pc:sldChg chg="del">
        <pc:chgData name="Mitchell Wand" userId="de9b44c55c049659" providerId="LiveId" clId="{DE53FED7-A251-4A96-B57E-6488EAC94422}" dt="2023-01-31T01:16:31.734" v="11097" actId="18676"/>
        <pc:sldMkLst>
          <pc:docMk/>
          <pc:sldMk cId="0" sldId="285"/>
        </pc:sldMkLst>
      </pc:sldChg>
      <pc:sldChg chg="del">
        <pc:chgData name="Mitchell Wand" userId="de9b44c55c049659" providerId="LiveId" clId="{DE53FED7-A251-4A96-B57E-6488EAC94422}" dt="2023-01-31T01:16:31.734" v="11097" actId="18676"/>
        <pc:sldMkLst>
          <pc:docMk/>
          <pc:sldMk cId="0" sldId="286"/>
        </pc:sldMkLst>
      </pc:sldChg>
      <pc:sldChg chg="del">
        <pc:chgData name="Mitchell Wand" userId="de9b44c55c049659" providerId="LiveId" clId="{DE53FED7-A251-4A96-B57E-6488EAC94422}" dt="2023-01-31T01:16:31.734" v="11097" actId="18676"/>
        <pc:sldMkLst>
          <pc:docMk/>
          <pc:sldMk cId="0" sldId="287"/>
        </pc:sldMkLst>
      </pc:sldChg>
      <pc:sldChg chg="del">
        <pc:chgData name="Mitchell Wand" userId="de9b44c55c049659" providerId="LiveId" clId="{DE53FED7-A251-4A96-B57E-6488EAC94422}" dt="2023-01-31T01:16:31.734" v="11097" actId="18676"/>
        <pc:sldMkLst>
          <pc:docMk/>
          <pc:sldMk cId="0" sldId="288"/>
        </pc:sldMkLst>
      </pc:sldChg>
      <pc:sldChg chg="del">
        <pc:chgData name="Mitchell Wand" userId="de9b44c55c049659" providerId="LiveId" clId="{DE53FED7-A251-4A96-B57E-6488EAC94422}" dt="2023-01-31T01:16:31.734" v="11097" actId="18676"/>
        <pc:sldMkLst>
          <pc:docMk/>
          <pc:sldMk cId="0" sldId="289"/>
        </pc:sldMkLst>
      </pc:sldChg>
      <pc:sldChg chg="del">
        <pc:chgData name="Mitchell Wand" userId="de9b44c55c049659" providerId="LiveId" clId="{DE53FED7-A251-4A96-B57E-6488EAC94422}" dt="2023-01-31T01:16:31.734" v="11097" actId="18676"/>
        <pc:sldMkLst>
          <pc:docMk/>
          <pc:sldMk cId="0" sldId="290"/>
        </pc:sldMkLst>
      </pc:sldChg>
      <pc:sldChg chg="del">
        <pc:chgData name="Mitchell Wand" userId="de9b44c55c049659" providerId="LiveId" clId="{DE53FED7-A251-4A96-B57E-6488EAC94422}" dt="2023-01-31T01:16:31.734" v="11097" actId="18676"/>
        <pc:sldMkLst>
          <pc:docMk/>
          <pc:sldMk cId="0" sldId="291"/>
        </pc:sldMkLst>
      </pc:sldChg>
      <pc:sldChg chg="del">
        <pc:chgData name="Mitchell Wand" userId="de9b44c55c049659" providerId="LiveId" clId="{DE53FED7-A251-4A96-B57E-6488EAC94422}" dt="2023-01-31T01:16:31.734" v="11097" actId="18676"/>
        <pc:sldMkLst>
          <pc:docMk/>
          <pc:sldMk cId="0" sldId="292"/>
        </pc:sldMkLst>
      </pc:sldChg>
      <pc:sldChg chg="del">
        <pc:chgData name="Mitchell Wand" userId="de9b44c55c049659" providerId="LiveId" clId="{DE53FED7-A251-4A96-B57E-6488EAC94422}" dt="2023-01-31T01:16:31.734" v="11097" actId="18676"/>
        <pc:sldMkLst>
          <pc:docMk/>
          <pc:sldMk cId="0" sldId="293"/>
        </pc:sldMkLst>
      </pc:sldChg>
      <pc:sldChg chg="del">
        <pc:chgData name="Mitchell Wand" userId="de9b44c55c049659" providerId="LiveId" clId="{DE53FED7-A251-4A96-B57E-6488EAC94422}" dt="2023-01-31T01:16:31.734" v="11097" actId="18676"/>
        <pc:sldMkLst>
          <pc:docMk/>
          <pc:sldMk cId="0" sldId="294"/>
        </pc:sldMkLst>
      </pc:sldChg>
      <pc:sldChg chg="del">
        <pc:chgData name="Mitchell Wand" userId="de9b44c55c049659" providerId="LiveId" clId="{DE53FED7-A251-4A96-B57E-6488EAC94422}" dt="2023-01-31T01:16:31.734" v="11097" actId="18676"/>
        <pc:sldMkLst>
          <pc:docMk/>
          <pc:sldMk cId="0" sldId="295"/>
        </pc:sldMkLst>
      </pc:sldChg>
      <pc:sldChg chg="del">
        <pc:chgData name="Mitchell Wand" userId="de9b44c55c049659" providerId="LiveId" clId="{DE53FED7-A251-4A96-B57E-6488EAC94422}" dt="2023-01-31T01:16:31.734" v="11097" actId="18676"/>
        <pc:sldMkLst>
          <pc:docMk/>
          <pc:sldMk cId="0" sldId="296"/>
        </pc:sldMkLst>
      </pc:sldChg>
      <pc:sldChg chg="del">
        <pc:chgData name="Mitchell Wand" userId="de9b44c55c049659" providerId="LiveId" clId="{DE53FED7-A251-4A96-B57E-6488EAC94422}" dt="2023-01-31T01:16:31.734" v="11097" actId="18676"/>
        <pc:sldMkLst>
          <pc:docMk/>
          <pc:sldMk cId="0" sldId="297"/>
        </pc:sldMkLst>
      </pc:sldChg>
      <pc:sldChg chg="del">
        <pc:chgData name="Mitchell Wand" userId="de9b44c55c049659" providerId="LiveId" clId="{DE53FED7-A251-4A96-B57E-6488EAC94422}" dt="2023-01-31T01:16:31.734" v="11097" actId="18676"/>
        <pc:sldMkLst>
          <pc:docMk/>
          <pc:sldMk cId="0" sldId="298"/>
        </pc:sldMkLst>
      </pc:sldChg>
      <pc:sldChg chg="del">
        <pc:chgData name="Mitchell Wand" userId="de9b44c55c049659" providerId="LiveId" clId="{DE53FED7-A251-4A96-B57E-6488EAC94422}" dt="2023-01-31T01:16:31.734" v="11097" actId="18676"/>
        <pc:sldMkLst>
          <pc:docMk/>
          <pc:sldMk cId="0" sldId="299"/>
        </pc:sldMkLst>
      </pc:sldChg>
      <pc:sldChg chg="del">
        <pc:chgData name="Mitchell Wand" userId="de9b44c55c049659" providerId="LiveId" clId="{DE53FED7-A251-4A96-B57E-6488EAC94422}" dt="2023-01-31T01:16:31.734" v="11097" actId="18676"/>
        <pc:sldMkLst>
          <pc:docMk/>
          <pc:sldMk cId="0" sldId="300"/>
        </pc:sldMkLst>
      </pc:sldChg>
      <pc:sldChg chg="del">
        <pc:chgData name="Mitchell Wand" userId="de9b44c55c049659" providerId="LiveId" clId="{DE53FED7-A251-4A96-B57E-6488EAC94422}" dt="2023-01-31T01:16:31.734" v="11097" actId="18676"/>
        <pc:sldMkLst>
          <pc:docMk/>
          <pc:sldMk cId="0" sldId="301"/>
        </pc:sldMkLst>
      </pc:sldChg>
      <pc:sldChg chg="del">
        <pc:chgData name="Mitchell Wand" userId="de9b44c55c049659" providerId="LiveId" clId="{DE53FED7-A251-4A96-B57E-6488EAC94422}" dt="2023-01-31T01:16:31.734" v="11097" actId="18676"/>
        <pc:sldMkLst>
          <pc:docMk/>
          <pc:sldMk cId="0" sldId="302"/>
        </pc:sldMkLst>
      </pc:sldChg>
      <pc:sldChg chg="del">
        <pc:chgData name="Mitchell Wand" userId="de9b44c55c049659" providerId="LiveId" clId="{DE53FED7-A251-4A96-B57E-6488EAC94422}" dt="2023-01-31T01:16:31.734" v="11097" actId="18676"/>
        <pc:sldMkLst>
          <pc:docMk/>
          <pc:sldMk cId="0" sldId="303"/>
        </pc:sldMkLst>
      </pc:sldChg>
      <pc:sldChg chg="del">
        <pc:chgData name="Mitchell Wand" userId="de9b44c55c049659" providerId="LiveId" clId="{DE53FED7-A251-4A96-B57E-6488EAC94422}" dt="2023-01-31T01:16:31.734" v="11097" actId="18676"/>
        <pc:sldMkLst>
          <pc:docMk/>
          <pc:sldMk cId="0" sldId="304"/>
        </pc:sldMkLst>
      </pc:sldChg>
      <pc:sldChg chg="del">
        <pc:chgData name="Mitchell Wand" userId="de9b44c55c049659" providerId="LiveId" clId="{DE53FED7-A251-4A96-B57E-6488EAC94422}" dt="2023-01-31T01:16:31.734" v="11097" actId="18676"/>
        <pc:sldMkLst>
          <pc:docMk/>
          <pc:sldMk cId="0" sldId="305"/>
        </pc:sldMkLst>
      </pc:sldChg>
      <pc:sldChg chg="del">
        <pc:chgData name="Mitchell Wand" userId="de9b44c55c049659" providerId="LiveId" clId="{DE53FED7-A251-4A96-B57E-6488EAC94422}" dt="2023-01-31T01:16:31.734" v="11097" actId="18676"/>
        <pc:sldMkLst>
          <pc:docMk/>
          <pc:sldMk cId="0" sldId="306"/>
        </pc:sldMkLst>
      </pc:sldChg>
      <pc:sldChg chg="modSp del">
        <pc:chgData name="Mitchell Wand" userId="de9b44c55c049659" providerId="LiveId" clId="{DE53FED7-A251-4A96-B57E-6488EAC94422}" dt="2023-01-31T01:17:03.861" v="11099" actId="18676"/>
        <pc:sldMkLst>
          <pc:docMk/>
          <pc:sldMk cId="3025610200" sldId="485"/>
        </pc:sldMkLst>
        <pc:spChg chg="mod">
          <ac:chgData name="Mitchell Wand" userId="de9b44c55c049659" providerId="LiveId" clId="{DE53FED7-A251-4A96-B57E-6488EAC94422}" dt="2023-01-29T16:48:01.042" v="7297"/>
          <ac:spMkLst>
            <pc:docMk/>
            <pc:sldMk cId="3025610200" sldId="485"/>
            <ac:spMk id="3" creationId="{3B7BC06A-54D1-4D10-B536-9DF33B2C3997}"/>
          </ac:spMkLst>
        </pc:spChg>
      </pc:sldChg>
      <pc:sldChg chg="del">
        <pc:chgData name="Mitchell Wand" userId="de9b44c55c049659" providerId="LiveId" clId="{DE53FED7-A251-4A96-B57E-6488EAC94422}" dt="2023-01-31T01:17:03.861" v="11099" actId="18676"/>
        <pc:sldMkLst>
          <pc:docMk/>
          <pc:sldMk cId="2314319587" sldId="556"/>
        </pc:sldMkLst>
      </pc:sldChg>
      <pc:sldChg chg="modSp del">
        <pc:chgData name="Mitchell Wand" userId="de9b44c55c049659" providerId="LiveId" clId="{DE53FED7-A251-4A96-B57E-6488EAC94422}" dt="2023-01-31T01:16:41.483" v="11098" actId="18676"/>
        <pc:sldMkLst>
          <pc:docMk/>
          <pc:sldMk cId="0" sldId="557"/>
        </pc:sldMkLst>
        <pc:spChg chg="mod">
          <ac:chgData name="Mitchell Wand" userId="de9b44c55c049659" providerId="LiveId" clId="{DE53FED7-A251-4A96-B57E-6488EAC94422}" dt="2023-01-29T16:48:01.042" v="7297"/>
          <ac:spMkLst>
            <pc:docMk/>
            <pc:sldMk cId="0" sldId="557"/>
            <ac:spMk id="185" creationId="{00000000-0000-0000-0000-000000000000}"/>
          </ac:spMkLst>
        </pc:spChg>
      </pc:sldChg>
      <pc:sldChg chg="modSp mod chgLayout">
        <pc:chgData name="Mitchell Wand" userId="de9b44c55c049659" providerId="LiveId" clId="{DE53FED7-A251-4A96-B57E-6488EAC94422}" dt="2023-01-29T16:47:12.538" v="7285"/>
        <pc:sldMkLst>
          <pc:docMk/>
          <pc:sldMk cId="351076186" sldId="558"/>
        </pc:sldMkLst>
        <pc:spChg chg="mod ord">
          <ac:chgData name="Mitchell Wand" userId="de9b44c55c049659" providerId="LiveId" clId="{DE53FED7-A251-4A96-B57E-6488EAC94422}" dt="2023-01-28T22:12:10.641" v="3712" actId="108"/>
          <ac:spMkLst>
            <pc:docMk/>
            <pc:sldMk cId="351076186" sldId="558"/>
            <ac:spMk id="189" creationId="{00000000-0000-0000-0000-000000000000}"/>
          </ac:spMkLst>
        </pc:spChg>
        <pc:spChg chg="mod ord">
          <ac:chgData name="Mitchell Wand" userId="de9b44c55c049659" providerId="LiveId" clId="{DE53FED7-A251-4A96-B57E-6488EAC94422}" dt="2023-01-29T16:47:12.538" v="7285"/>
          <ac:spMkLst>
            <pc:docMk/>
            <pc:sldMk cId="351076186" sldId="558"/>
            <ac:spMk id="190" creationId="{00000000-0000-0000-0000-000000000000}"/>
          </ac:spMkLst>
        </pc:spChg>
      </pc:sldChg>
      <pc:sldChg chg="modNotesTx">
        <pc:chgData name="Mitchell Wand" userId="de9b44c55c049659" providerId="LiveId" clId="{DE53FED7-A251-4A96-B57E-6488EAC94422}" dt="2023-01-28T21:57:14.801" v="3370" actId="20577"/>
        <pc:sldMkLst>
          <pc:docMk/>
          <pc:sldMk cId="829040657" sldId="559"/>
        </pc:sldMkLst>
      </pc:sldChg>
      <pc:sldChg chg="del modNotesTx">
        <pc:chgData name="Mitchell Wand" userId="de9b44c55c049659" providerId="LiveId" clId="{DE53FED7-A251-4A96-B57E-6488EAC94422}" dt="2023-01-28T22:01:28.285" v="3426" actId="47"/>
        <pc:sldMkLst>
          <pc:docMk/>
          <pc:sldMk cId="795955492" sldId="560"/>
        </pc:sldMkLst>
      </pc:sldChg>
      <pc:sldChg chg="del">
        <pc:chgData name="Mitchell Wand" userId="de9b44c55c049659" providerId="LiveId" clId="{DE53FED7-A251-4A96-B57E-6488EAC94422}" dt="2023-01-28T22:07:09.464" v="3511" actId="47"/>
        <pc:sldMkLst>
          <pc:docMk/>
          <pc:sldMk cId="1631643488" sldId="561"/>
        </pc:sldMkLst>
      </pc:sldChg>
      <pc:sldChg chg="modSp mod modNotesTx">
        <pc:chgData name="Mitchell Wand" userId="de9b44c55c049659" providerId="LiveId" clId="{DE53FED7-A251-4A96-B57E-6488EAC94422}" dt="2023-01-28T22:14:15.858" v="3926" actId="20577"/>
        <pc:sldMkLst>
          <pc:docMk/>
          <pc:sldMk cId="1512902528" sldId="562"/>
        </pc:sldMkLst>
        <pc:spChg chg="mod">
          <ac:chgData name="Mitchell Wand" userId="de9b44c55c049659" providerId="LiveId" clId="{DE53FED7-A251-4A96-B57E-6488EAC94422}" dt="2023-01-28T22:12:27.208" v="3715" actId="20577"/>
          <ac:spMkLst>
            <pc:docMk/>
            <pc:sldMk cId="1512902528" sldId="562"/>
            <ac:spMk id="297" creationId="{00000000-0000-0000-0000-000000000000}"/>
          </ac:spMkLst>
        </pc:spChg>
      </pc:sldChg>
      <pc:sldChg chg="del">
        <pc:chgData name="Mitchell Wand" userId="de9b44c55c049659" providerId="LiveId" clId="{DE53FED7-A251-4A96-B57E-6488EAC94422}" dt="2023-01-31T01:16:41.483" v="11098" actId="18676"/>
        <pc:sldMkLst>
          <pc:docMk/>
          <pc:sldMk cId="200152936" sldId="563"/>
        </pc:sldMkLst>
      </pc:sldChg>
      <pc:sldChg chg="del">
        <pc:chgData name="Mitchell Wand" userId="de9b44c55c049659" providerId="LiveId" clId="{DE53FED7-A251-4A96-B57E-6488EAC94422}" dt="2023-01-31T01:16:41.483" v="11098" actId="18676"/>
        <pc:sldMkLst>
          <pc:docMk/>
          <pc:sldMk cId="726895629" sldId="564"/>
        </pc:sldMkLst>
      </pc:sldChg>
      <pc:sldChg chg="modNotesTx">
        <pc:chgData name="Mitchell Wand" userId="de9b44c55c049659" providerId="LiveId" clId="{DE53FED7-A251-4A96-B57E-6488EAC94422}" dt="2023-01-28T22:16:47.838" v="4020" actId="20577"/>
        <pc:sldMkLst>
          <pc:docMk/>
          <pc:sldMk cId="889119413" sldId="565"/>
        </pc:sldMkLst>
      </pc:sldChg>
      <pc:sldChg chg="modSp mod modNotesTx">
        <pc:chgData name="Mitchell Wand" userId="de9b44c55c049659" providerId="LiveId" clId="{DE53FED7-A251-4A96-B57E-6488EAC94422}" dt="2023-01-31T13:03:58.499" v="12711" actId="20577"/>
        <pc:sldMkLst>
          <pc:docMk/>
          <pc:sldMk cId="921224079" sldId="567"/>
        </pc:sldMkLst>
        <pc:spChg chg="mod">
          <ac:chgData name="Mitchell Wand" userId="de9b44c55c049659" providerId="LiveId" clId="{DE53FED7-A251-4A96-B57E-6488EAC94422}" dt="2023-01-31T13:03:58.499" v="12711" actId="20577"/>
          <ac:spMkLst>
            <pc:docMk/>
            <pc:sldMk cId="921224079" sldId="567"/>
            <ac:spMk id="343" creationId="{00000000-0000-0000-0000-000000000000}"/>
          </ac:spMkLst>
        </pc:spChg>
        <pc:spChg chg="mod">
          <ac:chgData name="Mitchell Wand" userId="de9b44c55c049659" providerId="LiveId" clId="{DE53FED7-A251-4A96-B57E-6488EAC94422}" dt="2023-01-29T16:02:44.803" v="4974" actId="14100"/>
          <ac:spMkLst>
            <pc:docMk/>
            <pc:sldMk cId="921224079" sldId="567"/>
            <ac:spMk id="345" creationId="{00000000-0000-0000-0000-000000000000}"/>
          </ac:spMkLst>
        </pc:spChg>
        <pc:picChg chg="mod">
          <ac:chgData name="Mitchell Wand" userId="de9b44c55c049659" providerId="LiveId" clId="{DE53FED7-A251-4A96-B57E-6488EAC94422}" dt="2023-01-29T16:02:37.668" v="4973" actId="1076"/>
          <ac:picMkLst>
            <pc:docMk/>
            <pc:sldMk cId="921224079" sldId="567"/>
            <ac:picMk id="346" creationId="{00000000-0000-0000-0000-000000000000}"/>
          </ac:picMkLst>
        </pc:picChg>
      </pc:sldChg>
      <pc:sldChg chg="del">
        <pc:chgData name="Mitchell Wand" userId="de9b44c55c049659" providerId="LiveId" clId="{DE53FED7-A251-4A96-B57E-6488EAC94422}" dt="2023-01-31T01:16:41.483" v="11098" actId="18676"/>
        <pc:sldMkLst>
          <pc:docMk/>
          <pc:sldMk cId="1020809952" sldId="568"/>
        </pc:sldMkLst>
      </pc:sldChg>
      <pc:sldChg chg="del">
        <pc:chgData name="Mitchell Wand" userId="de9b44c55c049659" providerId="LiveId" clId="{DE53FED7-A251-4A96-B57E-6488EAC94422}" dt="2023-01-31T01:16:41.483" v="11098" actId="18676"/>
        <pc:sldMkLst>
          <pc:docMk/>
          <pc:sldMk cId="2048515944" sldId="569"/>
        </pc:sldMkLst>
      </pc:sldChg>
      <pc:sldChg chg="modNotesTx">
        <pc:chgData name="Mitchell Wand" userId="de9b44c55c049659" providerId="LiveId" clId="{DE53FED7-A251-4A96-B57E-6488EAC94422}" dt="2023-01-29T16:08:49.273" v="5663" actId="20577"/>
        <pc:sldMkLst>
          <pc:docMk/>
          <pc:sldMk cId="3950482360" sldId="570"/>
        </pc:sldMkLst>
      </pc:sldChg>
      <pc:sldChg chg="del">
        <pc:chgData name="Mitchell Wand" userId="de9b44c55c049659" providerId="LiveId" clId="{DE53FED7-A251-4A96-B57E-6488EAC94422}" dt="2023-01-29T16:25:34.637" v="5919" actId="2696"/>
        <pc:sldMkLst>
          <pc:docMk/>
          <pc:sldMk cId="2778622468" sldId="572"/>
        </pc:sldMkLst>
      </pc:sldChg>
      <pc:sldChg chg="del">
        <pc:chgData name="Mitchell Wand" userId="de9b44c55c049659" providerId="LiveId" clId="{DE53FED7-A251-4A96-B57E-6488EAC94422}" dt="2023-01-31T01:16:41.483" v="11098" actId="18676"/>
        <pc:sldMkLst>
          <pc:docMk/>
          <pc:sldMk cId="2537018364" sldId="573"/>
        </pc:sldMkLst>
      </pc:sldChg>
      <pc:sldChg chg="del">
        <pc:chgData name="Mitchell Wand" userId="de9b44c55c049659" providerId="LiveId" clId="{DE53FED7-A251-4A96-B57E-6488EAC94422}" dt="2023-01-31T01:16:41.483" v="11098" actId="18676"/>
        <pc:sldMkLst>
          <pc:docMk/>
          <pc:sldMk cId="1101531505" sldId="574"/>
        </pc:sldMkLst>
      </pc:sldChg>
      <pc:sldChg chg="del">
        <pc:chgData name="Mitchell Wand" userId="de9b44c55c049659" providerId="LiveId" clId="{DE53FED7-A251-4A96-B57E-6488EAC94422}" dt="2023-01-31T01:16:41.483" v="11098" actId="18676"/>
        <pc:sldMkLst>
          <pc:docMk/>
          <pc:sldMk cId="951360341" sldId="575"/>
        </pc:sldMkLst>
      </pc:sldChg>
      <pc:sldChg chg="del ord">
        <pc:chgData name="Mitchell Wand" userId="de9b44c55c049659" providerId="LiveId" clId="{DE53FED7-A251-4A96-B57E-6488EAC94422}" dt="2023-01-29T16:28:10.396" v="5984" actId="2696"/>
        <pc:sldMkLst>
          <pc:docMk/>
          <pc:sldMk cId="1205215432" sldId="576"/>
        </pc:sldMkLst>
      </pc:sldChg>
      <pc:sldChg chg="delSp modSp mod modNotesTx">
        <pc:chgData name="Mitchell Wand" userId="de9b44c55c049659" providerId="LiveId" clId="{DE53FED7-A251-4A96-B57E-6488EAC94422}" dt="2023-01-29T16:27:08.373" v="5981" actId="6549"/>
        <pc:sldMkLst>
          <pc:docMk/>
          <pc:sldMk cId="2024362867" sldId="577"/>
        </pc:sldMkLst>
        <pc:spChg chg="del">
          <ac:chgData name="Mitchell Wand" userId="de9b44c55c049659" providerId="LiveId" clId="{DE53FED7-A251-4A96-B57E-6488EAC94422}" dt="2023-01-29T16:26:03.656" v="5922" actId="478"/>
          <ac:spMkLst>
            <pc:docMk/>
            <pc:sldMk cId="2024362867" sldId="577"/>
            <ac:spMk id="2" creationId="{00198FAB-5AFB-8BDF-FEA8-EDAA585AA6EB}"/>
          </ac:spMkLst>
        </pc:spChg>
        <pc:spChg chg="mod">
          <ac:chgData name="Mitchell Wand" userId="de9b44c55c049659" providerId="LiveId" clId="{DE53FED7-A251-4A96-B57E-6488EAC94422}" dt="2023-01-29T16:26:56.211" v="5980" actId="20577"/>
          <ac:spMkLst>
            <pc:docMk/>
            <pc:sldMk cId="2024362867" sldId="577"/>
            <ac:spMk id="628" creationId="{00000000-0000-0000-0000-000000000000}"/>
          </ac:spMkLst>
        </pc:spChg>
      </pc:sldChg>
      <pc:sldChg chg="modNotesTx">
        <pc:chgData name="Mitchell Wand" userId="de9b44c55c049659" providerId="LiveId" clId="{DE53FED7-A251-4A96-B57E-6488EAC94422}" dt="2023-01-29T16:27:37.334" v="5983" actId="20577"/>
        <pc:sldMkLst>
          <pc:docMk/>
          <pc:sldMk cId="177380639" sldId="578"/>
        </pc:sldMkLst>
      </pc:sldChg>
      <pc:sldChg chg="modSp mod modNotesTx">
        <pc:chgData name="Mitchell Wand" userId="de9b44c55c049659" providerId="LiveId" clId="{DE53FED7-A251-4A96-B57E-6488EAC94422}" dt="2023-01-29T16:43:18.900" v="7052" actId="20577"/>
        <pc:sldMkLst>
          <pc:docMk/>
          <pc:sldMk cId="475403491" sldId="579"/>
        </pc:sldMkLst>
        <pc:spChg chg="mod">
          <ac:chgData name="Mitchell Wand" userId="de9b44c55c049659" providerId="LiveId" clId="{DE53FED7-A251-4A96-B57E-6488EAC94422}" dt="2023-01-29T16:43:18.900" v="7052" actId="20577"/>
          <ac:spMkLst>
            <pc:docMk/>
            <pc:sldMk cId="475403491" sldId="579"/>
            <ac:spMk id="751" creationId="{00000000-0000-0000-0000-000000000000}"/>
          </ac:spMkLst>
        </pc:spChg>
        <pc:spChg chg="mod">
          <ac:chgData name="Mitchell Wand" userId="de9b44c55c049659" providerId="LiveId" clId="{DE53FED7-A251-4A96-B57E-6488EAC94422}" dt="2023-01-29T16:35:46.472" v="6175" actId="20577"/>
          <ac:spMkLst>
            <pc:docMk/>
            <pc:sldMk cId="475403491" sldId="579"/>
            <ac:spMk id="752" creationId="{00000000-0000-0000-0000-000000000000}"/>
          </ac:spMkLst>
        </pc:spChg>
      </pc:sldChg>
      <pc:sldChg chg="ord">
        <pc:chgData name="Mitchell Wand" userId="de9b44c55c049659" providerId="LiveId" clId="{DE53FED7-A251-4A96-B57E-6488EAC94422}" dt="2023-01-29T16:34:17.965" v="6127"/>
        <pc:sldMkLst>
          <pc:docMk/>
          <pc:sldMk cId="3562242529" sldId="580"/>
        </pc:sldMkLst>
      </pc:sldChg>
      <pc:sldChg chg="modNotesTx">
        <pc:chgData name="Mitchell Wand" userId="de9b44c55c049659" providerId="LiveId" clId="{DE53FED7-A251-4A96-B57E-6488EAC94422}" dt="2023-01-29T16:45:14.689" v="7220" actId="20577"/>
        <pc:sldMkLst>
          <pc:docMk/>
          <pc:sldMk cId="39293851" sldId="581"/>
        </pc:sldMkLst>
      </pc:sldChg>
      <pc:sldChg chg="del">
        <pc:chgData name="Mitchell Wand" userId="de9b44c55c049659" providerId="LiveId" clId="{DE53FED7-A251-4A96-B57E-6488EAC94422}" dt="2023-01-31T01:16:41.483" v="11098" actId="18676"/>
        <pc:sldMkLst>
          <pc:docMk/>
          <pc:sldMk cId="0" sldId="582"/>
        </pc:sldMkLst>
      </pc:sldChg>
      <pc:sldChg chg="del">
        <pc:chgData name="Mitchell Wand" userId="de9b44c55c049659" providerId="LiveId" clId="{DE53FED7-A251-4A96-B57E-6488EAC94422}" dt="2023-01-31T01:13:19.168" v="11080" actId="2696"/>
        <pc:sldMkLst>
          <pc:docMk/>
          <pc:sldMk cId="0" sldId="583"/>
        </pc:sldMkLst>
      </pc:sldChg>
      <pc:sldChg chg="modSp add del mod modClrScheme chgLayout">
        <pc:chgData name="Mitchell Wand" userId="de9b44c55c049659" providerId="LiveId" clId="{DE53FED7-A251-4A96-B57E-6488EAC94422}" dt="2023-01-31T02:17:26.921" v="11298" actId="2696"/>
        <pc:sldMkLst>
          <pc:docMk/>
          <pc:sldMk cId="1175850334" sldId="583"/>
        </pc:sldMkLst>
        <pc:spChg chg="mod ord">
          <ac:chgData name="Mitchell Wand" userId="de9b44c55c049659" providerId="LiveId" clId="{DE53FED7-A251-4A96-B57E-6488EAC94422}" dt="2023-01-31T02:16:00.798" v="11146" actId="255"/>
          <ac:spMkLst>
            <pc:docMk/>
            <pc:sldMk cId="1175850334" sldId="583"/>
            <ac:spMk id="797" creationId="{00000000-0000-0000-0000-000000000000}"/>
          </ac:spMkLst>
        </pc:spChg>
        <pc:spChg chg="mod ord">
          <ac:chgData name="Mitchell Wand" userId="de9b44c55c049659" providerId="LiveId" clId="{DE53FED7-A251-4A96-B57E-6488EAC94422}" dt="2023-01-31T02:15:10.902" v="11133" actId="700"/>
          <ac:spMkLst>
            <pc:docMk/>
            <pc:sldMk cId="1175850334" sldId="583"/>
            <ac:spMk id="798" creationId="{00000000-0000-0000-0000-000000000000}"/>
          </ac:spMkLst>
        </pc:spChg>
      </pc:sldChg>
      <pc:sldChg chg="del">
        <pc:chgData name="Mitchell Wand" userId="de9b44c55c049659" providerId="LiveId" clId="{DE53FED7-A251-4A96-B57E-6488EAC94422}" dt="2023-01-31T01:13:19.168" v="11080" actId="2696"/>
        <pc:sldMkLst>
          <pc:docMk/>
          <pc:sldMk cId="1152140800" sldId="584"/>
        </pc:sldMkLst>
        <pc:spChg chg="mod ord">
          <ac:chgData name="Mitchell Wand" userId="de9b44c55c049659" providerId="LiveId" clId="{DE53FED7-A251-4A96-B57E-6488EAC94422}" dt="2023-01-31T01:14:29.017" v="11085" actId="700"/>
          <ac:spMkLst>
            <pc:docMk/>
            <pc:sldMk cId="1152140800" sldId="584"/>
            <ac:spMk id="800" creationId="{00000000-0000-0000-0000-000000000000}"/>
          </ac:spMkLst>
        </pc:spChg>
        <pc:spChg chg="mod ord">
          <ac:chgData name="Mitchell Wand" userId="de9b44c55c049659" providerId="LiveId" clId="{DE53FED7-A251-4A96-B57E-6488EAC94422}" dt="2023-01-31T01:14:29.017" v="11085" actId="700"/>
          <ac:spMkLst>
            <pc:docMk/>
            <pc:sldMk cId="1152140800" sldId="584"/>
            <ac:spMk id="801" creationId="{00000000-0000-0000-0000-000000000000}"/>
          </ac:spMkLst>
        </pc:spChg>
      </pc:sldChg>
      <pc:sldChg chg="modSp add mod modClrScheme chgLayout">
        <pc:chgData name="Mitchell Wand" userId="de9b44c55c049659" providerId="LiveId" clId="{DE53FED7-A251-4A96-B57E-6488EAC94422}" dt="2023-01-31T01:14:36.226" v="11086" actId="700"/>
        <pc:sldMkLst>
          <pc:docMk/>
          <pc:sldMk cId="236422256" sldId="585"/>
        </pc:sldMkLst>
        <pc:spChg chg="mod ord">
          <ac:chgData name="Mitchell Wand" userId="de9b44c55c049659" providerId="LiveId" clId="{DE53FED7-A251-4A96-B57E-6488EAC94422}" dt="2023-01-31T01:14:36.226" v="11086" actId="700"/>
          <ac:spMkLst>
            <pc:docMk/>
            <pc:sldMk cId="236422256" sldId="585"/>
            <ac:spMk id="2" creationId="{95498284-E3AE-998A-1838-52801FBAE831}"/>
          </ac:spMkLst>
        </pc:spChg>
        <pc:spChg chg="mod ord">
          <ac:chgData name="Mitchell Wand" userId="de9b44c55c049659" providerId="LiveId" clId="{DE53FED7-A251-4A96-B57E-6488EAC94422}" dt="2023-01-31T01:14:36.226" v="11086" actId="700"/>
          <ac:spMkLst>
            <pc:docMk/>
            <pc:sldMk cId="236422256" sldId="585"/>
            <ac:spMk id="3" creationId="{C8035762-BBCF-DC22-CA23-F5164944FDBA}"/>
          </ac:spMkLst>
        </pc:spChg>
      </pc:sldChg>
      <pc:sldChg chg="del">
        <pc:chgData name="Mitchell Wand" userId="de9b44c55c049659" providerId="LiveId" clId="{DE53FED7-A251-4A96-B57E-6488EAC94422}" dt="2023-01-31T01:13:19.168" v="11080" actId="2696"/>
        <pc:sldMkLst>
          <pc:docMk/>
          <pc:sldMk cId="2591523598" sldId="585"/>
        </pc:sldMkLst>
      </pc:sldChg>
      <pc:sldChg chg="del">
        <pc:chgData name="Mitchell Wand" userId="de9b44c55c049659" providerId="LiveId" clId="{DE53FED7-A251-4A96-B57E-6488EAC94422}" dt="2023-01-31T01:13:19.168" v="11080" actId="2696"/>
        <pc:sldMkLst>
          <pc:docMk/>
          <pc:sldMk cId="0" sldId="586"/>
        </pc:sldMkLst>
      </pc:sldChg>
      <pc:sldChg chg="delSp modSp add del mod modClrScheme chgLayout">
        <pc:chgData name="Mitchell Wand" userId="de9b44c55c049659" providerId="LiveId" clId="{DE53FED7-A251-4A96-B57E-6488EAC94422}" dt="2023-01-31T02:32:58.190" v="11508" actId="2696"/>
        <pc:sldMkLst>
          <pc:docMk/>
          <pc:sldMk cId="265874525" sldId="586"/>
        </pc:sldMkLst>
        <pc:spChg chg="mod ord">
          <ac:chgData name="Mitchell Wand" userId="de9b44c55c049659" providerId="LiveId" clId="{DE53FED7-A251-4A96-B57E-6488EAC94422}" dt="2023-01-31T02:18:11.763" v="11322" actId="700"/>
          <ac:spMkLst>
            <pc:docMk/>
            <pc:sldMk cId="265874525" sldId="586"/>
            <ac:spMk id="850" creationId="{00000000-0000-0000-0000-000000000000}"/>
          </ac:spMkLst>
        </pc:spChg>
        <pc:spChg chg="del mod ord">
          <ac:chgData name="Mitchell Wand" userId="de9b44c55c049659" providerId="LiveId" clId="{DE53FED7-A251-4A96-B57E-6488EAC94422}" dt="2023-01-31T01:14:43.920" v="11087" actId="700"/>
          <ac:spMkLst>
            <pc:docMk/>
            <pc:sldMk cId="265874525" sldId="586"/>
            <ac:spMk id="851" creationId="{00000000-0000-0000-0000-000000000000}"/>
          </ac:spMkLst>
        </pc:spChg>
        <pc:spChg chg="mod ord">
          <ac:chgData name="Mitchell Wand" userId="de9b44c55c049659" providerId="LiveId" clId="{DE53FED7-A251-4A96-B57E-6488EAC94422}" dt="2023-01-31T02:18:11.763" v="11322" actId="700"/>
          <ac:spMkLst>
            <pc:docMk/>
            <pc:sldMk cId="265874525" sldId="586"/>
            <ac:spMk id="852" creationId="{00000000-0000-0000-0000-000000000000}"/>
          </ac:spMkLst>
        </pc:spChg>
      </pc:sldChg>
      <pc:sldChg chg="del">
        <pc:chgData name="Mitchell Wand" userId="de9b44c55c049659" providerId="LiveId" clId="{DE53FED7-A251-4A96-B57E-6488EAC94422}" dt="2023-01-31T01:13:19.168" v="11080" actId="2696"/>
        <pc:sldMkLst>
          <pc:docMk/>
          <pc:sldMk cId="0" sldId="587"/>
        </pc:sldMkLst>
      </pc:sldChg>
      <pc:sldChg chg="modSp add del mod modClrScheme chgLayout">
        <pc:chgData name="Mitchell Wand" userId="de9b44c55c049659" providerId="LiveId" clId="{DE53FED7-A251-4A96-B57E-6488EAC94422}" dt="2023-01-31T02:33:57.484" v="11510" actId="2696"/>
        <pc:sldMkLst>
          <pc:docMk/>
          <pc:sldMk cId="1628331378" sldId="587"/>
        </pc:sldMkLst>
        <pc:spChg chg="mod ord">
          <ac:chgData name="Mitchell Wand" userId="de9b44c55c049659" providerId="LiveId" clId="{DE53FED7-A251-4A96-B57E-6488EAC94422}" dt="2023-01-31T02:14:54.358" v="11104" actId="27636"/>
          <ac:spMkLst>
            <pc:docMk/>
            <pc:sldMk cId="1628331378" sldId="587"/>
            <ac:spMk id="860" creationId="{00000000-0000-0000-0000-000000000000}"/>
          </ac:spMkLst>
        </pc:spChg>
        <pc:spChg chg="mod ord">
          <ac:chgData name="Mitchell Wand" userId="de9b44c55c049659" providerId="LiveId" clId="{DE53FED7-A251-4A96-B57E-6488EAC94422}" dt="2023-01-31T01:14:49.644" v="11088" actId="700"/>
          <ac:spMkLst>
            <pc:docMk/>
            <pc:sldMk cId="1628331378" sldId="587"/>
            <ac:spMk id="861" creationId="{00000000-0000-0000-0000-000000000000}"/>
          </ac:spMkLst>
        </pc:spChg>
      </pc:sldChg>
      <pc:sldChg chg="del">
        <pc:chgData name="Mitchell Wand" userId="de9b44c55c049659" providerId="LiveId" clId="{DE53FED7-A251-4A96-B57E-6488EAC94422}" dt="2023-01-31T13:05:28.715" v="12712" actId="2696"/>
        <pc:sldMkLst>
          <pc:docMk/>
          <pc:sldMk cId="3091504582" sldId="588"/>
        </pc:sldMkLst>
        <pc:spChg chg="mod ord">
          <ac:chgData name="Mitchell Wand" userId="de9b44c55c049659" providerId="LiveId" clId="{DE53FED7-A251-4A96-B57E-6488EAC94422}" dt="2023-01-31T02:34:17.485" v="11512" actId="700"/>
          <ac:spMkLst>
            <pc:docMk/>
            <pc:sldMk cId="3091504582" sldId="588"/>
            <ac:spMk id="863" creationId="{00000000-0000-0000-0000-000000000000}"/>
          </ac:spMkLst>
        </pc:spChg>
        <pc:spChg chg="mod ord">
          <ac:chgData name="Mitchell Wand" userId="de9b44c55c049659" providerId="LiveId" clId="{DE53FED7-A251-4A96-B57E-6488EAC94422}" dt="2023-01-31T02:34:17.485" v="11512" actId="700"/>
          <ac:spMkLst>
            <pc:docMk/>
            <pc:sldMk cId="3091504582" sldId="588"/>
            <ac:spMk id="864" creationId="{00000000-0000-0000-0000-000000000000}"/>
          </ac:spMkLst>
        </pc:spChg>
      </pc:sldChg>
      <pc:sldChg chg="del">
        <pc:chgData name="Mitchell Wand" userId="de9b44c55c049659" providerId="LiveId" clId="{DE53FED7-A251-4A96-B57E-6488EAC94422}" dt="2023-01-31T01:13:19.168" v="11080" actId="2696"/>
        <pc:sldMkLst>
          <pc:docMk/>
          <pc:sldMk cId="503925045" sldId="589"/>
        </pc:sldMkLst>
        <pc:spChg chg="mod ord">
          <ac:chgData name="Mitchell Wand" userId="de9b44c55c049659" providerId="LiveId" clId="{DE53FED7-A251-4A96-B57E-6488EAC94422}" dt="2023-01-31T02:56:57.440" v="12493" actId="20577"/>
          <ac:spMkLst>
            <pc:docMk/>
            <pc:sldMk cId="503925045" sldId="589"/>
            <ac:spMk id="866" creationId="{00000000-0000-0000-0000-000000000000}"/>
          </ac:spMkLst>
        </pc:spChg>
        <pc:spChg chg="mod ord">
          <ac:chgData name="Mitchell Wand" userId="de9b44c55c049659" providerId="LiveId" clId="{DE53FED7-A251-4A96-B57E-6488EAC94422}" dt="2023-01-31T02:57:27.182" v="12495" actId="1076"/>
          <ac:spMkLst>
            <pc:docMk/>
            <pc:sldMk cId="503925045" sldId="589"/>
            <ac:spMk id="867" creationId="{00000000-0000-0000-0000-000000000000}"/>
          </ac:spMkLst>
        </pc:spChg>
      </pc:sldChg>
      <pc:sldChg chg="del">
        <pc:chgData name="Mitchell Wand" userId="de9b44c55c049659" providerId="LiveId" clId="{DE53FED7-A251-4A96-B57E-6488EAC94422}" dt="2023-01-31T01:13:19.168" v="11080" actId="2696"/>
        <pc:sldMkLst>
          <pc:docMk/>
          <pc:sldMk cId="2028132439" sldId="590"/>
        </pc:sldMkLst>
        <pc:spChg chg="add mod ord">
          <ac:chgData name="Mitchell Wand" userId="de9b44c55c049659" providerId="LiveId" clId="{DE53FED7-A251-4A96-B57E-6488EAC94422}" dt="2023-01-31T01:15:12.371" v="11091" actId="700"/>
          <ac:spMkLst>
            <pc:docMk/>
            <pc:sldMk cId="2028132439" sldId="590"/>
            <ac:spMk id="2" creationId="{BBD2F3CB-6D1B-066F-4CFD-7233CC248898}"/>
          </ac:spMkLst>
        </pc:spChg>
        <pc:spChg chg="mod ord">
          <ac:chgData name="Mitchell Wand" userId="de9b44c55c049659" providerId="LiveId" clId="{DE53FED7-A251-4A96-B57E-6488EAC94422}" dt="2023-01-31T02:57:55.383" v="12497" actId="27636"/>
          <ac:spMkLst>
            <pc:docMk/>
            <pc:sldMk cId="2028132439" sldId="590"/>
            <ac:spMk id="869" creationId="{00000000-0000-0000-0000-000000000000}"/>
          </ac:spMkLst>
        </pc:spChg>
        <pc:spChg chg="mod">
          <ac:chgData name="Mitchell Wand" userId="de9b44c55c049659" providerId="LiveId" clId="{DE53FED7-A251-4A96-B57E-6488EAC94422}" dt="2023-01-31T02:58:17.366" v="12511" actId="20577"/>
          <ac:spMkLst>
            <pc:docMk/>
            <pc:sldMk cId="2028132439" sldId="590"/>
            <ac:spMk id="870" creationId="{00000000-0000-0000-0000-000000000000}"/>
          </ac:spMkLst>
        </pc:spChg>
      </pc:sldChg>
      <pc:sldChg chg="delSp modSp del mod modNotesTx">
        <pc:chgData name="Mitchell Wand" userId="de9b44c55c049659" providerId="LiveId" clId="{DE53FED7-A251-4A96-B57E-6488EAC94422}" dt="2023-01-31T16:48:02.147" v="12964" actId="6549"/>
        <pc:sldMkLst>
          <pc:docMk/>
          <pc:sldMk cId="1640455625" sldId="591"/>
        </pc:sldMkLst>
        <pc:spChg chg="mod">
          <ac:chgData name="Mitchell Wand" userId="de9b44c55c049659" providerId="LiveId" clId="{DE53FED7-A251-4A96-B57E-6488EAC94422}" dt="2023-01-31T16:45:09.333" v="12793" actId="20577"/>
          <ac:spMkLst>
            <pc:docMk/>
            <pc:sldMk cId="1640455625" sldId="591"/>
            <ac:spMk id="878" creationId="{00000000-0000-0000-0000-000000000000}"/>
          </ac:spMkLst>
        </pc:spChg>
        <pc:spChg chg="del mod ord">
          <ac:chgData name="Mitchell Wand" userId="de9b44c55c049659" providerId="LiveId" clId="{DE53FED7-A251-4A96-B57E-6488EAC94422}" dt="2023-01-31T01:15:19.103" v="11092" actId="700"/>
          <ac:spMkLst>
            <pc:docMk/>
            <pc:sldMk cId="1640455625" sldId="591"/>
            <ac:spMk id="879" creationId="{00000000-0000-0000-0000-000000000000}"/>
          </ac:spMkLst>
        </pc:spChg>
        <pc:spChg chg="mod ord">
          <ac:chgData name="Mitchell Wand" userId="de9b44c55c049659" providerId="LiveId" clId="{DE53FED7-A251-4A96-B57E-6488EAC94422}" dt="2023-01-31T01:15:19.103" v="11092" actId="700"/>
          <ac:spMkLst>
            <pc:docMk/>
            <pc:sldMk cId="1640455625" sldId="591"/>
            <ac:spMk id="880" creationId="{00000000-0000-0000-0000-000000000000}"/>
          </ac:spMkLst>
        </pc:spChg>
        <pc:spChg chg="del">
          <ac:chgData name="Mitchell Wand" userId="de9b44c55c049659" providerId="LiveId" clId="{DE53FED7-A251-4A96-B57E-6488EAC94422}" dt="2023-01-31T16:47:50.819" v="12963" actId="478"/>
          <ac:spMkLst>
            <pc:docMk/>
            <pc:sldMk cId="1640455625" sldId="591"/>
            <ac:spMk id="881" creationId="{00000000-0000-0000-0000-000000000000}"/>
          </ac:spMkLst>
        </pc:spChg>
      </pc:sldChg>
      <pc:sldChg chg="addSp modSp add mod modClrScheme chgLayout">
        <pc:chgData name="Mitchell Wand" userId="de9b44c55c049659" providerId="LiveId" clId="{DE53FED7-A251-4A96-B57E-6488EAC94422}" dt="2023-01-31T02:58:49.591" v="12513" actId="27636"/>
        <pc:sldMkLst>
          <pc:docMk/>
          <pc:sldMk cId="3707710800" sldId="592"/>
        </pc:sldMkLst>
        <pc:spChg chg="add mod ord">
          <ac:chgData name="Mitchell Wand" userId="de9b44c55c049659" providerId="LiveId" clId="{DE53FED7-A251-4A96-B57E-6488EAC94422}" dt="2023-01-31T01:15:25.024" v="11093" actId="700"/>
          <ac:spMkLst>
            <pc:docMk/>
            <pc:sldMk cId="3707710800" sldId="592"/>
            <ac:spMk id="2" creationId="{E9E15149-5698-0C3C-CE79-22DE914256C3}"/>
          </ac:spMkLst>
        </pc:spChg>
        <pc:spChg chg="mod ord">
          <ac:chgData name="Mitchell Wand" userId="de9b44c55c049659" providerId="LiveId" clId="{DE53FED7-A251-4A96-B57E-6488EAC94422}" dt="2023-01-31T02:58:49.591" v="12513" actId="27636"/>
          <ac:spMkLst>
            <pc:docMk/>
            <pc:sldMk cId="3707710800" sldId="592"/>
            <ac:spMk id="885"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87" creationId="{00000000-0000-0000-0000-000000000000}"/>
          </ac:spMkLst>
        </pc:spChg>
        <pc:spChg chg="del">
          <ac:chgData name="Mitchell Wand" userId="de9b44c55c049659" providerId="LiveId" clId="{DE53FED7-A251-4A96-B57E-6488EAC94422}" dt="2023-01-31T17:02:34.910" v="13293" actId="478"/>
          <ac:spMkLst>
            <pc:docMk/>
            <pc:sldMk cId="3707710800" sldId="592"/>
            <ac:spMk id="888" creationId="{00000000-0000-0000-0000-000000000000}"/>
          </ac:spMkLst>
        </pc:spChg>
        <pc:spChg chg="del">
          <ac:chgData name="Mitchell Wand" userId="de9b44c55c049659" providerId="LiveId" clId="{DE53FED7-A251-4A96-B57E-6488EAC94422}" dt="2023-01-31T17:02:36.581" v="13294" actId="478"/>
          <ac:spMkLst>
            <pc:docMk/>
            <pc:sldMk cId="3707710800" sldId="592"/>
            <ac:spMk id="889" creationId="{00000000-0000-0000-0000-000000000000}"/>
          </ac:spMkLst>
        </pc:spChg>
        <pc:spChg chg="del">
          <ac:chgData name="Mitchell Wand" userId="de9b44c55c049659" providerId="LiveId" clId="{DE53FED7-A251-4A96-B57E-6488EAC94422}" dt="2023-01-31T17:02:38.330" v="13295" actId="478"/>
          <ac:spMkLst>
            <pc:docMk/>
            <pc:sldMk cId="3707710800" sldId="592"/>
            <ac:spMk id="890"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1"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2"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3"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4"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5"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6" creationId="{00000000-0000-0000-0000-000000000000}"/>
          </ac:spMkLst>
        </pc:spChg>
        <pc:grpChg chg="add del mod">
          <ac:chgData name="Mitchell Wand" userId="de9b44c55c049659" providerId="LiveId" clId="{DE53FED7-A251-4A96-B57E-6488EAC94422}" dt="2023-01-31T17:09:37.707" v="13467" actId="165"/>
          <ac:grpSpMkLst>
            <pc:docMk/>
            <pc:sldMk cId="3707710800" sldId="592"/>
            <ac:grpSpMk id="3" creationId="{9D0EEF25-E2DA-EB80-4BEC-8754E699A195}"/>
          </ac:grpSpMkLst>
        </pc:grpChg>
        <pc:grpChg chg="add mod">
          <ac:chgData name="Mitchell Wand" userId="de9b44c55c049659" providerId="LiveId" clId="{DE53FED7-A251-4A96-B57E-6488EAC94422}" dt="2023-01-31T17:09:40.762" v="13468" actId="164"/>
          <ac:grpSpMkLst>
            <pc:docMk/>
            <pc:sldMk cId="3707710800" sldId="592"/>
            <ac:grpSpMk id="4" creationId="{B7B073CD-4BFC-A236-C66D-397118F374C2}"/>
          </ac:grpSpMkLst>
        </pc:grpChg>
        <pc:picChg chg="del">
          <ac:chgData name="Mitchell Wand" userId="de9b44c55c049659" providerId="LiveId" clId="{DE53FED7-A251-4A96-B57E-6488EAC94422}" dt="2023-01-31T17:02:40.638" v="13296" actId="478"/>
          <ac:picMkLst>
            <pc:docMk/>
            <pc:sldMk cId="3707710800" sldId="592"/>
            <ac:picMk id="886" creationId="{00000000-0000-0000-0000-000000000000}"/>
          </ac:picMkLst>
        </pc:picChg>
      </pc:sldChg>
      <pc:sldChg chg="del">
        <pc:chgData name="Mitchell Wand" userId="de9b44c55c049659" providerId="LiveId" clId="{DE53FED7-A251-4A96-B57E-6488EAC94422}" dt="2023-01-31T01:13:19.168" v="11080" actId="2696"/>
        <pc:sldMkLst>
          <pc:docMk/>
          <pc:sldMk cId="2329337416" sldId="593"/>
        </pc:sldMkLst>
      </pc:sldChg>
      <pc:sldChg chg="addSp modSp add del mod modClrScheme chgLayout">
        <pc:chgData name="Mitchell Wand" userId="de9b44c55c049659" providerId="LiveId" clId="{DE53FED7-A251-4A96-B57E-6488EAC94422}" dt="2023-01-31T02:59:31.770" v="12514" actId="2696"/>
        <pc:sldMkLst>
          <pc:docMk/>
          <pc:sldMk cId="3129012190" sldId="593"/>
        </pc:sldMkLst>
        <pc:spChg chg="add mod ord">
          <ac:chgData name="Mitchell Wand" userId="de9b44c55c049659" providerId="LiveId" clId="{DE53FED7-A251-4A96-B57E-6488EAC94422}" dt="2023-01-31T01:15:29.214" v="11094" actId="700"/>
          <ac:spMkLst>
            <pc:docMk/>
            <pc:sldMk cId="3129012190" sldId="593"/>
            <ac:spMk id="2" creationId="{DA09D11D-6F62-C017-F731-9493DB08D5C8}"/>
          </ac:spMkLst>
        </pc:spChg>
        <pc:spChg chg="mod ord">
          <ac:chgData name="Mitchell Wand" userId="de9b44c55c049659" providerId="LiveId" clId="{DE53FED7-A251-4A96-B57E-6488EAC94422}" dt="2023-01-31T01:15:29.214" v="11094" actId="700"/>
          <ac:spMkLst>
            <pc:docMk/>
            <pc:sldMk cId="3129012190" sldId="593"/>
            <ac:spMk id="885" creationId="{00000000-0000-0000-0000-000000000000}"/>
          </ac:spMkLst>
        </pc:spChg>
      </pc:sldChg>
      <pc:sldChg chg="del">
        <pc:chgData name="Mitchell Wand" userId="de9b44c55c049659" providerId="LiveId" clId="{DE53FED7-A251-4A96-B57E-6488EAC94422}" dt="2023-01-31T01:13:19.168" v="11080" actId="2696"/>
        <pc:sldMkLst>
          <pc:docMk/>
          <pc:sldMk cId="2447365172" sldId="594"/>
        </pc:sldMkLst>
        <pc:spChg chg="mod ord">
          <ac:chgData name="Mitchell Wand" userId="de9b44c55c049659" providerId="LiveId" clId="{DE53FED7-A251-4A96-B57E-6488EAC94422}" dt="2023-01-31T02:59:44.639" v="12516" actId="27636"/>
          <ac:spMkLst>
            <pc:docMk/>
            <pc:sldMk cId="2447365172" sldId="594"/>
            <ac:spMk id="900" creationId="{00000000-0000-0000-0000-000000000000}"/>
          </ac:spMkLst>
        </pc:spChg>
        <pc:spChg chg="del mod ord">
          <ac:chgData name="Mitchell Wand" userId="de9b44c55c049659" providerId="LiveId" clId="{DE53FED7-A251-4A96-B57E-6488EAC94422}" dt="2023-01-31T01:15:36.230" v="11095" actId="700"/>
          <ac:spMkLst>
            <pc:docMk/>
            <pc:sldMk cId="2447365172" sldId="594"/>
            <ac:spMk id="901" creationId="{00000000-0000-0000-0000-000000000000}"/>
          </ac:spMkLst>
        </pc:spChg>
        <pc:spChg chg="mod ord">
          <ac:chgData name="Mitchell Wand" userId="de9b44c55c049659" providerId="LiveId" clId="{DE53FED7-A251-4A96-B57E-6488EAC94422}" dt="2023-01-31T02:14:54.377" v="11106" actId="27636"/>
          <ac:spMkLst>
            <pc:docMk/>
            <pc:sldMk cId="2447365172" sldId="594"/>
            <ac:spMk id="902" creationId="{00000000-0000-0000-0000-000000000000}"/>
          </ac:spMkLst>
        </pc:spChg>
      </pc:sldChg>
      <pc:sldChg chg="addSp delSp modSp add mod modClrScheme chgLayout">
        <pc:chgData name="Mitchell Wand" userId="de9b44c55c049659" providerId="LiveId" clId="{DE53FED7-A251-4A96-B57E-6488EAC94422}" dt="2023-01-31T01:15:41.971" v="11096" actId="700"/>
        <pc:sldMkLst>
          <pc:docMk/>
          <pc:sldMk cId="3302229861" sldId="595"/>
        </pc:sldMkLst>
        <pc:spChg chg="add mod ord">
          <ac:chgData name="Mitchell Wand" userId="de9b44c55c049659" providerId="LiveId" clId="{DE53FED7-A251-4A96-B57E-6488EAC94422}" dt="2023-01-31T01:15:41.971" v="11096" actId="700"/>
          <ac:spMkLst>
            <pc:docMk/>
            <pc:sldMk cId="3302229861" sldId="595"/>
            <ac:spMk id="2" creationId="{9642AE1A-8FD4-CA62-83D6-5AD8383A3562}"/>
          </ac:spMkLst>
        </pc:spChg>
        <pc:spChg chg="mod ord">
          <ac:chgData name="Mitchell Wand" userId="de9b44c55c049659" providerId="LiveId" clId="{DE53FED7-A251-4A96-B57E-6488EAC94422}" dt="2023-01-31T01:15:41.971" v="11096" actId="700"/>
          <ac:spMkLst>
            <pc:docMk/>
            <pc:sldMk cId="3302229861" sldId="595"/>
            <ac:spMk id="900" creationId="{00000000-0000-0000-0000-000000000000}"/>
          </ac:spMkLst>
        </pc:spChg>
        <pc:spChg chg="del mod ord">
          <ac:chgData name="Mitchell Wand" userId="de9b44c55c049659" providerId="LiveId" clId="{DE53FED7-A251-4A96-B57E-6488EAC94422}" dt="2023-01-31T01:15:41.971" v="11096" actId="700"/>
          <ac:spMkLst>
            <pc:docMk/>
            <pc:sldMk cId="3302229861" sldId="595"/>
            <ac:spMk id="901" creationId="{00000000-0000-0000-0000-000000000000}"/>
          </ac:spMkLst>
        </pc:spChg>
      </pc:sldChg>
      <pc:sldChg chg="del">
        <pc:chgData name="Mitchell Wand" userId="de9b44c55c049659" providerId="LiveId" clId="{DE53FED7-A251-4A96-B57E-6488EAC94422}" dt="2023-01-31T01:16:41.483" v="11098" actId="18676"/>
        <pc:sldMkLst>
          <pc:docMk/>
          <pc:sldMk cId="0" sldId="596"/>
        </pc:sldMkLst>
      </pc:sldChg>
      <pc:sldChg chg="del">
        <pc:chgData name="Mitchell Wand" userId="de9b44c55c049659" providerId="LiveId" clId="{DE53FED7-A251-4A96-B57E-6488EAC94422}" dt="2023-01-31T01:17:03.861" v="11099" actId="18676"/>
        <pc:sldMkLst>
          <pc:docMk/>
          <pc:sldMk cId="2566347789" sldId="597"/>
        </pc:sldMkLst>
      </pc:sldChg>
      <pc:sldChg chg="modSp mod">
        <pc:chgData name="Mitchell Wand" userId="de9b44c55c049659" providerId="LiveId" clId="{DE53FED7-A251-4A96-B57E-6488EAC94422}" dt="2023-01-28T20:37:31.013" v="24" actId="20577"/>
        <pc:sldMkLst>
          <pc:docMk/>
          <pc:sldMk cId="2404659137" sldId="599"/>
        </pc:sldMkLst>
        <pc:spChg chg="mod">
          <ac:chgData name="Mitchell Wand" userId="de9b44c55c049659" providerId="LiveId" clId="{DE53FED7-A251-4A96-B57E-6488EAC94422}" dt="2023-01-28T20:37:31.013" v="24" actId="20577"/>
          <ac:spMkLst>
            <pc:docMk/>
            <pc:sldMk cId="2404659137" sldId="599"/>
            <ac:spMk id="298" creationId="{00000000-0000-0000-0000-000000000000}"/>
          </ac:spMkLst>
        </pc:spChg>
      </pc:sldChg>
      <pc:sldChg chg="modNotesTx">
        <pc:chgData name="Mitchell Wand" userId="de9b44c55c049659" providerId="LiveId" clId="{DE53FED7-A251-4A96-B57E-6488EAC94422}" dt="2023-01-29T16:18:05.620" v="5860" actId="20577"/>
        <pc:sldMkLst>
          <pc:docMk/>
          <pc:sldMk cId="1388552057" sldId="600"/>
        </pc:sldMkLst>
      </pc:sldChg>
      <pc:sldChg chg="modSp mod">
        <pc:chgData name="Mitchell Wand" userId="de9b44c55c049659" providerId="LiveId" clId="{DE53FED7-A251-4A96-B57E-6488EAC94422}" dt="2023-01-28T20:36:49.661" v="20" actId="120"/>
        <pc:sldMkLst>
          <pc:docMk/>
          <pc:sldMk cId="2961792140" sldId="601"/>
        </pc:sldMkLst>
        <pc:spChg chg="mod">
          <ac:chgData name="Mitchell Wand" userId="de9b44c55c049659" providerId="LiveId" clId="{DE53FED7-A251-4A96-B57E-6488EAC94422}" dt="2023-01-28T20:36:45.243" v="19" actId="120"/>
          <ac:spMkLst>
            <pc:docMk/>
            <pc:sldMk cId="2961792140" sldId="601"/>
            <ac:spMk id="283" creationId="{00000000-0000-0000-0000-000000000000}"/>
          </ac:spMkLst>
        </pc:spChg>
        <pc:spChg chg="mod">
          <ac:chgData name="Mitchell Wand" userId="de9b44c55c049659" providerId="LiveId" clId="{DE53FED7-A251-4A96-B57E-6488EAC94422}" dt="2023-01-28T20:36:49.661" v="20" actId="120"/>
          <ac:spMkLst>
            <pc:docMk/>
            <pc:sldMk cId="2961792140" sldId="601"/>
            <ac:spMk id="284" creationId="{00000000-0000-0000-0000-000000000000}"/>
          </ac:spMkLst>
        </pc:spChg>
      </pc:sldChg>
      <pc:sldChg chg="modSp mod">
        <pc:chgData name="Mitchell Wand" userId="de9b44c55c049659" providerId="LiveId" clId="{DE53FED7-A251-4A96-B57E-6488EAC94422}" dt="2023-01-29T16:48:01.042" v="7297"/>
        <pc:sldMkLst>
          <pc:docMk/>
          <pc:sldMk cId="4266122814" sldId="603"/>
        </pc:sldMkLst>
        <pc:spChg chg="mod">
          <ac:chgData name="Mitchell Wand" userId="de9b44c55c049659" providerId="LiveId" clId="{DE53FED7-A251-4A96-B57E-6488EAC94422}" dt="2023-01-28T21:39:14.238" v="2781" actId="20577"/>
          <ac:spMkLst>
            <pc:docMk/>
            <pc:sldMk cId="4266122814" sldId="603"/>
            <ac:spMk id="2" creationId="{40765BC5-92E6-4F5A-B981-1C5EE975861B}"/>
          </ac:spMkLst>
        </pc:spChg>
        <pc:spChg chg="mod">
          <ac:chgData name="Mitchell Wand" userId="de9b44c55c049659" providerId="LiveId" clId="{DE53FED7-A251-4A96-B57E-6488EAC94422}" dt="2023-01-29T16:48:01.042" v="7297"/>
          <ac:spMkLst>
            <pc:docMk/>
            <pc:sldMk cId="4266122814" sldId="603"/>
            <ac:spMk id="3" creationId="{3B7BC06A-54D1-4D10-B536-9DF33B2C3997}"/>
          </ac:spMkLst>
        </pc:spChg>
      </pc:sldChg>
      <pc:sldChg chg="modNotesTx">
        <pc:chgData name="Mitchell Wand" userId="de9b44c55c049659" providerId="LiveId" clId="{DE53FED7-A251-4A96-B57E-6488EAC94422}" dt="2023-01-28T21:28:53.032" v="2288" actId="20577"/>
        <pc:sldMkLst>
          <pc:docMk/>
          <pc:sldMk cId="2060453442" sldId="607"/>
        </pc:sldMkLst>
      </pc:sldChg>
      <pc:sldChg chg="modSp mod chgLayout modNotesTx">
        <pc:chgData name="Mitchell Wand" userId="de9b44c55c049659" providerId="LiveId" clId="{DE53FED7-A251-4A96-B57E-6488EAC94422}" dt="2023-01-28T21:33:48.316" v="2474" actId="6549"/>
        <pc:sldMkLst>
          <pc:docMk/>
          <pc:sldMk cId="3634454551" sldId="613"/>
        </pc:sldMkLst>
        <pc:spChg chg="mod ord">
          <ac:chgData name="Mitchell Wand" userId="de9b44c55c049659" providerId="LiveId" clId="{DE53FED7-A251-4A96-B57E-6488EAC94422}" dt="2023-01-28T21:32:03.902" v="2360" actId="700"/>
          <ac:spMkLst>
            <pc:docMk/>
            <pc:sldMk cId="3634454551" sldId="613"/>
            <ac:spMk id="2" creationId="{62F0FB9E-42C9-C05A-1DD5-5D161640F3F8}"/>
          </ac:spMkLst>
        </pc:spChg>
        <pc:spChg chg="mod ord">
          <ac:chgData name="Mitchell Wand" userId="de9b44c55c049659" providerId="LiveId" clId="{DE53FED7-A251-4A96-B57E-6488EAC94422}" dt="2023-01-28T21:32:03.902" v="2360" actId="700"/>
          <ac:spMkLst>
            <pc:docMk/>
            <pc:sldMk cId="3634454551" sldId="613"/>
            <ac:spMk id="724" creationId="{00000000-0000-0000-0000-000000000000}"/>
          </ac:spMkLst>
        </pc:spChg>
      </pc:sldChg>
      <pc:sldChg chg="modSp mod">
        <pc:chgData name="Mitchell Wand" userId="de9b44c55c049659" providerId="LiveId" clId="{DE53FED7-A251-4A96-B57E-6488EAC94422}" dt="2023-01-28T21:34:00.867" v="2483" actId="6549"/>
        <pc:sldMkLst>
          <pc:docMk/>
          <pc:sldMk cId="1053242225" sldId="614"/>
        </pc:sldMkLst>
        <pc:spChg chg="mod">
          <ac:chgData name="Mitchell Wand" userId="de9b44c55c049659" providerId="LiveId" clId="{DE53FED7-A251-4A96-B57E-6488EAC94422}" dt="2023-01-28T21:34:00.867" v="2483" actId="6549"/>
          <ac:spMkLst>
            <pc:docMk/>
            <pc:sldMk cId="1053242225" sldId="614"/>
            <ac:spMk id="749" creationId="{00000000-0000-0000-0000-000000000000}"/>
          </ac:spMkLst>
        </pc:spChg>
      </pc:sldChg>
      <pc:sldChg chg="modNotesTx">
        <pc:chgData name="Mitchell Wand" userId="de9b44c55c049659" providerId="LiveId" clId="{DE53FED7-A251-4A96-B57E-6488EAC94422}" dt="2023-01-31T12:59:13.793" v="12614" actId="20577"/>
        <pc:sldMkLst>
          <pc:docMk/>
          <pc:sldMk cId="231453555" sldId="617"/>
        </pc:sldMkLst>
      </pc:sldChg>
      <pc:sldChg chg="modSp mod">
        <pc:chgData name="Mitchell Wand" userId="de9b44c55c049659" providerId="LiveId" clId="{DE53FED7-A251-4A96-B57E-6488EAC94422}" dt="2023-01-28T21:34:53.824" v="2520" actId="20577"/>
        <pc:sldMkLst>
          <pc:docMk/>
          <pc:sldMk cId="2991118128" sldId="618"/>
        </pc:sldMkLst>
        <pc:spChg chg="mod">
          <ac:chgData name="Mitchell Wand" userId="de9b44c55c049659" providerId="LiveId" clId="{DE53FED7-A251-4A96-B57E-6488EAC94422}" dt="2023-01-28T21:34:53.824" v="2520" actId="20577"/>
          <ac:spMkLst>
            <pc:docMk/>
            <pc:sldMk cId="2991118128" sldId="618"/>
            <ac:spMk id="786" creationId="{00000000-0000-0000-0000-000000000000}"/>
          </ac:spMkLst>
        </pc:spChg>
      </pc:sldChg>
      <pc:sldChg chg="modNotesTx">
        <pc:chgData name="Mitchell Wand" userId="de9b44c55c049659" providerId="LiveId" clId="{DE53FED7-A251-4A96-B57E-6488EAC94422}" dt="2023-01-28T21:51:22.692" v="3368" actId="20577"/>
        <pc:sldMkLst>
          <pc:docMk/>
          <pc:sldMk cId="2706452834" sldId="624"/>
        </pc:sldMkLst>
      </pc:sldChg>
      <pc:sldChg chg="modSp modNotesTx">
        <pc:chgData name="Mitchell Wand" userId="de9b44c55c049659" providerId="LiveId" clId="{DE53FED7-A251-4A96-B57E-6488EAC94422}" dt="2023-01-28T21:26:56.431" v="2283" actId="20577"/>
        <pc:sldMkLst>
          <pc:docMk/>
          <pc:sldMk cId="3289098674" sldId="628"/>
        </pc:sldMkLst>
        <pc:spChg chg="mod">
          <ac:chgData name="Mitchell Wand" userId="de9b44c55c049659" providerId="LiveId" clId="{DE53FED7-A251-4A96-B57E-6488EAC94422}" dt="2023-01-28T21:26:40.897" v="2271"/>
          <ac:spMkLst>
            <pc:docMk/>
            <pc:sldMk cId="3289098674" sldId="628"/>
            <ac:spMk id="2" creationId="{1AB89980-3D53-D69A-8C8D-DCACEE8FFCF4}"/>
          </ac:spMkLst>
        </pc:spChg>
      </pc:sldChg>
      <pc:sldChg chg="modNotesTx">
        <pc:chgData name="Mitchell Wand" userId="de9b44c55c049659" providerId="LiveId" clId="{DE53FED7-A251-4A96-B57E-6488EAC94422}" dt="2023-01-28T21:29:45.175" v="2295" actId="20577"/>
        <pc:sldMkLst>
          <pc:docMk/>
          <pc:sldMk cId="1272787678" sldId="629"/>
        </pc:sldMkLst>
      </pc:sldChg>
      <pc:sldChg chg="modSp mod">
        <pc:chgData name="Mitchell Wand" userId="de9b44c55c049659" providerId="LiveId" clId="{DE53FED7-A251-4A96-B57E-6488EAC94422}" dt="2023-01-28T21:30:33.941" v="2310" actId="14"/>
        <pc:sldMkLst>
          <pc:docMk/>
          <pc:sldMk cId="1413645709" sldId="630"/>
        </pc:sldMkLst>
        <pc:spChg chg="mod">
          <ac:chgData name="Mitchell Wand" userId="de9b44c55c049659" providerId="LiveId" clId="{DE53FED7-A251-4A96-B57E-6488EAC94422}" dt="2023-01-28T21:30:18.538" v="2309" actId="20577"/>
          <ac:spMkLst>
            <pc:docMk/>
            <pc:sldMk cId="1413645709" sldId="630"/>
            <ac:spMk id="2" creationId="{259F2207-D6B5-A544-1945-863F61CFA018}"/>
          </ac:spMkLst>
        </pc:spChg>
        <pc:spChg chg="mod">
          <ac:chgData name="Mitchell Wand" userId="de9b44c55c049659" providerId="LiveId" clId="{DE53FED7-A251-4A96-B57E-6488EAC94422}" dt="2023-01-28T21:30:33.941" v="2310" actId="14"/>
          <ac:spMkLst>
            <pc:docMk/>
            <pc:sldMk cId="1413645709" sldId="630"/>
            <ac:spMk id="8" creationId="{B0EC2A89-0E13-C346-D9B9-0168901E167F}"/>
          </ac:spMkLst>
        </pc:spChg>
      </pc:sldChg>
      <pc:sldChg chg="modSp mod">
        <pc:chgData name="Mitchell Wand" userId="de9b44c55c049659" providerId="LiveId" clId="{DE53FED7-A251-4A96-B57E-6488EAC94422}" dt="2023-01-28T21:31:18.807" v="2344"/>
        <pc:sldMkLst>
          <pc:docMk/>
          <pc:sldMk cId="1901951289" sldId="631"/>
        </pc:sldMkLst>
        <pc:spChg chg="mod">
          <ac:chgData name="Mitchell Wand" userId="de9b44c55c049659" providerId="LiveId" clId="{DE53FED7-A251-4A96-B57E-6488EAC94422}" dt="2023-01-28T21:30:58.991" v="2341" actId="20577"/>
          <ac:spMkLst>
            <pc:docMk/>
            <pc:sldMk cId="1901951289" sldId="631"/>
            <ac:spMk id="2" creationId="{487B6D3E-9233-85AD-27AE-EEAEBF25C27B}"/>
          </ac:spMkLst>
        </pc:spChg>
        <pc:spChg chg="mod">
          <ac:chgData name="Mitchell Wand" userId="de9b44c55c049659" providerId="LiveId" clId="{DE53FED7-A251-4A96-B57E-6488EAC94422}" dt="2023-01-28T21:31:18.807" v="2344"/>
          <ac:spMkLst>
            <pc:docMk/>
            <pc:sldMk cId="1901951289" sldId="631"/>
            <ac:spMk id="3" creationId="{F7D6A86D-AB86-E242-6959-4E7DAD3DAFB0}"/>
          </ac:spMkLst>
        </pc:spChg>
      </pc:sldChg>
      <pc:sldChg chg="modNotesTx">
        <pc:chgData name="Mitchell Wand" userId="de9b44c55c049659" providerId="LiveId" clId="{DE53FED7-A251-4A96-B57E-6488EAC94422}" dt="2023-01-28T21:31:39.407" v="2359" actId="20577"/>
        <pc:sldMkLst>
          <pc:docMk/>
          <pc:sldMk cId="3557005130" sldId="632"/>
        </pc:sldMkLst>
      </pc:sldChg>
      <pc:sldChg chg="modSp mod">
        <pc:chgData name="Mitchell Wand" userId="de9b44c55c049659" providerId="LiveId" clId="{DE53FED7-A251-4A96-B57E-6488EAC94422}" dt="2023-01-29T16:48:01.042" v="7297"/>
        <pc:sldMkLst>
          <pc:docMk/>
          <pc:sldMk cId="357777551" sldId="634"/>
        </pc:sldMkLst>
        <pc:spChg chg="mod">
          <ac:chgData name="Mitchell Wand" userId="de9b44c55c049659" providerId="LiveId" clId="{DE53FED7-A251-4A96-B57E-6488EAC94422}" dt="2023-01-28T21:39:34.884" v="2787" actId="20577"/>
          <ac:spMkLst>
            <pc:docMk/>
            <pc:sldMk cId="357777551" sldId="634"/>
            <ac:spMk id="2" creationId="{40765BC5-92E6-4F5A-B981-1C5EE975861B}"/>
          </ac:spMkLst>
        </pc:spChg>
        <pc:spChg chg="mod">
          <ac:chgData name="Mitchell Wand" userId="de9b44c55c049659" providerId="LiveId" clId="{DE53FED7-A251-4A96-B57E-6488EAC94422}" dt="2023-01-29T16:48:01.042" v="7297"/>
          <ac:spMkLst>
            <pc:docMk/>
            <pc:sldMk cId="357777551" sldId="634"/>
            <ac:spMk id="3" creationId="{3B7BC06A-54D1-4D10-B536-9DF33B2C3997}"/>
          </ac:spMkLst>
        </pc:spChg>
      </pc:sldChg>
      <pc:sldChg chg="modSp mod">
        <pc:chgData name="Mitchell Wand" userId="de9b44c55c049659" providerId="LiveId" clId="{DE53FED7-A251-4A96-B57E-6488EAC94422}" dt="2023-01-29T16:48:01.042" v="7297"/>
        <pc:sldMkLst>
          <pc:docMk/>
          <pc:sldMk cId="1610246164" sldId="636"/>
        </pc:sldMkLst>
        <pc:spChg chg="mod">
          <ac:chgData name="Mitchell Wand" userId="de9b44c55c049659" providerId="LiveId" clId="{DE53FED7-A251-4A96-B57E-6488EAC94422}" dt="2023-01-28T22:11:02.908" v="3707" actId="20577"/>
          <ac:spMkLst>
            <pc:docMk/>
            <pc:sldMk cId="1610246164" sldId="636"/>
            <ac:spMk id="2" creationId="{40765BC5-92E6-4F5A-B981-1C5EE975861B}"/>
          </ac:spMkLst>
        </pc:spChg>
        <pc:spChg chg="mod">
          <ac:chgData name="Mitchell Wand" userId="de9b44c55c049659" providerId="LiveId" clId="{DE53FED7-A251-4A96-B57E-6488EAC94422}" dt="2023-01-29T16:48:01.042" v="7297"/>
          <ac:spMkLst>
            <pc:docMk/>
            <pc:sldMk cId="1610246164" sldId="636"/>
            <ac:spMk id="3" creationId="{3B7BC06A-54D1-4D10-B536-9DF33B2C3997}"/>
          </ac:spMkLst>
        </pc:spChg>
      </pc:sldChg>
      <pc:sldChg chg="modSp mod">
        <pc:chgData name="Mitchell Wand" userId="de9b44c55c049659" providerId="LiveId" clId="{DE53FED7-A251-4A96-B57E-6488EAC94422}" dt="2023-01-29T16:48:01.042" v="7297"/>
        <pc:sldMkLst>
          <pc:docMk/>
          <pc:sldMk cId="137863682" sldId="637"/>
        </pc:sldMkLst>
        <pc:spChg chg="mod">
          <ac:chgData name="Mitchell Wand" userId="de9b44c55c049659" providerId="LiveId" clId="{DE53FED7-A251-4A96-B57E-6488EAC94422}" dt="2023-01-29T16:47:42.097" v="7296" actId="20577"/>
          <ac:spMkLst>
            <pc:docMk/>
            <pc:sldMk cId="137863682" sldId="637"/>
            <ac:spMk id="2" creationId="{40765BC5-92E6-4F5A-B981-1C5EE975861B}"/>
          </ac:spMkLst>
        </pc:spChg>
        <pc:spChg chg="mod">
          <ac:chgData name="Mitchell Wand" userId="de9b44c55c049659" providerId="LiveId" clId="{DE53FED7-A251-4A96-B57E-6488EAC94422}" dt="2023-01-29T16:48:01.042" v="7297"/>
          <ac:spMkLst>
            <pc:docMk/>
            <pc:sldMk cId="137863682" sldId="637"/>
            <ac:spMk id="3" creationId="{3B7BC06A-54D1-4D10-B536-9DF33B2C3997}"/>
          </ac:spMkLst>
        </pc:spChg>
      </pc:sldChg>
      <pc:sldChg chg="modSp mod modNotesTx">
        <pc:chgData name="Mitchell Wand" userId="de9b44c55c049659" providerId="LiveId" clId="{DE53FED7-A251-4A96-B57E-6488EAC94422}" dt="2023-01-30T22:40:42.459" v="10870" actId="20577"/>
        <pc:sldMkLst>
          <pc:docMk/>
          <pc:sldMk cId="2241775368" sldId="638"/>
        </pc:sldMkLst>
        <pc:spChg chg="mod">
          <ac:chgData name="Mitchell Wand" userId="de9b44c55c049659" providerId="LiveId" clId="{DE53FED7-A251-4A96-B57E-6488EAC94422}" dt="2023-01-30T22:40:42.459" v="10870" actId="20577"/>
          <ac:spMkLst>
            <pc:docMk/>
            <pc:sldMk cId="2241775368" sldId="638"/>
            <ac:spMk id="204" creationId="{00000000-0000-0000-0000-000000000000}"/>
          </ac:spMkLst>
        </pc:spChg>
      </pc:sldChg>
      <pc:sldChg chg="modSp mod modNotesTx">
        <pc:chgData name="Mitchell Wand" userId="de9b44c55c049659" providerId="LiveId" clId="{DE53FED7-A251-4A96-B57E-6488EAC94422}" dt="2023-01-30T22:08:04.403" v="10262" actId="20577"/>
        <pc:sldMkLst>
          <pc:docMk/>
          <pc:sldMk cId="699805101" sldId="639"/>
        </pc:sldMkLst>
        <pc:spChg chg="mod">
          <ac:chgData name="Mitchell Wand" userId="de9b44c55c049659" providerId="LiveId" clId="{DE53FED7-A251-4A96-B57E-6488EAC94422}" dt="2023-01-30T22:08:04.403" v="10262" actId="20577"/>
          <ac:spMkLst>
            <pc:docMk/>
            <pc:sldMk cId="699805101" sldId="639"/>
            <ac:spMk id="210" creationId="{00000000-0000-0000-0000-000000000000}"/>
          </ac:spMkLst>
        </pc:spChg>
      </pc:sldChg>
      <pc:sldChg chg="modSp mod modNotesTx">
        <pc:chgData name="Mitchell Wand" userId="de9b44c55c049659" providerId="LiveId" clId="{DE53FED7-A251-4A96-B57E-6488EAC94422}" dt="2023-01-30T22:12:19.784" v="10388" actId="20577"/>
        <pc:sldMkLst>
          <pc:docMk/>
          <pc:sldMk cId="2743438403" sldId="640"/>
        </pc:sldMkLst>
        <pc:spChg chg="mod">
          <ac:chgData name="Mitchell Wand" userId="de9b44c55c049659" providerId="LiveId" clId="{DE53FED7-A251-4A96-B57E-6488EAC94422}" dt="2023-01-30T22:12:19.784" v="10388" actId="20577"/>
          <ac:spMkLst>
            <pc:docMk/>
            <pc:sldMk cId="2743438403" sldId="640"/>
            <ac:spMk id="246" creationId="{00000000-0000-0000-0000-000000000000}"/>
          </ac:spMkLst>
        </pc:spChg>
        <pc:spChg chg="mod">
          <ac:chgData name="Mitchell Wand" userId="de9b44c55c049659" providerId="LiveId" clId="{DE53FED7-A251-4A96-B57E-6488EAC94422}" dt="2023-01-30T22:12:09.305" v="10387" actId="20577"/>
          <ac:spMkLst>
            <pc:docMk/>
            <pc:sldMk cId="2743438403" sldId="640"/>
            <ac:spMk id="247" creationId="{00000000-0000-0000-0000-000000000000}"/>
          </ac:spMkLst>
        </pc:spChg>
      </pc:sldChg>
      <pc:sldChg chg="modSp mod ord modNotesTx">
        <pc:chgData name="Mitchell Wand" userId="de9b44c55c049659" providerId="LiveId" clId="{DE53FED7-A251-4A96-B57E-6488EAC94422}" dt="2023-01-31T13:00:45.025" v="12615" actId="6549"/>
        <pc:sldMkLst>
          <pc:docMk/>
          <pc:sldMk cId="2222784871" sldId="643"/>
        </pc:sldMkLst>
        <pc:spChg chg="mod">
          <ac:chgData name="Mitchell Wand" userId="de9b44c55c049659" providerId="LiveId" clId="{DE53FED7-A251-4A96-B57E-6488EAC94422}" dt="2023-01-30T22:11:01.785" v="10335" actId="20577"/>
          <ac:spMkLst>
            <pc:docMk/>
            <pc:sldMk cId="2222784871" sldId="643"/>
            <ac:spMk id="267" creationId="{00000000-0000-0000-0000-000000000000}"/>
          </ac:spMkLst>
        </pc:spChg>
        <pc:spChg chg="mod">
          <ac:chgData name="Mitchell Wand" userId="de9b44c55c049659" providerId="LiveId" clId="{DE53FED7-A251-4A96-B57E-6488EAC94422}" dt="2023-01-30T22:11:55.827" v="10381" actId="20577"/>
          <ac:spMkLst>
            <pc:docMk/>
            <pc:sldMk cId="2222784871" sldId="643"/>
            <ac:spMk id="268" creationId="{00000000-0000-0000-0000-000000000000}"/>
          </ac:spMkLst>
        </pc:spChg>
        <pc:picChg chg="mod">
          <ac:chgData name="Mitchell Wand" userId="de9b44c55c049659" providerId="LiveId" clId="{DE53FED7-A251-4A96-B57E-6488EAC94422}" dt="2023-01-29T16:56:20.692" v="7879" actId="1076"/>
          <ac:picMkLst>
            <pc:docMk/>
            <pc:sldMk cId="2222784871" sldId="643"/>
            <ac:picMk id="271" creationId="{00000000-0000-0000-0000-000000000000}"/>
          </ac:picMkLst>
        </pc:picChg>
      </pc:sldChg>
      <pc:sldChg chg="ord">
        <pc:chgData name="Mitchell Wand" userId="de9b44c55c049659" providerId="LiveId" clId="{DE53FED7-A251-4A96-B57E-6488EAC94422}" dt="2023-01-30T22:08:57.625" v="10264"/>
        <pc:sldMkLst>
          <pc:docMk/>
          <pc:sldMk cId="997623339" sldId="644"/>
        </pc:sldMkLst>
      </pc:sldChg>
      <pc:sldChg chg="modSp mod">
        <pc:chgData name="Mitchell Wand" userId="de9b44c55c049659" providerId="LiveId" clId="{DE53FED7-A251-4A96-B57E-6488EAC94422}" dt="2023-01-30T22:13:21.846" v="10498" actId="20577"/>
        <pc:sldMkLst>
          <pc:docMk/>
          <pc:sldMk cId="1041784889" sldId="645"/>
        </pc:sldMkLst>
        <pc:spChg chg="mod">
          <ac:chgData name="Mitchell Wand" userId="de9b44c55c049659" providerId="LiveId" clId="{DE53FED7-A251-4A96-B57E-6488EAC94422}" dt="2023-01-30T22:13:21.846" v="10498" actId="20577"/>
          <ac:spMkLst>
            <pc:docMk/>
            <pc:sldMk cId="1041784889" sldId="645"/>
            <ac:spMk id="477" creationId="{00000000-0000-0000-0000-000000000000}"/>
          </ac:spMkLst>
        </pc:spChg>
      </pc:sldChg>
      <pc:sldChg chg="del">
        <pc:chgData name="Mitchell Wand" userId="de9b44c55c049659" providerId="LiveId" clId="{DE53FED7-A251-4A96-B57E-6488EAC94422}" dt="2023-01-30T22:06:46.350" v="10201" actId="2696"/>
        <pc:sldMkLst>
          <pc:docMk/>
          <pc:sldMk cId="609960707" sldId="647"/>
        </pc:sldMkLst>
      </pc:sldChg>
      <pc:sldChg chg="modSp mod">
        <pc:chgData name="Mitchell Wand" userId="de9b44c55c049659" providerId="LiveId" clId="{DE53FED7-A251-4A96-B57E-6488EAC94422}" dt="2023-01-30T22:13:43.536" v="10499"/>
        <pc:sldMkLst>
          <pc:docMk/>
          <pc:sldMk cId="2221841420" sldId="649"/>
        </pc:sldMkLst>
        <pc:spChg chg="mod">
          <ac:chgData name="Mitchell Wand" userId="de9b44c55c049659" providerId="LiveId" clId="{DE53FED7-A251-4A96-B57E-6488EAC94422}" dt="2023-01-30T22:13:43.536" v="10499"/>
          <ac:spMkLst>
            <pc:docMk/>
            <pc:sldMk cId="2221841420" sldId="649"/>
            <ac:spMk id="580" creationId="{00000000-0000-0000-0000-000000000000}"/>
          </ac:spMkLst>
        </pc:spChg>
      </pc:sldChg>
      <pc:sldChg chg="del">
        <pc:chgData name="Mitchell Wand" userId="de9b44c55c049659" providerId="LiveId" clId="{DE53FED7-A251-4A96-B57E-6488EAC94422}" dt="2023-01-29T17:38:04.750" v="10163" actId="47"/>
        <pc:sldMkLst>
          <pc:docMk/>
          <pc:sldMk cId="3445073281" sldId="650"/>
        </pc:sldMkLst>
      </pc:sldChg>
      <pc:sldChg chg="modSp del mod">
        <pc:chgData name="Mitchell Wand" userId="de9b44c55c049659" providerId="LiveId" clId="{DE53FED7-A251-4A96-B57E-6488EAC94422}" dt="2023-01-29T18:18:30.898" v="10164" actId="2696"/>
        <pc:sldMkLst>
          <pc:docMk/>
          <pc:sldMk cId="1036347765" sldId="651"/>
        </pc:sldMkLst>
        <pc:spChg chg="mod">
          <ac:chgData name="Mitchell Wand" userId="de9b44c55c049659" providerId="LiveId" clId="{DE53FED7-A251-4A96-B57E-6488EAC94422}" dt="2023-01-29T17:05:41.405" v="8403" actId="20577"/>
          <ac:spMkLst>
            <pc:docMk/>
            <pc:sldMk cId="1036347765" sldId="651"/>
            <ac:spMk id="4" creationId="{BFA058C6-5098-494E-D474-5CD6C9D68B8B}"/>
          </ac:spMkLst>
        </pc:spChg>
      </pc:sldChg>
      <pc:sldChg chg="modSp del mod">
        <pc:chgData name="Mitchell Wand" userId="de9b44c55c049659" providerId="LiveId" clId="{DE53FED7-A251-4A96-B57E-6488EAC94422}" dt="2023-01-29T17:38:04.750" v="10163" actId="47"/>
        <pc:sldMkLst>
          <pc:docMk/>
          <pc:sldMk cId="3423953853" sldId="652"/>
        </pc:sldMkLst>
        <pc:spChg chg="mod">
          <ac:chgData name="Mitchell Wand" userId="de9b44c55c049659" providerId="LiveId" clId="{DE53FED7-A251-4A96-B57E-6488EAC94422}" dt="2023-01-29T17:06:22.830" v="8415" actId="20577"/>
          <ac:spMkLst>
            <pc:docMk/>
            <pc:sldMk cId="3423953853" sldId="652"/>
            <ac:spMk id="3" creationId="{D145218C-6BDC-0869-7E05-77E45622A818}"/>
          </ac:spMkLst>
        </pc:spChg>
      </pc:sldChg>
      <pc:sldChg chg="modNotesTx">
        <pc:chgData name="Mitchell Wand" userId="de9b44c55c049659" providerId="LiveId" clId="{DE53FED7-A251-4A96-B57E-6488EAC94422}" dt="2023-01-30T22:14:38.886" v="10620" actId="20577"/>
        <pc:sldMkLst>
          <pc:docMk/>
          <pc:sldMk cId="2528650462" sldId="654"/>
        </pc:sldMkLst>
      </pc:sldChg>
      <pc:sldChg chg="delSp modSp del mod delAnim">
        <pc:chgData name="Mitchell Wand" userId="de9b44c55c049659" providerId="LiveId" clId="{DE53FED7-A251-4A96-B57E-6488EAC94422}" dt="2023-01-30T22:40:15.261" v="10863" actId="2696"/>
        <pc:sldMkLst>
          <pc:docMk/>
          <pc:sldMk cId="3453297944" sldId="656"/>
        </pc:sldMkLst>
        <pc:spChg chg="mod">
          <ac:chgData name="Mitchell Wand" userId="de9b44c55c049659" providerId="LiveId" clId="{DE53FED7-A251-4A96-B57E-6488EAC94422}" dt="2023-01-30T22:15:21.893" v="10663" actId="20577"/>
          <ac:spMkLst>
            <pc:docMk/>
            <pc:sldMk cId="3453297944" sldId="656"/>
            <ac:spMk id="2" creationId="{2D4E096B-898C-7A57-EC9B-6E16CFA318EC}"/>
          </ac:spMkLst>
        </pc:spChg>
        <pc:spChg chg="mod">
          <ac:chgData name="Mitchell Wand" userId="de9b44c55c049659" providerId="LiveId" clId="{DE53FED7-A251-4A96-B57E-6488EAC94422}" dt="2023-01-30T22:29:10.729" v="10806" actId="20577"/>
          <ac:spMkLst>
            <pc:docMk/>
            <pc:sldMk cId="3453297944" sldId="656"/>
            <ac:spMk id="4" creationId="{26362826-B623-DBA4-D441-9F7A7B698FB4}"/>
          </ac:spMkLst>
        </pc:spChg>
        <pc:spChg chg="del">
          <ac:chgData name="Mitchell Wand" userId="de9b44c55c049659" providerId="LiveId" clId="{DE53FED7-A251-4A96-B57E-6488EAC94422}" dt="2023-01-30T22:25:46.318" v="10679" actId="478"/>
          <ac:spMkLst>
            <pc:docMk/>
            <pc:sldMk cId="3453297944" sldId="656"/>
            <ac:spMk id="5" creationId="{C34E8C3A-B0E9-FCFD-119C-6E3374AF4821}"/>
          </ac:spMkLst>
        </pc:spChg>
        <pc:spChg chg="del">
          <ac:chgData name="Mitchell Wand" userId="de9b44c55c049659" providerId="LiveId" clId="{DE53FED7-A251-4A96-B57E-6488EAC94422}" dt="2023-01-30T22:25:46.318" v="10679" actId="478"/>
          <ac:spMkLst>
            <pc:docMk/>
            <pc:sldMk cId="3453297944" sldId="656"/>
            <ac:spMk id="6" creationId="{EE2DFE97-9785-E92E-6A70-8397BCF4C68F}"/>
          </ac:spMkLst>
        </pc:spChg>
        <pc:spChg chg="del">
          <ac:chgData name="Mitchell Wand" userId="de9b44c55c049659" providerId="LiveId" clId="{DE53FED7-A251-4A96-B57E-6488EAC94422}" dt="2023-01-30T22:25:46.318" v="10679" actId="478"/>
          <ac:spMkLst>
            <pc:docMk/>
            <pc:sldMk cId="3453297944" sldId="656"/>
            <ac:spMk id="8" creationId="{B114F82D-D95E-CC1A-381C-46806DB84414}"/>
          </ac:spMkLst>
        </pc:spChg>
        <pc:spChg chg="del">
          <ac:chgData name="Mitchell Wand" userId="de9b44c55c049659" providerId="LiveId" clId="{DE53FED7-A251-4A96-B57E-6488EAC94422}" dt="2023-01-30T22:25:46.318" v="10679" actId="478"/>
          <ac:spMkLst>
            <pc:docMk/>
            <pc:sldMk cId="3453297944" sldId="656"/>
            <ac:spMk id="9" creationId="{75DD9409-675E-F05B-59AA-EA404D5D82DA}"/>
          </ac:spMkLst>
        </pc:spChg>
        <pc:spChg chg="del">
          <ac:chgData name="Mitchell Wand" userId="de9b44c55c049659" providerId="LiveId" clId="{DE53FED7-A251-4A96-B57E-6488EAC94422}" dt="2023-01-30T22:25:46.318" v="10679" actId="478"/>
          <ac:spMkLst>
            <pc:docMk/>
            <pc:sldMk cId="3453297944" sldId="656"/>
            <ac:spMk id="10" creationId="{2E76C225-CE2A-3254-1990-3D862B5B6F68}"/>
          </ac:spMkLst>
        </pc:spChg>
        <pc:spChg chg="del">
          <ac:chgData name="Mitchell Wand" userId="de9b44c55c049659" providerId="LiveId" clId="{DE53FED7-A251-4A96-B57E-6488EAC94422}" dt="2023-01-30T22:25:46.318" v="10679" actId="478"/>
          <ac:spMkLst>
            <pc:docMk/>
            <pc:sldMk cId="3453297944" sldId="656"/>
            <ac:spMk id="11" creationId="{C5E3B440-7620-82FE-5CF6-48F7EDAD720B}"/>
          </ac:spMkLst>
        </pc:spChg>
        <pc:spChg chg="del">
          <ac:chgData name="Mitchell Wand" userId="de9b44c55c049659" providerId="LiveId" clId="{DE53FED7-A251-4A96-B57E-6488EAC94422}" dt="2023-01-30T22:25:46.318" v="10679" actId="478"/>
          <ac:spMkLst>
            <pc:docMk/>
            <pc:sldMk cId="3453297944" sldId="656"/>
            <ac:spMk id="12" creationId="{06FE8FB8-A9CC-E95D-E518-9788903B7D93}"/>
          </ac:spMkLst>
        </pc:spChg>
        <pc:spChg chg="del">
          <ac:chgData name="Mitchell Wand" userId="de9b44c55c049659" providerId="LiveId" clId="{DE53FED7-A251-4A96-B57E-6488EAC94422}" dt="2023-01-30T22:25:46.318" v="10679" actId="478"/>
          <ac:spMkLst>
            <pc:docMk/>
            <pc:sldMk cId="3453297944" sldId="656"/>
            <ac:spMk id="14" creationId="{E489EE89-6503-58BD-CE48-F438D5CAA104}"/>
          </ac:spMkLst>
        </pc:spChg>
        <pc:grpChg chg="del">
          <ac:chgData name="Mitchell Wand" userId="de9b44c55c049659" providerId="LiveId" clId="{DE53FED7-A251-4A96-B57E-6488EAC94422}" dt="2023-01-30T22:25:55.495" v="10681" actId="478"/>
          <ac:grpSpMkLst>
            <pc:docMk/>
            <pc:sldMk cId="3453297944" sldId="656"/>
            <ac:grpSpMk id="15" creationId="{CDEBE876-F4DC-461E-77C1-D7885477F07E}"/>
          </ac:grpSpMkLst>
        </pc:grpChg>
        <pc:grpChg chg="del">
          <ac:chgData name="Mitchell Wand" userId="de9b44c55c049659" providerId="LiveId" clId="{DE53FED7-A251-4A96-B57E-6488EAC94422}" dt="2023-01-30T22:25:54.125" v="10680" actId="478"/>
          <ac:grpSpMkLst>
            <pc:docMk/>
            <pc:sldMk cId="3453297944" sldId="656"/>
            <ac:grpSpMk id="22" creationId="{84C9A6D1-6126-5B5B-7A4E-6E667155A056}"/>
          </ac:grpSpMkLst>
        </pc:grpChg>
      </pc:sldChg>
      <pc:sldChg chg="modSp add mod">
        <pc:chgData name="Mitchell Wand" userId="de9b44c55c049659" providerId="LiveId" clId="{DE53FED7-A251-4A96-B57E-6488EAC94422}" dt="2023-01-30T22:40:28.068" v="10866" actId="20577"/>
        <pc:sldMkLst>
          <pc:docMk/>
          <pc:sldMk cId="3560756467" sldId="656"/>
        </pc:sldMkLst>
        <pc:spChg chg="mod">
          <ac:chgData name="Mitchell Wand" userId="de9b44c55c049659" providerId="LiveId" clId="{DE53FED7-A251-4A96-B57E-6488EAC94422}" dt="2023-01-30T22:40:28.068" v="10866" actId="20577"/>
          <ac:spMkLst>
            <pc:docMk/>
            <pc:sldMk cId="3560756467" sldId="656"/>
            <ac:spMk id="2" creationId="{2D4E096B-898C-7A57-EC9B-6E16CFA318EC}"/>
          </ac:spMkLst>
        </pc:spChg>
      </pc:sldChg>
      <pc:sldChg chg="del">
        <pc:chgData name="Mitchell Wand" userId="de9b44c55c049659" providerId="LiveId" clId="{DE53FED7-A251-4A96-B57E-6488EAC94422}" dt="2023-01-30T22:40:15.261" v="10863" actId="2696"/>
        <pc:sldMkLst>
          <pc:docMk/>
          <pc:sldMk cId="665149651" sldId="657"/>
        </pc:sldMkLst>
      </pc:sldChg>
      <pc:sldChg chg="add">
        <pc:chgData name="Mitchell Wand" userId="de9b44c55c049659" providerId="LiveId" clId="{DE53FED7-A251-4A96-B57E-6488EAC94422}" dt="2023-01-30T22:40:21.402" v="10864"/>
        <pc:sldMkLst>
          <pc:docMk/>
          <pc:sldMk cId="2884913111" sldId="657"/>
        </pc:sldMkLst>
      </pc:sldChg>
      <pc:sldChg chg="modSp add mod">
        <pc:chgData name="Mitchell Wand" userId="de9b44c55c049659" providerId="LiveId" clId="{DE53FED7-A251-4A96-B57E-6488EAC94422}" dt="2023-01-30T22:40:36.072" v="10868" actId="20577"/>
        <pc:sldMkLst>
          <pc:docMk/>
          <pc:sldMk cId="718011119" sldId="658"/>
        </pc:sldMkLst>
        <pc:spChg chg="mod">
          <ac:chgData name="Mitchell Wand" userId="de9b44c55c049659" providerId="LiveId" clId="{DE53FED7-A251-4A96-B57E-6488EAC94422}" dt="2023-01-30T22:40:36.072" v="10868" actId="20577"/>
          <ac:spMkLst>
            <pc:docMk/>
            <pc:sldMk cId="718011119" sldId="658"/>
            <ac:spMk id="350" creationId="{00000000-0000-0000-0000-000000000000}"/>
          </ac:spMkLst>
        </pc:spChg>
      </pc:sldChg>
      <pc:sldChg chg="modSp del mod">
        <pc:chgData name="Mitchell Wand" userId="de9b44c55c049659" providerId="LiveId" clId="{DE53FED7-A251-4A96-B57E-6488EAC94422}" dt="2023-01-30T22:40:15.261" v="10863" actId="2696"/>
        <pc:sldMkLst>
          <pc:docMk/>
          <pc:sldMk cId="1881612615" sldId="658"/>
        </pc:sldMkLst>
        <pc:spChg chg="mod">
          <ac:chgData name="Mitchell Wand" userId="de9b44c55c049659" providerId="LiveId" clId="{DE53FED7-A251-4A96-B57E-6488EAC94422}" dt="2023-01-30T22:37:59.903" v="10816" actId="20577"/>
          <ac:spMkLst>
            <pc:docMk/>
            <pc:sldMk cId="1881612615" sldId="658"/>
            <ac:spMk id="350" creationId="{00000000-0000-0000-0000-000000000000}"/>
          </ac:spMkLst>
        </pc:spChg>
      </pc:sldChg>
      <pc:sldChg chg="add">
        <pc:chgData name="Mitchell Wand" userId="de9b44c55c049659" providerId="LiveId" clId="{DE53FED7-A251-4A96-B57E-6488EAC94422}" dt="2023-01-30T22:40:21.402" v="10864"/>
        <pc:sldMkLst>
          <pc:docMk/>
          <pc:sldMk cId="3017743992" sldId="659"/>
        </pc:sldMkLst>
      </pc:sldChg>
      <pc:sldChg chg="modSp del mod">
        <pc:chgData name="Mitchell Wand" userId="de9b44c55c049659" providerId="LiveId" clId="{DE53FED7-A251-4A96-B57E-6488EAC94422}" dt="2023-01-30T22:40:15.261" v="10863" actId="2696"/>
        <pc:sldMkLst>
          <pc:docMk/>
          <pc:sldMk cId="3466678949" sldId="659"/>
        </pc:sldMkLst>
        <pc:spChg chg="mod">
          <ac:chgData name="Mitchell Wand" userId="de9b44c55c049659" providerId="LiveId" clId="{DE53FED7-A251-4A96-B57E-6488EAC94422}" dt="2023-01-30T22:39:24.596" v="10859" actId="20577"/>
          <ac:spMkLst>
            <pc:docMk/>
            <pc:sldMk cId="3466678949" sldId="659"/>
            <ac:spMk id="368" creationId="{00000000-0000-0000-0000-000000000000}"/>
          </ac:spMkLst>
        </pc:spChg>
        <pc:spChg chg="mod">
          <ac:chgData name="Mitchell Wand" userId="de9b44c55c049659" providerId="LiveId" clId="{DE53FED7-A251-4A96-B57E-6488EAC94422}" dt="2023-01-30T22:39:50.505" v="10862" actId="20577"/>
          <ac:spMkLst>
            <pc:docMk/>
            <pc:sldMk cId="3466678949" sldId="659"/>
            <ac:spMk id="457" creationId="{00000000-0000-0000-0000-000000000000}"/>
          </ac:spMkLst>
        </pc:spChg>
        <pc:spChg chg="mod">
          <ac:chgData name="Mitchell Wand" userId="de9b44c55c049659" providerId="LiveId" clId="{DE53FED7-A251-4A96-B57E-6488EAC94422}" dt="2023-01-30T22:39:44.602" v="10861" actId="1076"/>
          <ac:spMkLst>
            <pc:docMk/>
            <pc:sldMk cId="3466678949" sldId="659"/>
            <ac:spMk id="477" creationId="{00000000-0000-0000-0000-000000000000}"/>
          </ac:spMkLst>
        </pc:spChg>
      </pc:sldChg>
      <pc:sldChg chg="modSp mod">
        <pc:chgData name="Mitchell Wand" userId="de9b44c55c049659" providerId="LiveId" clId="{DE53FED7-A251-4A96-B57E-6488EAC94422}" dt="2023-01-30T22:41:48.353" v="10882" actId="20577"/>
        <pc:sldMkLst>
          <pc:docMk/>
          <pc:sldMk cId="1849435347" sldId="660"/>
        </pc:sldMkLst>
        <pc:spChg chg="mod">
          <ac:chgData name="Mitchell Wand" userId="de9b44c55c049659" providerId="LiveId" clId="{DE53FED7-A251-4A96-B57E-6488EAC94422}" dt="2023-01-30T22:41:48.353" v="10882" actId="20577"/>
          <ac:spMkLst>
            <pc:docMk/>
            <pc:sldMk cId="1849435347" sldId="660"/>
            <ac:spMk id="580" creationId="{00000000-0000-0000-0000-000000000000}"/>
          </ac:spMkLst>
        </pc:spChg>
      </pc:sldChg>
      <pc:sldChg chg="modSp mod modNotesTx">
        <pc:chgData name="Mitchell Wand" userId="de9b44c55c049659" providerId="LiveId" clId="{DE53FED7-A251-4A96-B57E-6488EAC94422}" dt="2023-01-30T22:47:17.986" v="10980" actId="20577"/>
        <pc:sldMkLst>
          <pc:docMk/>
          <pc:sldMk cId="3960731311" sldId="661"/>
        </pc:sldMkLst>
        <pc:spChg chg="mod">
          <ac:chgData name="Mitchell Wand" userId="de9b44c55c049659" providerId="LiveId" clId="{DE53FED7-A251-4A96-B57E-6488EAC94422}" dt="2023-01-30T22:47:17.986" v="10980" actId="20577"/>
          <ac:spMkLst>
            <pc:docMk/>
            <pc:sldMk cId="3960731311" sldId="661"/>
            <ac:spMk id="594" creationId="{00000000-0000-0000-0000-000000000000}"/>
          </ac:spMkLst>
        </pc:spChg>
      </pc:sldChg>
      <pc:sldChg chg="addSp modSp mod modNotesTx">
        <pc:chgData name="Mitchell Wand" userId="de9b44c55c049659" providerId="LiveId" clId="{DE53FED7-A251-4A96-B57E-6488EAC94422}" dt="2023-01-31T01:10:10.601" v="11071" actId="20577"/>
        <pc:sldMkLst>
          <pc:docMk/>
          <pc:sldMk cId="1699180941" sldId="662"/>
        </pc:sldMkLst>
        <pc:spChg chg="add mod">
          <ac:chgData name="Mitchell Wand" userId="de9b44c55c049659" providerId="LiveId" clId="{DE53FED7-A251-4A96-B57E-6488EAC94422}" dt="2023-01-30T22:45:59.188" v="10910" actId="14100"/>
          <ac:spMkLst>
            <pc:docMk/>
            <pc:sldMk cId="1699180941" sldId="662"/>
            <ac:spMk id="2" creationId="{CA13EDAB-47D1-8FFD-8346-ACF420E26B8D}"/>
          </ac:spMkLst>
        </pc:spChg>
        <pc:spChg chg="add mod">
          <ac:chgData name="Mitchell Wand" userId="de9b44c55c049659" providerId="LiveId" clId="{DE53FED7-A251-4A96-B57E-6488EAC94422}" dt="2023-01-30T22:45:51.244" v="10908" actId="14100"/>
          <ac:spMkLst>
            <pc:docMk/>
            <pc:sldMk cId="1699180941" sldId="662"/>
            <ac:spMk id="3" creationId="{9383B569-1C0C-D3B8-1BAB-5DD64B684B72}"/>
          </ac:spMkLst>
        </pc:spChg>
        <pc:spChg chg="mod">
          <ac:chgData name="Mitchell Wand" userId="de9b44c55c049659" providerId="LiveId" clId="{DE53FED7-A251-4A96-B57E-6488EAC94422}" dt="2023-01-30T22:47:50.206" v="11023" actId="20577"/>
          <ac:spMkLst>
            <pc:docMk/>
            <pc:sldMk cId="1699180941" sldId="662"/>
            <ac:spMk id="600" creationId="{00000000-0000-0000-0000-000000000000}"/>
          </ac:spMkLst>
        </pc:spChg>
        <pc:spChg chg="mod">
          <ac:chgData name="Mitchell Wand" userId="de9b44c55c049659" providerId="LiveId" clId="{DE53FED7-A251-4A96-B57E-6488EAC94422}" dt="2023-01-30T22:49:31.961" v="11033" actId="255"/>
          <ac:spMkLst>
            <pc:docMk/>
            <pc:sldMk cId="1699180941" sldId="662"/>
            <ac:spMk id="603" creationId="{00000000-0000-0000-0000-000000000000}"/>
          </ac:spMkLst>
        </pc:spChg>
        <pc:spChg chg="mod">
          <ac:chgData name="Mitchell Wand" userId="de9b44c55c049659" providerId="LiveId" clId="{DE53FED7-A251-4A96-B57E-6488EAC94422}" dt="2023-01-30T22:49:37.913" v="11034" actId="255"/>
          <ac:spMkLst>
            <pc:docMk/>
            <pc:sldMk cId="1699180941" sldId="662"/>
            <ac:spMk id="605" creationId="{00000000-0000-0000-0000-000000000000}"/>
          </ac:spMkLst>
        </pc:spChg>
        <pc:spChg chg="mod">
          <ac:chgData name="Mitchell Wand" userId="de9b44c55c049659" providerId="LiveId" clId="{DE53FED7-A251-4A96-B57E-6488EAC94422}" dt="2023-01-30T22:49:45.875" v="11035" actId="255"/>
          <ac:spMkLst>
            <pc:docMk/>
            <pc:sldMk cId="1699180941" sldId="662"/>
            <ac:spMk id="606" creationId="{00000000-0000-0000-0000-000000000000}"/>
          </ac:spMkLst>
        </pc:spChg>
        <pc:spChg chg="mod">
          <ac:chgData name="Mitchell Wand" userId="de9b44c55c049659" providerId="LiveId" clId="{DE53FED7-A251-4A96-B57E-6488EAC94422}" dt="2023-01-30T22:49:23.524" v="11032" actId="255"/>
          <ac:spMkLst>
            <pc:docMk/>
            <pc:sldMk cId="1699180941" sldId="662"/>
            <ac:spMk id="607" creationId="{00000000-0000-0000-0000-000000000000}"/>
          </ac:spMkLst>
        </pc:spChg>
        <pc:spChg chg="mod">
          <ac:chgData name="Mitchell Wand" userId="de9b44c55c049659" providerId="LiveId" clId="{DE53FED7-A251-4A96-B57E-6488EAC94422}" dt="2023-01-30T22:43:58.709" v="10890" actId="1076"/>
          <ac:spMkLst>
            <pc:docMk/>
            <pc:sldMk cId="1699180941" sldId="662"/>
            <ac:spMk id="608" creationId="{00000000-0000-0000-0000-000000000000}"/>
          </ac:spMkLst>
        </pc:spChg>
        <pc:spChg chg="mod">
          <ac:chgData name="Mitchell Wand" userId="de9b44c55c049659" providerId="LiveId" clId="{DE53FED7-A251-4A96-B57E-6488EAC94422}" dt="2023-01-30T22:50:01.772" v="11036" actId="14100"/>
          <ac:spMkLst>
            <pc:docMk/>
            <pc:sldMk cId="1699180941" sldId="662"/>
            <ac:spMk id="610" creationId="{00000000-0000-0000-0000-000000000000}"/>
          </ac:spMkLst>
        </pc:spChg>
        <pc:spChg chg="mod">
          <ac:chgData name="Mitchell Wand" userId="de9b44c55c049659" providerId="LiveId" clId="{DE53FED7-A251-4A96-B57E-6488EAC94422}" dt="2023-01-30T22:49:06.494" v="11030" actId="255"/>
          <ac:spMkLst>
            <pc:docMk/>
            <pc:sldMk cId="1699180941" sldId="662"/>
            <ac:spMk id="612" creationId="{00000000-0000-0000-0000-000000000000}"/>
          </ac:spMkLst>
        </pc:spChg>
        <pc:spChg chg="mod">
          <ac:chgData name="Mitchell Wand" userId="de9b44c55c049659" providerId="LiveId" clId="{DE53FED7-A251-4A96-B57E-6488EAC94422}" dt="2023-01-30T22:50:11.968" v="11037" actId="14100"/>
          <ac:spMkLst>
            <pc:docMk/>
            <pc:sldMk cId="1699180941" sldId="662"/>
            <ac:spMk id="613" creationId="{00000000-0000-0000-0000-000000000000}"/>
          </ac:spMkLst>
        </pc:spChg>
        <pc:spChg chg="mod">
          <ac:chgData name="Mitchell Wand" userId="de9b44c55c049659" providerId="LiveId" clId="{DE53FED7-A251-4A96-B57E-6488EAC94422}" dt="2023-01-30T22:49:17.588" v="11031" actId="255"/>
          <ac:spMkLst>
            <pc:docMk/>
            <pc:sldMk cId="1699180941" sldId="662"/>
            <ac:spMk id="614" creationId="{00000000-0000-0000-0000-000000000000}"/>
          </ac:spMkLst>
        </pc:spChg>
      </pc:sldChg>
      <pc:sldChg chg="modSp mod modNotesTx">
        <pc:chgData name="Mitchell Wand" userId="de9b44c55c049659" providerId="LiveId" clId="{DE53FED7-A251-4A96-B57E-6488EAC94422}" dt="2023-01-29T16:07:06.602" v="5545" actId="20577"/>
        <pc:sldMkLst>
          <pc:docMk/>
          <pc:sldMk cId="81039764" sldId="665"/>
        </pc:sldMkLst>
        <pc:spChg chg="mod">
          <ac:chgData name="Mitchell Wand" userId="de9b44c55c049659" providerId="LiveId" clId="{DE53FED7-A251-4A96-B57E-6488EAC94422}" dt="2023-01-29T16:05:18.694" v="5274" actId="27636"/>
          <ac:spMkLst>
            <pc:docMk/>
            <pc:sldMk cId="81039764" sldId="665"/>
            <ac:spMk id="5" creationId="{7E581DE4-72A0-160C-3581-E1A59B65629D}"/>
          </ac:spMkLst>
        </pc:spChg>
      </pc:sldChg>
      <pc:sldChg chg="del">
        <pc:chgData name="Mitchell Wand" userId="de9b44c55c049659" providerId="LiveId" clId="{DE53FED7-A251-4A96-B57E-6488EAC94422}" dt="2023-01-31T01:16:41.483" v="11098" actId="18676"/>
        <pc:sldMkLst>
          <pc:docMk/>
          <pc:sldMk cId="2224137548" sldId="666"/>
        </pc:sldMkLst>
      </pc:sldChg>
      <pc:sldChg chg="addSp delSp modSp add mod delAnim chgLayout modNotesTx">
        <pc:chgData name="Mitchell Wand" userId="de9b44c55c049659" providerId="LiveId" clId="{DE53FED7-A251-4A96-B57E-6488EAC94422}" dt="2023-01-28T20:42:57.462" v="578" actId="20577"/>
        <pc:sldMkLst>
          <pc:docMk/>
          <pc:sldMk cId="1032165144" sldId="667"/>
        </pc:sldMkLst>
        <pc:spChg chg="add mod">
          <ac:chgData name="Mitchell Wand" userId="de9b44c55c049659" providerId="LiveId" clId="{DE53FED7-A251-4A96-B57E-6488EAC94422}" dt="2023-01-28T20:41:03.162" v="181" actId="20577"/>
          <ac:spMkLst>
            <pc:docMk/>
            <pc:sldMk cId="1032165144" sldId="667"/>
            <ac:spMk id="3" creationId="{BC256EBE-74DD-6989-3882-A1D473C37818}"/>
          </ac:spMkLst>
        </pc:spChg>
        <pc:spChg chg="del">
          <ac:chgData name="Mitchell Wand" userId="de9b44c55c049659" providerId="LiveId" clId="{DE53FED7-A251-4A96-B57E-6488EAC94422}" dt="2023-01-28T20:40:20.438" v="68" actId="478"/>
          <ac:spMkLst>
            <pc:docMk/>
            <pc:sldMk cId="1032165144" sldId="667"/>
            <ac:spMk id="4" creationId="{8D180BD2-75C7-6B35-37E4-D9C9B6C6CF04}"/>
          </ac:spMkLst>
        </pc:spChg>
        <pc:spChg chg="mod ord">
          <ac:chgData name="Mitchell Wand" userId="de9b44c55c049659" providerId="LiveId" clId="{DE53FED7-A251-4A96-B57E-6488EAC94422}" dt="2023-01-28T20:40:06.218" v="65" actId="700"/>
          <ac:spMkLst>
            <pc:docMk/>
            <pc:sldMk cId="1032165144" sldId="667"/>
            <ac:spMk id="345" creationId="{00000000-0000-0000-0000-000000000000}"/>
          </ac:spMkLst>
        </pc:spChg>
        <pc:spChg chg="del mod ord">
          <ac:chgData name="Mitchell Wand" userId="de9b44c55c049659" providerId="LiveId" clId="{DE53FED7-A251-4A96-B57E-6488EAC94422}" dt="2023-01-28T20:40:09.971" v="66" actId="478"/>
          <ac:spMkLst>
            <pc:docMk/>
            <pc:sldMk cId="1032165144" sldId="667"/>
            <ac:spMk id="347" creationId="{00000000-0000-0000-0000-000000000000}"/>
          </ac:spMkLst>
        </pc:spChg>
        <pc:spChg chg="del">
          <ac:chgData name="Mitchell Wand" userId="de9b44c55c049659" providerId="LiveId" clId="{DE53FED7-A251-4A96-B57E-6488EAC94422}" dt="2023-01-28T20:40:17.630" v="67" actId="478"/>
          <ac:spMkLst>
            <pc:docMk/>
            <pc:sldMk cId="1032165144" sldId="667"/>
            <ac:spMk id="348" creationId="{00000000-0000-0000-0000-000000000000}"/>
          </ac:spMkLst>
        </pc:spChg>
      </pc:sldChg>
      <pc:sldChg chg="modSp new mod modNotesTx">
        <pc:chgData name="Mitchell Wand" userId="de9b44c55c049659" providerId="LiveId" clId="{DE53FED7-A251-4A96-B57E-6488EAC94422}" dt="2023-01-28T21:14:24.034" v="1335" actId="6549"/>
        <pc:sldMkLst>
          <pc:docMk/>
          <pc:sldMk cId="972083078" sldId="668"/>
        </pc:sldMkLst>
        <pc:spChg chg="mod">
          <ac:chgData name="Mitchell Wand" userId="de9b44c55c049659" providerId="LiveId" clId="{DE53FED7-A251-4A96-B57E-6488EAC94422}" dt="2023-01-28T20:43:48.406" v="656" actId="20577"/>
          <ac:spMkLst>
            <pc:docMk/>
            <pc:sldMk cId="972083078" sldId="668"/>
            <ac:spMk id="2" creationId="{7BF55AB5-E1EF-EE25-880B-D8F4F2239B69}"/>
          </ac:spMkLst>
        </pc:spChg>
        <pc:spChg chg="mod">
          <ac:chgData name="Mitchell Wand" userId="de9b44c55c049659" providerId="LiveId" clId="{DE53FED7-A251-4A96-B57E-6488EAC94422}" dt="2023-01-28T20:45:28.388" v="893" actId="20577"/>
          <ac:spMkLst>
            <pc:docMk/>
            <pc:sldMk cId="972083078" sldId="668"/>
            <ac:spMk id="3" creationId="{ACF3DAA7-119E-D6BD-7D9C-F5840B803CFB}"/>
          </ac:spMkLst>
        </pc:spChg>
      </pc:sldChg>
      <pc:sldChg chg="modSp add mod modNotesTx">
        <pc:chgData name="Mitchell Wand" userId="de9b44c55c049659" providerId="LiveId" clId="{DE53FED7-A251-4A96-B57E-6488EAC94422}" dt="2023-01-28T21:11:35.784" v="1085"/>
        <pc:sldMkLst>
          <pc:docMk/>
          <pc:sldMk cId="854166845" sldId="669"/>
        </pc:sldMkLst>
        <pc:spChg chg="mod">
          <ac:chgData name="Mitchell Wand" userId="de9b44c55c049659" providerId="LiveId" clId="{DE53FED7-A251-4A96-B57E-6488EAC94422}" dt="2023-01-28T20:50:43.916" v="1031"/>
          <ac:spMkLst>
            <pc:docMk/>
            <pc:sldMk cId="854166845" sldId="669"/>
            <ac:spMk id="395" creationId="{00000000-0000-0000-0000-000000000000}"/>
          </ac:spMkLst>
        </pc:spChg>
        <pc:spChg chg="mod">
          <ac:chgData name="Mitchell Wand" userId="de9b44c55c049659" providerId="LiveId" clId="{DE53FED7-A251-4A96-B57E-6488EAC94422}" dt="2023-01-28T20:49:42.298" v="982" actId="20577"/>
          <ac:spMkLst>
            <pc:docMk/>
            <pc:sldMk cId="854166845" sldId="669"/>
            <ac:spMk id="396" creationId="{00000000-0000-0000-0000-000000000000}"/>
          </ac:spMkLst>
        </pc:spChg>
      </pc:sldChg>
      <pc:sldChg chg="add del">
        <pc:chgData name="Mitchell Wand" userId="de9b44c55c049659" providerId="LiveId" clId="{DE53FED7-A251-4A96-B57E-6488EAC94422}" dt="2023-01-28T20:52:41.300" v="1034" actId="2696"/>
        <pc:sldMkLst>
          <pc:docMk/>
          <pc:sldMk cId="532253849" sldId="670"/>
        </pc:sldMkLst>
      </pc:sldChg>
      <pc:sldChg chg="add del">
        <pc:chgData name="Mitchell Wand" userId="de9b44c55c049659" providerId="LiveId" clId="{DE53FED7-A251-4A96-B57E-6488EAC94422}" dt="2023-01-28T20:47:13.907" v="942"/>
        <pc:sldMkLst>
          <pc:docMk/>
          <pc:sldMk cId="1008820729" sldId="670"/>
        </pc:sldMkLst>
      </pc:sldChg>
      <pc:sldChg chg="addSp modSp new mod modNotesTx">
        <pc:chgData name="Mitchell Wand" userId="de9b44c55c049659" providerId="LiveId" clId="{DE53FED7-A251-4A96-B57E-6488EAC94422}" dt="2023-01-28T21:19:20.432" v="1853" actId="20577"/>
        <pc:sldMkLst>
          <pc:docMk/>
          <pc:sldMk cId="2570361346" sldId="671"/>
        </pc:sldMkLst>
        <pc:spChg chg="mod">
          <ac:chgData name="Mitchell Wand" userId="de9b44c55c049659" providerId="LiveId" clId="{DE53FED7-A251-4A96-B57E-6488EAC94422}" dt="2023-01-28T20:53:12.309" v="1057" actId="20577"/>
          <ac:spMkLst>
            <pc:docMk/>
            <pc:sldMk cId="2570361346" sldId="671"/>
            <ac:spMk id="2" creationId="{C16B4103-3511-7B6D-D8EB-3B1565809CB2}"/>
          </ac:spMkLst>
        </pc:spChg>
        <pc:spChg chg="mod">
          <ac:chgData name="Mitchell Wand" userId="de9b44c55c049659" providerId="LiveId" clId="{DE53FED7-A251-4A96-B57E-6488EAC94422}" dt="2023-01-28T20:53:38.466" v="1064" actId="313"/>
          <ac:spMkLst>
            <pc:docMk/>
            <pc:sldMk cId="2570361346" sldId="671"/>
            <ac:spMk id="3" creationId="{C8F315CB-DD33-92D0-5041-0E013453A5F7}"/>
          </ac:spMkLst>
        </pc:spChg>
        <pc:spChg chg="mod">
          <ac:chgData name="Mitchell Wand" userId="de9b44c55c049659" providerId="LiveId" clId="{DE53FED7-A251-4A96-B57E-6488EAC94422}" dt="2023-01-28T20:54:08.744" v="1067"/>
          <ac:spMkLst>
            <pc:docMk/>
            <pc:sldMk cId="2570361346" sldId="671"/>
            <ac:spMk id="6" creationId="{60289F74-0D7E-FEDB-F549-8BEAADDC129F}"/>
          </ac:spMkLst>
        </pc:spChg>
        <pc:spChg chg="mod">
          <ac:chgData name="Mitchell Wand" userId="de9b44c55c049659" providerId="LiveId" clId="{DE53FED7-A251-4A96-B57E-6488EAC94422}" dt="2023-01-28T21:03:55.747" v="1074" actId="12789"/>
          <ac:spMkLst>
            <pc:docMk/>
            <pc:sldMk cId="2570361346" sldId="671"/>
            <ac:spMk id="7" creationId="{0A521CD6-C414-FFAE-55AA-827A6C2AD034}"/>
          </ac:spMkLst>
        </pc:spChg>
        <pc:spChg chg="mod">
          <ac:chgData name="Mitchell Wand" userId="de9b44c55c049659" providerId="LiveId" clId="{DE53FED7-A251-4A96-B57E-6488EAC94422}" dt="2023-01-28T21:03:27.892" v="1073" actId="465"/>
          <ac:spMkLst>
            <pc:docMk/>
            <pc:sldMk cId="2570361346" sldId="671"/>
            <ac:spMk id="8" creationId="{1743BF83-845B-2415-5019-8CAB7E9E1FD4}"/>
          </ac:spMkLst>
        </pc:spChg>
        <pc:spChg chg="mod">
          <ac:chgData name="Mitchell Wand" userId="de9b44c55c049659" providerId="LiveId" clId="{DE53FED7-A251-4A96-B57E-6488EAC94422}" dt="2023-01-28T21:04:08.120" v="1075" actId="555"/>
          <ac:spMkLst>
            <pc:docMk/>
            <pc:sldMk cId="2570361346" sldId="671"/>
            <ac:spMk id="9" creationId="{FC525E49-3032-B5C7-69A5-77C15018D194}"/>
          </ac:spMkLst>
        </pc:spChg>
        <pc:spChg chg="mod">
          <ac:chgData name="Mitchell Wand" userId="de9b44c55c049659" providerId="LiveId" clId="{DE53FED7-A251-4A96-B57E-6488EAC94422}" dt="2023-01-28T21:03:55.747" v="1074" actId="12789"/>
          <ac:spMkLst>
            <pc:docMk/>
            <pc:sldMk cId="2570361346" sldId="671"/>
            <ac:spMk id="10" creationId="{9928859D-7E17-AF79-D174-D25A736B2C73}"/>
          </ac:spMkLst>
        </pc:spChg>
        <pc:spChg chg="mod">
          <ac:chgData name="Mitchell Wand" userId="de9b44c55c049659" providerId="LiveId" clId="{DE53FED7-A251-4A96-B57E-6488EAC94422}" dt="2023-01-28T21:04:20.413" v="1076" actId="465"/>
          <ac:spMkLst>
            <pc:docMk/>
            <pc:sldMk cId="2570361346" sldId="671"/>
            <ac:spMk id="11" creationId="{C00F69CB-9859-6E73-74DC-7A578D1F3CF7}"/>
          </ac:spMkLst>
        </pc:spChg>
        <pc:spChg chg="mod">
          <ac:chgData name="Mitchell Wand" userId="de9b44c55c049659" providerId="LiveId" clId="{DE53FED7-A251-4A96-B57E-6488EAC94422}" dt="2023-01-28T21:04:08.120" v="1075" actId="555"/>
          <ac:spMkLst>
            <pc:docMk/>
            <pc:sldMk cId="2570361346" sldId="671"/>
            <ac:spMk id="12" creationId="{0E830A42-DC5A-2461-402F-ACDCF60D72CF}"/>
          </ac:spMkLst>
        </pc:spChg>
        <pc:spChg chg="add mod">
          <ac:chgData name="Mitchell Wand" userId="de9b44c55c049659" providerId="LiveId" clId="{DE53FED7-A251-4A96-B57E-6488EAC94422}" dt="2023-01-28T21:04:37.069" v="1078" actId="1076"/>
          <ac:spMkLst>
            <pc:docMk/>
            <pc:sldMk cId="2570361346" sldId="671"/>
            <ac:spMk id="13" creationId="{E6605D4A-6E2A-435B-7FBF-31DB20D05D8F}"/>
          </ac:spMkLst>
        </pc:spChg>
        <pc:grpChg chg="add mod">
          <ac:chgData name="Mitchell Wand" userId="de9b44c55c049659" providerId="LiveId" clId="{DE53FED7-A251-4A96-B57E-6488EAC94422}" dt="2023-01-28T20:54:14.850" v="1068" actId="1076"/>
          <ac:grpSpMkLst>
            <pc:docMk/>
            <pc:sldMk cId="2570361346" sldId="671"/>
            <ac:grpSpMk id="5" creationId="{DF87DC29-E41F-7856-EB02-79D4A1E2007B}"/>
          </ac:grpSpMkLst>
        </pc:grpChg>
      </pc:sldChg>
      <pc:sldChg chg="modSp add mod">
        <pc:chgData name="Mitchell Wand" userId="de9b44c55c049659" providerId="LiveId" clId="{DE53FED7-A251-4A96-B57E-6488EAC94422}" dt="2023-01-28T21:21:09.516" v="1908" actId="20577"/>
        <pc:sldMkLst>
          <pc:docMk/>
          <pc:sldMk cId="3640251645" sldId="672"/>
        </pc:sldMkLst>
        <pc:spChg chg="mod">
          <ac:chgData name="Mitchell Wand" userId="de9b44c55c049659" providerId="LiveId" clId="{DE53FED7-A251-4A96-B57E-6488EAC94422}" dt="2023-01-28T21:21:09.516" v="1908" actId="20577"/>
          <ac:spMkLst>
            <pc:docMk/>
            <pc:sldMk cId="3640251645" sldId="672"/>
            <ac:spMk id="416" creationId="{00000000-0000-0000-0000-000000000000}"/>
          </ac:spMkLst>
        </pc:spChg>
      </pc:sldChg>
      <pc:sldChg chg="modSp new mod">
        <pc:chgData name="Mitchell Wand" userId="de9b44c55c049659" providerId="LiveId" clId="{DE53FED7-A251-4A96-B57E-6488EAC94422}" dt="2023-01-28T21:25:51.911" v="2237" actId="20577"/>
        <pc:sldMkLst>
          <pc:docMk/>
          <pc:sldMk cId="4169870849" sldId="673"/>
        </pc:sldMkLst>
        <pc:spChg chg="mod">
          <ac:chgData name="Mitchell Wand" userId="de9b44c55c049659" providerId="LiveId" clId="{DE53FED7-A251-4A96-B57E-6488EAC94422}" dt="2023-01-28T21:22:13.363" v="1940" actId="20577"/>
          <ac:spMkLst>
            <pc:docMk/>
            <pc:sldMk cId="4169870849" sldId="673"/>
            <ac:spMk id="2" creationId="{B1D8D292-7FF8-8F40-6714-B469D9820C62}"/>
          </ac:spMkLst>
        </pc:spChg>
        <pc:spChg chg="mod">
          <ac:chgData name="Mitchell Wand" userId="de9b44c55c049659" providerId="LiveId" clId="{DE53FED7-A251-4A96-B57E-6488EAC94422}" dt="2023-01-28T21:25:51.911" v="2237" actId="20577"/>
          <ac:spMkLst>
            <pc:docMk/>
            <pc:sldMk cId="4169870849" sldId="673"/>
            <ac:spMk id="3" creationId="{4D6184A3-C760-1669-8B54-31371DFC36A7}"/>
          </ac:spMkLst>
        </pc:spChg>
      </pc:sldChg>
      <pc:sldChg chg="modSp mod">
        <pc:chgData name="Mitchell Wand" userId="de9b44c55c049659" providerId="LiveId" clId="{DE53FED7-A251-4A96-B57E-6488EAC94422}" dt="2023-01-28T21:26:23.534" v="2270" actId="20577"/>
        <pc:sldMkLst>
          <pc:docMk/>
          <pc:sldMk cId="735311219" sldId="674"/>
        </pc:sldMkLst>
        <pc:spChg chg="mod">
          <ac:chgData name="Mitchell Wand" userId="de9b44c55c049659" providerId="LiveId" clId="{DE53FED7-A251-4A96-B57E-6488EAC94422}" dt="2023-01-28T21:26:23.534" v="2270" actId="20577"/>
          <ac:spMkLst>
            <pc:docMk/>
            <pc:sldMk cId="735311219" sldId="674"/>
            <ac:spMk id="3" creationId="{4D6184A3-C760-1669-8B54-31371DFC36A7}"/>
          </ac:spMkLst>
        </pc:spChg>
      </pc:sldChg>
      <pc:sldChg chg="modSp add mod">
        <pc:chgData name="Mitchell Wand" userId="de9b44c55c049659" providerId="LiveId" clId="{DE53FED7-A251-4A96-B57E-6488EAC94422}" dt="2023-01-28T21:37:29.101" v="2717" actId="20577"/>
        <pc:sldMkLst>
          <pc:docMk/>
          <pc:sldMk cId="2609355442" sldId="675"/>
        </pc:sldMkLst>
        <pc:spChg chg="mod">
          <ac:chgData name="Mitchell Wand" userId="de9b44c55c049659" providerId="LiveId" clId="{DE53FED7-A251-4A96-B57E-6488EAC94422}" dt="2023-01-28T21:37:29.101" v="2717" actId="20577"/>
          <ac:spMkLst>
            <pc:docMk/>
            <pc:sldMk cId="2609355442" sldId="675"/>
            <ac:spMk id="3" creationId="{4D6184A3-C760-1669-8B54-31371DFC36A7}"/>
          </ac:spMkLst>
        </pc:spChg>
      </pc:sldChg>
      <pc:sldChg chg="modSp add mod">
        <pc:chgData name="Mitchell Wand" userId="de9b44c55c049659" providerId="LiveId" clId="{DE53FED7-A251-4A96-B57E-6488EAC94422}" dt="2023-01-28T21:38:02.670" v="2745" actId="20577"/>
        <pc:sldMkLst>
          <pc:docMk/>
          <pc:sldMk cId="2145139300" sldId="676"/>
        </pc:sldMkLst>
        <pc:spChg chg="mod">
          <ac:chgData name="Mitchell Wand" userId="de9b44c55c049659" providerId="LiveId" clId="{DE53FED7-A251-4A96-B57E-6488EAC94422}" dt="2023-01-28T21:38:02.670" v="2745" actId="20577"/>
          <ac:spMkLst>
            <pc:docMk/>
            <pc:sldMk cId="2145139300" sldId="676"/>
            <ac:spMk id="3" creationId="{4D6184A3-C760-1669-8B54-31371DFC36A7}"/>
          </ac:spMkLst>
        </pc:spChg>
      </pc:sldChg>
      <pc:sldChg chg="modSp new mod ord">
        <pc:chgData name="Mitchell Wand" userId="de9b44c55c049659" providerId="LiveId" clId="{DE53FED7-A251-4A96-B57E-6488EAC94422}" dt="2023-01-28T22:06:36.394" v="3509"/>
        <pc:sldMkLst>
          <pc:docMk/>
          <pc:sldMk cId="4212001115" sldId="677"/>
        </pc:sldMkLst>
        <pc:spChg chg="mod">
          <ac:chgData name="Mitchell Wand" userId="de9b44c55c049659" providerId="LiveId" clId="{DE53FED7-A251-4A96-B57E-6488EAC94422}" dt="2023-01-28T21:58:46.977" v="3412" actId="20577"/>
          <ac:spMkLst>
            <pc:docMk/>
            <pc:sldMk cId="4212001115" sldId="677"/>
            <ac:spMk id="2" creationId="{9342544D-C2F9-D2FD-11A1-FA10F91982BC}"/>
          </ac:spMkLst>
        </pc:spChg>
        <pc:spChg chg="mod">
          <ac:chgData name="Mitchell Wand" userId="de9b44c55c049659" providerId="LiveId" clId="{DE53FED7-A251-4A96-B57E-6488EAC94422}" dt="2023-01-28T22:06:36.394" v="3509"/>
          <ac:spMkLst>
            <pc:docMk/>
            <pc:sldMk cId="4212001115" sldId="677"/>
            <ac:spMk id="3" creationId="{DBDA6B4F-F6F5-7772-1054-D9F98C421094}"/>
          </ac:spMkLst>
        </pc:spChg>
      </pc:sldChg>
      <pc:sldChg chg="add del ord">
        <pc:chgData name="Mitchell Wand" userId="de9b44c55c049659" providerId="LiveId" clId="{DE53FED7-A251-4A96-B57E-6488EAC94422}" dt="2023-01-28T22:01:36.359" v="3427" actId="47"/>
        <pc:sldMkLst>
          <pc:docMk/>
          <pc:sldMk cId="257735986" sldId="678"/>
        </pc:sldMkLst>
      </pc:sldChg>
      <pc:sldChg chg="modSp new mod modNotesTx">
        <pc:chgData name="Mitchell Wand" userId="de9b44c55c049659" providerId="LiveId" clId="{DE53FED7-A251-4A96-B57E-6488EAC94422}" dt="2023-01-28T22:13:32.610" v="3911" actId="20577"/>
        <pc:sldMkLst>
          <pc:docMk/>
          <pc:sldMk cId="1786298898" sldId="678"/>
        </pc:sldMkLst>
        <pc:spChg chg="mod">
          <ac:chgData name="Mitchell Wand" userId="de9b44c55c049659" providerId="LiveId" clId="{DE53FED7-A251-4A96-B57E-6488EAC94422}" dt="2023-01-28T22:07:43.492" v="3563" actId="20577"/>
          <ac:spMkLst>
            <pc:docMk/>
            <pc:sldMk cId="1786298898" sldId="678"/>
            <ac:spMk id="2" creationId="{6943F0AF-6B08-8A49-204F-1DE1451056ED}"/>
          </ac:spMkLst>
        </pc:spChg>
        <pc:spChg chg="mod">
          <ac:chgData name="Mitchell Wand" userId="de9b44c55c049659" providerId="LiveId" clId="{DE53FED7-A251-4A96-B57E-6488EAC94422}" dt="2023-01-28T22:09:15.987" v="3703" actId="20577"/>
          <ac:spMkLst>
            <pc:docMk/>
            <pc:sldMk cId="1786298898" sldId="678"/>
            <ac:spMk id="3" creationId="{8BB100BF-5E59-08E6-B414-BA80521CD2B4}"/>
          </ac:spMkLst>
        </pc:spChg>
      </pc:sldChg>
      <pc:sldChg chg="modSp add mod">
        <pc:chgData name="Mitchell Wand" userId="de9b44c55c049659" providerId="LiveId" clId="{DE53FED7-A251-4A96-B57E-6488EAC94422}" dt="2023-01-29T16:46:28.019" v="7284" actId="20577"/>
        <pc:sldMkLst>
          <pc:docMk/>
          <pc:sldMk cId="173098168" sldId="679"/>
        </pc:sldMkLst>
        <pc:spChg chg="mod">
          <ac:chgData name="Mitchell Wand" userId="de9b44c55c049659" providerId="LiveId" clId="{DE53FED7-A251-4A96-B57E-6488EAC94422}" dt="2023-01-29T16:46:28.019" v="7284" actId="20577"/>
          <ac:spMkLst>
            <pc:docMk/>
            <pc:sldMk cId="173098168" sldId="679"/>
            <ac:spMk id="190" creationId="{00000000-0000-0000-0000-000000000000}"/>
          </ac:spMkLst>
        </pc:spChg>
      </pc:sldChg>
      <pc:sldChg chg="modSp new del mod modNotesTx">
        <pc:chgData name="Mitchell Wand" userId="de9b44c55c049659" providerId="LiveId" clId="{DE53FED7-A251-4A96-B57E-6488EAC94422}" dt="2023-01-29T16:33:46.944" v="6121" actId="47"/>
        <pc:sldMkLst>
          <pc:docMk/>
          <pc:sldMk cId="601154562" sldId="679"/>
        </pc:sldMkLst>
        <pc:spChg chg="mod">
          <ac:chgData name="Mitchell Wand" userId="de9b44c55c049659" providerId="LiveId" clId="{DE53FED7-A251-4A96-B57E-6488EAC94422}" dt="2023-01-29T16:31:32.912" v="6005" actId="20577"/>
          <ac:spMkLst>
            <pc:docMk/>
            <pc:sldMk cId="601154562" sldId="679"/>
            <ac:spMk id="2" creationId="{D27AE8C7-4FDE-29F7-CB28-023512621F47}"/>
          </ac:spMkLst>
        </pc:spChg>
        <pc:spChg chg="mod">
          <ac:chgData name="Mitchell Wand" userId="de9b44c55c049659" providerId="LiveId" clId="{DE53FED7-A251-4A96-B57E-6488EAC94422}" dt="2023-01-29T16:30:32.625" v="5991" actId="27636"/>
          <ac:spMkLst>
            <pc:docMk/>
            <pc:sldMk cId="601154562" sldId="679"/>
            <ac:spMk id="3" creationId="{2BBA4436-92DD-8E60-A373-7D65C9271233}"/>
          </ac:spMkLst>
        </pc:spChg>
      </pc:sldChg>
      <pc:sldChg chg="add del">
        <pc:chgData name="Mitchell Wand" userId="de9b44c55c049659" providerId="LiveId" clId="{DE53FED7-A251-4A96-B57E-6488EAC94422}" dt="2023-01-28T22:00:28.814" v="3420"/>
        <pc:sldMkLst>
          <pc:docMk/>
          <pc:sldMk cId="1215750129" sldId="679"/>
        </pc:sldMkLst>
      </pc:sldChg>
      <pc:sldChg chg="add del">
        <pc:chgData name="Mitchell Wand" userId="de9b44c55c049659" providerId="LiveId" clId="{DE53FED7-A251-4A96-B57E-6488EAC94422}" dt="2023-01-28T22:01:03.231" v="3424"/>
        <pc:sldMkLst>
          <pc:docMk/>
          <pc:sldMk cId="3383640681" sldId="679"/>
        </pc:sldMkLst>
      </pc:sldChg>
      <pc:sldChg chg="add del">
        <pc:chgData name="Mitchell Wand" userId="de9b44c55c049659" providerId="LiveId" clId="{DE53FED7-A251-4A96-B57E-6488EAC94422}" dt="2023-01-28T22:06:59.109" v="3510" actId="47"/>
        <pc:sldMkLst>
          <pc:docMk/>
          <pc:sldMk cId="3745264427" sldId="679"/>
        </pc:sldMkLst>
      </pc:sldChg>
      <pc:sldChg chg="add del">
        <pc:chgData name="Mitchell Wand" userId="de9b44c55c049659" providerId="LiveId" clId="{DE53FED7-A251-4A96-B57E-6488EAC94422}" dt="2023-01-28T22:00:28.814" v="3420"/>
        <pc:sldMkLst>
          <pc:docMk/>
          <pc:sldMk cId="1391602779" sldId="680"/>
        </pc:sldMkLst>
      </pc:sldChg>
      <pc:sldChg chg="modSp add mod">
        <pc:chgData name="Mitchell Wand" userId="de9b44c55c049659" providerId="LiveId" clId="{DE53FED7-A251-4A96-B57E-6488EAC94422}" dt="2023-01-31T01:11:43.509" v="11078" actId="20577"/>
        <pc:sldMkLst>
          <pc:docMk/>
          <pc:sldMk cId="2962315829" sldId="680"/>
        </pc:sldMkLst>
        <pc:spChg chg="mod">
          <ac:chgData name="Mitchell Wand" userId="de9b44c55c049659" providerId="LiveId" clId="{DE53FED7-A251-4A96-B57E-6488EAC94422}" dt="2023-01-31T01:11:43.509" v="11078" actId="20577"/>
          <ac:spMkLst>
            <pc:docMk/>
            <pc:sldMk cId="2962315829" sldId="680"/>
            <ac:spMk id="190" creationId="{00000000-0000-0000-0000-000000000000}"/>
          </ac:spMkLst>
        </pc:spChg>
      </pc:sldChg>
      <pc:sldChg chg="add del">
        <pc:chgData name="Mitchell Wand" userId="de9b44c55c049659" providerId="LiveId" clId="{DE53FED7-A251-4A96-B57E-6488EAC94422}" dt="2023-01-28T22:03:26.224" v="3474"/>
        <pc:sldMkLst>
          <pc:docMk/>
          <pc:sldMk cId="3442950532" sldId="680"/>
        </pc:sldMkLst>
      </pc:sldChg>
      <pc:sldChg chg="modSp new del mod">
        <pc:chgData name="Mitchell Wand" userId="de9b44c55c049659" providerId="LiveId" clId="{DE53FED7-A251-4A96-B57E-6488EAC94422}" dt="2023-01-29T17:38:04.750" v="10163" actId="47"/>
        <pc:sldMkLst>
          <pc:docMk/>
          <pc:sldMk cId="1022076839" sldId="681"/>
        </pc:sldMkLst>
        <pc:spChg chg="mod">
          <ac:chgData name="Mitchell Wand" userId="de9b44c55c049659" providerId="LiveId" clId="{DE53FED7-A251-4A96-B57E-6488EAC94422}" dt="2023-01-29T17:06:48.516" v="8435" actId="20577"/>
          <ac:spMkLst>
            <pc:docMk/>
            <pc:sldMk cId="1022076839" sldId="681"/>
            <ac:spMk id="2" creationId="{8F793EC8-B5F6-B31F-CB30-FDF1547E5A0A}"/>
          </ac:spMkLst>
        </pc:spChg>
        <pc:spChg chg="mod">
          <ac:chgData name="Mitchell Wand" userId="de9b44c55c049659" providerId="LiveId" clId="{DE53FED7-A251-4A96-B57E-6488EAC94422}" dt="2023-01-29T17:08:00.429" v="8647" actId="20577"/>
          <ac:spMkLst>
            <pc:docMk/>
            <pc:sldMk cId="1022076839" sldId="681"/>
            <ac:spMk id="3" creationId="{9662B4A4-4BD2-1FA7-68F7-244850767546}"/>
          </ac:spMkLst>
        </pc:spChg>
      </pc:sldChg>
      <pc:sldChg chg="add del">
        <pc:chgData name="Mitchell Wand" userId="de9b44c55c049659" providerId="LiveId" clId="{DE53FED7-A251-4A96-B57E-6488EAC94422}" dt="2023-01-28T22:00:28.814" v="3420"/>
        <pc:sldMkLst>
          <pc:docMk/>
          <pc:sldMk cId="3614815109" sldId="681"/>
        </pc:sldMkLst>
      </pc:sldChg>
      <pc:sldChg chg="addSp delSp modSp new mod modClrScheme chgLayout modNotesTx">
        <pc:chgData name="Mitchell Wand" userId="de9b44c55c049659" providerId="LiveId" clId="{DE53FED7-A251-4A96-B57E-6488EAC94422}" dt="2023-01-29T18:18:51.367" v="10200" actId="20577"/>
        <pc:sldMkLst>
          <pc:docMk/>
          <pc:sldMk cId="2176076143" sldId="682"/>
        </pc:sldMkLst>
        <pc:spChg chg="del mod ord">
          <ac:chgData name="Mitchell Wand" userId="de9b44c55c049659" providerId="LiveId" clId="{DE53FED7-A251-4A96-B57E-6488EAC94422}" dt="2023-01-29T17:08:29.373" v="8649" actId="700"/>
          <ac:spMkLst>
            <pc:docMk/>
            <pc:sldMk cId="2176076143" sldId="682"/>
            <ac:spMk id="2" creationId="{7CAA940D-70B2-09D0-B0A4-9ED3E4D228FA}"/>
          </ac:spMkLst>
        </pc:spChg>
        <pc:spChg chg="del">
          <ac:chgData name="Mitchell Wand" userId="de9b44c55c049659" providerId="LiveId" clId="{DE53FED7-A251-4A96-B57E-6488EAC94422}" dt="2023-01-29T17:08:29.373" v="8649" actId="700"/>
          <ac:spMkLst>
            <pc:docMk/>
            <pc:sldMk cId="2176076143" sldId="682"/>
            <ac:spMk id="3" creationId="{2CDAB9B0-D373-7D35-0031-075F5058ABE4}"/>
          </ac:spMkLst>
        </pc:spChg>
        <pc:spChg chg="mod ord">
          <ac:chgData name="Mitchell Wand" userId="de9b44c55c049659" providerId="LiveId" clId="{DE53FED7-A251-4A96-B57E-6488EAC94422}" dt="2023-01-29T17:12:56.719" v="8734" actId="700"/>
          <ac:spMkLst>
            <pc:docMk/>
            <pc:sldMk cId="2176076143" sldId="682"/>
            <ac:spMk id="4" creationId="{E80B1663-05E8-BFD6-1787-BF577511DCDA}"/>
          </ac:spMkLst>
        </pc:spChg>
        <pc:spChg chg="add mod ord">
          <ac:chgData name="Mitchell Wand" userId="de9b44c55c049659" providerId="LiveId" clId="{DE53FED7-A251-4A96-B57E-6488EAC94422}" dt="2023-01-29T17:22:13.729" v="9177" actId="20577"/>
          <ac:spMkLst>
            <pc:docMk/>
            <pc:sldMk cId="2176076143" sldId="682"/>
            <ac:spMk id="5" creationId="{CA49C8E1-7630-C707-54DC-CFF8092F13AC}"/>
          </ac:spMkLst>
        </pc:spChg>
        <pc:spChg chg="add del mod">
          <ac:chgData name="Mitchell Wand" userId="de9b44c55c049659" providerId="LiveId" clId="{DE53FED7-A251-4A96-B57E-6488EAC94422}" dt="2023-01-29T17:13:25.100" v="8738" actId="478"/>
          <ac:spMkLst>
            <pc:docMk/>
            <pc:sldMk cId="2176076143" sldId="682"/>
            <ac:spMk id="6" creationId="{4351CF3C-AAC5-DD26-87E6-2FC3DD0C892D}"/>
          </ac:spMkLst>
        </pc:spChg>
        <pc:spChg chg="add del mod">
          <ac:chgData name="Mitchell Wand" userId="de9b44c55c049659" providerId="LiveId" clId="{DE53FED7-A251-4A96-B57E-6488EAC94422}" dt="2023-01-29T17:13:25.100" v="8738" actId="478"/>
          <ac:spMkLst>
            <pc:docMk/>
            <pc:sldMk cId="2176076143" sldId="682"/>
            <ac:spMk id="7" creationId="{D09C7CD8-EDE2-F00D-70CD-A33D00F97707}"/>
          </ac:spMkLst>
        </pc:spChg>
        <pc:spChg chg="add del mod">
          <ac:chgData name="Mitchell Wand" userId="de9b44c55c049659" providerId="LiveId" clId="{DE53FED7-A251-4A96-B57E-6488EAC94422}" dt="2023-01-29T17:13:25.100" v="8738" actId="478"/>
          <ac:spMkLst>
            <pc:docMk/>
            <pc:sldMk cId="2176076143" sldId="682"/>
            <ac:spMk id="8" creationId="{EFF13E8E-9F8A-2065-C4CB-028837DDED05}"/>
          </ac:spMkLst>
        </pc:spChg>
        <pc:spChg chg="add del mod">
          <ac:chgData name="Mitchell Wand" userId="de9b44c55c049659" providerId="LiveId" clId="{DE53FED7-A251-4A96-B57E-6488EAC94422}" dt="2023-01-29T17:13:25.100" v="8738" actId="478"/>
          <ac:spMkLst>
            <pc:docMk/>
            <pc:sldMk cId="2176076143" sldId="682"/>
            <ac:spMk id="9" creationId="{045C2DE8-1AF9-212D-B929-67056799CBD6}"/>
          </ac:spMkLst>
        </pc:spChg>
        <pc:spChg chg="add mod">
          <ac:chgData name="Mitchell Wand" userId="de9b44c55c049659" providerId="LiveId" clId="{DE53FED7-A251-4A96-B57E-6488EAC94422}" dt="2023-01-29T17:21:13.735" v="9062" actId="6549"/>
          <ac:spMkLst>
            <pc:docMk/>
            <pc:sldMk cId="2176076143" sldId="682"/>
            <ac:spMk id="10" creationId="{D8AC57F3-7CB7-E109-044E-8048B3BF97DB}"/>
          </ac:spMkLst>
        </pc:spChg>
        <pc:spChg chg="add mod">
          <ac:chgData name="Mitchell Wand" userId="de9b44c55c049659" providerId="LiveId" clId="{DE53FED7-A251-4A96-B57E-6488EAC94422}" dt="2023-01-29T17:18:52.237" v="8798" actId="1076"/>
          <ac:spMkLst>
            <pc:docMk/>
            <pc:sldMk cId="2176076143" sldId="682"/>
            <ac:spMk id="11" creationId="{CE54CAFE-D5F1-DD5C-63B6-CAAFF05DEC58}"/>
          </ac:spMkLst>
        </pc:spChg>
        <pc:spChg chg="add mod">
          <ac:chgData name="Mitchell Wand" userId="de9b44c55c049659" providerId="LiveId" clId="{DE53FED7-A251-4A96-B57E-6488EAC94422}" dt="2023-01-29T17:13:04.550" v="8735" actId="1076"/>
          <ac:spMkLst>
            <pc:docMk/>
            <pc:sldMk cId="2176076143" sldId="682"/>
            <ac:spMk id="12" creationId="{1F90F186-9702-7B69-E935-84825AA0B431}"/>
          </ac:spMkLst>
        </pc:spChg>
        <pc:spChg chg="add mod">
          <ac:chgData name="Mitchell Wand" userId="de9b44c55c049659" providerId="LiveId" clId="{DE53FED7-A251-4A96-B57E-6488EAC94422}" dt="2023-01-29T17:21:18.158" v="9063" actId="6549"/>
          <ac:spMkLst>
            <pc:docMk/>
            <pc:sldMk cId="2176076143" sldId="682"/>
            <ac:spMk id="13" creationId="{D6DF0278-1C71-3E84-A928-E3B1A70284B8}"/>
          </ac:spMkLst>
        </pc:spChg>
        <pc:spChg chg="add mod">
          <ac:chgData name="Mitchell Wand" userId="de9b44c55c049659" providerId="LiveId" clId="{DE53FED7-A251-4A96-B57E-6488EAC94422}" dt="2023-01-29T17:18:12.163" v="8796" actId="1076"/>
          <ac:spMkLst>
            <pc:docMk/>
            <pc:sldMk cId="2176076143" sldId="682"/>
            <ac:spMk id="14" creationId="{6571D5FC-6514-8805-E9FF-4B7440C87342}"/>
          </ac:spMkLst>
        </pc:spChg>
        <pc:spChg chg="add mod">
          <ac:chgData name="Mitchell Wand" userId="de9b44c55c049659" providerId="LiveId" clId="{DE53FED7-A251-4A96-B57E-6488EAC94422}" dt="2023-01-29T17:29:00.524" v="9496" actId="1076"/>
          <ac:spMkLst>
            <pc:docMk/>
            <pc:sldMk cId="2176076143" sldId="682"/>
            <ac:spMk id="50" creationId="{C9DE8150-3A3B-0ECD-5C2D-502C266668B5}"/>
          </ac:spMkLst>
        </pc:spChg>
        <pc:cxnChg chg="add mod">
          <ac:chgData name="Mitchell Wand" userId="de9b44c55c049659" providerId="LiveId" clId="{DE53FED7-A251-4A96-B57E-6488EAC94422}" dt="2023-01-29T17:18:52.237" v="8798" actId="1076"/>
          <ac:cxnSpMkLst>
            <pc:docMk/>
            <pc:sldMk cId="2176076143" sldId="682"/>
            <ac:cxnSpMk id="16" creationId="{C1A43705-0F4A-26E2-97DB-F677B3FC8196}"/>
          </ac:cxnSpMkLst>
        </pc:cxnChg>
        <pc:cxnChg chg="add mod">
          <ac:chgData name="Mitchell Wand" userId="de9b44c55c049659" providerId="LiveId" clId="{DE53FED7-A251-4A96-B57E-6488EAC94422}" dt="2023-01-29T17:17:00.553" v="8786" actId="14100"/>
          <ac:cxnSpMkLst>
            <pc:docMk/>
            <pc:sldMk cId="2176076143" sldId="682"/>
            <ac:cxnSpMk id="17" creationId="{110B15C6-1584-C13B-15FE-47AE3A69B87C}"/>
          </ac:cxnSpMkLst>
        </pc:cxnChg>
        <pc:cxnChg chg="add mod">
          <ac:chgData name="Mitchell Wand" userId="de9b44c55c049659" providerId="LiveId" clId="{DE53FED7-A251-4A96-B57E-6488EAC94422}" dt="2023-01-29T17:18:03.900" v="8795" actId="1076"/>
          <ac:cxnSpMkLst>
            <pc:docMk/>
            <pc:sldMk cId="2176076143" sldId="682"/>
            <ac:cxnSpMk id="21" creationId="{C9D61C27-EF75-AD16-DF0D-0C052CEAFE04}"/>
          </ac:cxnSpMkLst>
        </pc:cxnChg>
        <pc:cxnChg chg="add mod">
          <ac:chgData name="Mitchell Wand" userId="de9b44c55c049659" providerId="LiveId" clId="{DE53FED7-A251-4A96-B57E-6488EAC94422}" dt="2023-01-29T17:18:12.163" v="8796" actId="1076"/>
          <ac:cxnSpMkLst>
            <pc:docMk/>
            <pc:sldMk cId="2176076143" sldId="682"/>
            <ac:cxnSpMk id="22" creationId="{91F1F221-EFB5-F208-A9D7-C6654BE49BDF}"/>
          </ac:cxnSpMkLst>
        </pc:cxnChg>
        <pc:cxnChg chg="add mod">
          <ac:chgData name="Mitchell Wand" userId="de9b44c55c049659" providerId="LiveId" clId="{DE53FED7-A251-4A96-B57E-6488EAC94422}" dt="2023-01-29T17:25:16.916" v="9463" actId="14100"/>
          <ac:cxnSpMkLst>
            <pc:docMk/>
            <pc:sldMk cId="2176076143" sldId="682"/>
            <ac:cxnSpMk id="36" creationId="{6A7304EA-A478-4671-CB33-B6CB4B3BAA3D}"/>
          </ac:cxnSpMkLst>
        </pc:cxnChg>
        <pc:cxnChg chg="add del mod">
          <ac:chgData name="Mitchell Wand" userId="de9b44c55c049659" providerId="LiveId" clId="{DE53FED7-A251-4A96-B57E-6488EAC94422}" dt="2023-01-29T17:25:28.922" v="9465"/>
          <ac:cxnSpMkLst>
            <pc:docMk/>
            <pc:sldMk cId="2176076143" sldId="682"/>
            <ac:cxnSpMk id="39" creationId="{FC406B4A-E894-5E22-44D2-D526231FA2BB}"/>
          </ac:cxnSpMkLst>
        </pc:cxnChg>
        <pc:cxnChg chg="add mod">
          <ac:chgData name="Mitchell Wand" userId="de9b44c55c049659" providerId="LiveId" clId="{DE53FED7-A251-4A96-B57E-6488EAC94422}" dt="2023-01-29T17:25:49.717" v="9469" actId="14100"/>
          <ac:cxnSpMkLst>
            <pc:docMk/>
            <pc:sldMk cId="2176076143" sldId="682"/>
            <ac:cxnSpMk id="40" creationId="{CE9F73AD-3193-F0D1-9009-43323B3F10BC}"/>
          </ac:cxnSpMkLst>
        </pc:cxnChg>
        <pc:cxnChg chg="add mod">
          <ac:chgData name="Mitchell Wand" userId="de9b44c55c049659" providerId="LiveId" clId="{DE53FED7-A251-4A96-B57E-6488EAC94422}" dt="2023-01-29T17:27:43.012" v="9480" actId="14100"/>
          <ac:cxnSpMkLst>
            <pc:docMk/>
            <pc:sldMk cId="2176076143" sldId="682"/>
            <ac:cxnSpMk id="43" creationId="{5CA913EA-D4CE-B3FD-B8EF-35E13953419D}"/>
          </ac:cxnSpMkLst>
        </pc:cxnChg>
      </pc:sldChg>
      <pc:sldChg chg="add del">
        <pc:chgData name="Mitchell Wand" userId="de9b44c55c049659" providerId="LiveId" clId="{DE53FED7-A251-4A96-B57E-6488EAC94422}" dt="2023-01-28T22:00:28.814" v="3420"/>
        <pc:sldMkLst>
          <pc:docMk/>
          <pc:sldMk cId="3558101077" sldId="682"/>
        </pc:sldMkLst>
      </pc:sldChg>
      <pc:sldChg chg="addSp delSp modSp add mod modNotesTx">
        <pc:chgData name="Mitchell Wand" userId="de9b44c55c049659" providerId="LiveId" clId="{DE53FED7-A251-4A96-B57E-6488EAC94422}" dt="2023-01-29T17:37:40.697" v="10162" actId="20577"/>
        <pc:sldMkLst>
          <pc:docMk/>
          <pc:sldMk cId="3019391509" sldId="683"/>
        </pc:sldMkLst>
        <pc:spChg chg="add del mod">
          <ac:chgData name="Mitchell Wand" userId="de9b44c55c049659" providerId="LiveId" clId="{DE53FED7-A251-4A96-B57E-6488EAC94422}" dt="2023-01-29T17:34:53.429" v="10020" actId="478"/>
          <ac:spMkLst>
            <pc:docMk/>
            <pc:sldMk cId="3019391509" sldId="683"/>
            <ac:spMk id="2" creationId="{ED9F6DB1-941B-2223-139F-1BBCD21150B2}"/>
          </ac:spMkLst>
        </pc:spChg>
        <pc:spChg chg="add mod">
          <ac:chgData name="Mitchell Wand" userId="de9b44c55c049659" providerId="LiveId" clId="{DE53FED7-A251-4A96-B57E-6488EAC94422}" dt="2023-01-29T17:36:32.269" v="10052" actId="208"/>
          <ac:spMkLst>
            <pc:docMk/>
            <pc:sldMk cId="3019391509" sldId="683"/>
            <ac:spMk id="3" creationId="{0A085762-015F-C6E3-A041-551602A42E65}"/>
          </ac:spMkLst>
        </pc:spChg>
        <pc:spChg chg="mod">
          <ac:chgData name="Mitchell Wand" userId="de9b44c55c049659" providerId="LiveId" clId="{DE53FED7-A251-4A96-B57E-6488EAC94422}" dt="2023-01-29T17:31:30.486" v="9767" actId="20577"/>
          <ac:spMkLst>
            <pc:docMk/>
            <pc:sldMk cId="3019391509" sldId="683"/>
            <ac:spMk id="5" creationId="{CA49C8E1-7630-C707-54DC-CFF8092F13AC}"/>
          </ac:spMkLst>
        </pc:spChg>
        <pc:spChg chg="mod">
          <ac:chgData name="Mitchell Wand" userId="de9b44c55c049659" providerId="LiveId" clId="{DE53FED7-A251-4A96-B57E-6488EAC94422}" dt="2023-01-29T17:36:39.539" v="10053" actId="208"/>
          <ac:spMkLst>
            <pc:docMk/>
            <pc:sldMk cId="3019391509" sldId="683"/>
            <ac:spMk id="10" creationId="{D8AC57F3-7CB7-E109-044E-8048B3BF97DB}"/>
          </ac:spMkLst>
        </pc:spChg>
        <pc:spChg chg="mod">
          <ac:chgData name="Mitchell Wand" userId="de9b44c55c049659" providerId="LiveId" clId="{DE53FED7-A251-4A96-B57E-6488EAC94422}" dt="2023-01-29T17:35:27.248" v="10031" actId="1076"/>
          <ac:spMkLst>
            <pc:docMk/>
            <pc:sldMk cId="3019391509" sldId="683"/>
            <ac:spMk id="13" creationId="{D6DF0278-1C71-3E84-A928-E3B1A70284B8}"/>
          </ac:spMkLst>
        </pc:spChg>
        <pc:spChg chg="del">
          <ac:chgData name="Mitchell Wand" userId="de9b44c55c049659" providerId="LiveId" clId="{DE53FED7-A251-4A96-B57E-6488EAC94422}" dt="2023-01-29T17:35:08.886" v="10023" actId="478"/>
          <ac:spMkLst>
            <pc:docMk/>
            <pc:sldMk cId="3019391509" sldId="683"/>
            <ac:spMk id="14" creationId="{6571D5FC-6514-8805-E9FF-4B7440C87342}"/>
          </ac:spMkLst>
        </pc:spChg>
        <pc:spChg chg="del mod">
          <ac:chgData name="Mitchell Wand" userId="de9b44c55c049659" providerId="LiveId" clId="{DE53FED7-A251-4A96-B57E-6488EAC94422}" dt="2023-01-29T17:35:18.247" v="10029" actId="478"/>
          <ac:spMkLst>
            <pc:docMk/>
            <pc:sldMk cId="3019391509" sldId="683"/>
            <ac:spMk id="50" creationId="{C9DE8150-3A3B-0ECD-5C2D-502C266668B5}"/>
          </ac:spMkLst>
        </pc:spChg>
        <pc:cxnChg chg="add mod">
          <ac:chgData name="Mitchell Wand" userId="de9b44c55c049659" providerId="LiveId" clId="{DE53FED7-A251-4A96-B57E-6488EAC94422}" dt="2023-01-29T17:36:17.982" v="10051" actId="14100"/>
          <ac:cxnSpMkLst>
            <pc:docMk/>
            <pc:sldMk cId="3019391509" sldId="683"/>
            <ac:cxnSpMk id="9" creationId="{2A6D9065-464A-23F5-2518-BA58FC8EA1D3}"/>
          </ac:cxnSpMkLst>
        </pc:cxnChg>
        <pc:cxnChg chg="add del mod">
          <ac:chgData name="Mitchell Wand" userId="de9b44c55c049659" providerId="LiveId" clId="{DE53FED7-A251-4A96-B57E-6488EAC94422}" dt="2023-01-29T17:35:27.248" v="10031" actId="1076"/>
          <ac:cxnSpMkLst>
            <pc:docMk/>
            <pc:sldMk cId="3019391509" sldId="683"/>
            <ac:cxnSpMk id="21" creationId="{C9D61C27-EF75-AD16-DF0D-0C052CEAFE04}"/>
          </ac:cxnSpMkLst>
        </pc:cxnChg>
        <pc:cxnChg chg="del mod">
          <ac:chgData name="Mitchell Wand" userId="de9b44c55c049659" providerId="LiveId" clId="{DE53FED7-A251-4A96-B57E-6488EAC94422}" dt="2023-01-29T17:35:10.633" v="10024" actId="478"/>
          <ac:cxnSpMkLst>
            <pc:docMk/>
            <pc:sldMk cId="3019391509" sldId="683"/>
            <ac:cxnSpMk id="22" creationId="{91F1F221-EFB5-F208-A9D7-C6654BE49BDF}"/>
          </ac:cxnSpMkLst>
        </pc:cxnChg>
        <pc:cxnChg chg="del">
          <ac:chgData name="Mitchell Wand" userId="de9b44c55c049659" providerId="LiveId" clId="{DE53FED7-A251-4A96-B57E-6488EAC94422}" dt="2023-01-29T17:35:12.670" v="10025" actId="478"/>
          <ac:cxnSpMkLst>
            <pc:docMk/>
            <pc:sldMk cId="3019391509" sldId="683"/>
            <ac:cxnSpMk id="36" creationId="{6A7304EA-A478-4671-CB33-B6CB4B3BAA3D}"/>
          </ac:cxnSpMkLst>
        </pc:cxnChg>
        <pc:cxnChg chg="del mod">
          <ac:chgData name="Mitchell Wand" userId="de9b44c55c049659" providerId="LiveId" clId="{DE53FED7-A251-4A96-B57E-6488EAC94422}" dt="2023-01-29T17:35:13.515" v="10026" actId="478"/>
          <ac:cxnSpMkLst>
            <pc:docMk/>
            <pc:sldMk cId="3019391509" sldId="683"/>
            <ac:cxnSpMk id="40" creationId="{CE9F73AD-3193-F0D1-9009-43323B3F10BC}"/>
          </ac:cxnSpMkLst>
        </pc:cxnChg>
        <pc:cxnChg chg="del mod">
          <ac:chgData name="Mitchell Wand" userId="de9b44c55c049659" providerId="LiveId" clId="{DE53FED7-A251-4A96-B57E-6488EAC94422}" dt="2023-01-29T17:35:14.289" v="10027" actId="478"/>
          <ac:cxnSpMkLst>
            <pc:docMk/>
            <pc:sldMk cId="3019391509" sldId="683"/>
            <ac:cxnSpMk id="43" creationId="{5CA913EA-D4CE-B3FD-B8EF-35E13953419D}"/>
          </ac:cxnSpMkLst>
        </pc:cxnChg>
      </pc:sldChg>
      <pc:sldChg chg="add">
        <pc:chgData name="Mitchell Wand" userId="de9b44c55c049659" providerId="LiveId" clId="{DE53FED7-A251-4A96-B57E-6488EAC94422}" dt="2023-01-31T01:11:59.309" v="11079"/>
        <pc:sldMkLst>
          <pc:docMk/>
          <pc:sldMk cId="2196971" sldId="684"/>
        </pc:sldMkLst>
      </pc:sldChg>
      <pc:sldChg chg="modSp add mod">
        <pc:chgData name="Mitchell Wand" userId="de9b44c55c049659" providerId="LiveId" clId="{DE53FED7-A251-4A96-B57E-6488EAC94422}" dt="2023-01-31T02:15:03.964" v="11132" actId="20577"/>
        <pc:sldMkLst>
          <pc:docMk/>
          <pc:sldMk cId="2420506016" sldId="685"/>
        </pc:sldMkLst>
        <pc:spChg chg="mod">
          <ac:chgData name="Mitchell Wand" userId="de9b44c55c049659" providerId="LiveId" clId="{DE53FED7-A251-4A96-B57E-6488EAC94422}" dt="2023-01-31T02:15:03.964" v="11132" actId="20577"/>
          <ac:spMkLst>
            <pc:docMk/>
            <pc:sldMk cId="2420506016" sldId="685"/>
            <ac:spMk id="2" creationId="{40765BC5-92E6-4F5A-B981-1C5EE975861B}"/>
          </ac:spMkLst>
        </pc:spChg>
      </pc:sldChg>
      <pc:sldChg chg="modSp new mod">
        <pc:chgData name="Mitchell Wand" userId="de9b44c55c049659" providerId="LiveId" clId="{DE53FED7-A251-4A96-B57E-6488EAC94422}" dt="2023-01-31T02:33:15.126" v="11509" actId="20577"/>
        <pc:sldMkLst>
          <pc:docMk/>
          <pc:sldMk cId="4131189084" sldId="686"/>
        </pc:sldMkLst>
        <pc:spChg chg="mod">
          <ac:chgData name="Mitchell Wand" userId="de9b44c55c049659" providerId="LiveId" clId="{DE53FED7-A251-4A96-B57E-6488EAC94422}" dt="2023-01-31T02:16:18.269" v="11184" actId="20577"/>
          <ac:spMkLst>
            <pc:docMk/>
            <pc:sldMk cId="4131189084" sldId="686"/>
            <ac:spMk id="2" creationId="{D4E1A8A0-D21E-BA1D-62D5-C476C278570D}"/>
          </ac:spMkLst>
        </pc:spChg>
        <pc:spChg chg="mod">
          <ac:chgData name="Mitchell Wand" userId="de9b44c55c049659" providerId="LiveId" clId="{DE53FED7-A251-4A96-B57E-6488EAC94422}" dt="2023-01-31T02:33:15.126" v="11509" actId="20577"/>
          <ac:spMkLst>
            <pc:docMk/>
            <pc:sldMk cId="4131189084" sldId="686"/>
            <ac:spMk id="3" creationId="{01CA41C7-4762-6461-5BAE-56710999D310}"/>
          </ac:spMkLst>
        </pc:spChg>
      </pc:sldChg>
      <pc:sldChg chg="modSp new mod ord">
        <pc:chgData name="Mitchell Wand" userId="de9b44c55c049659" providerId="LiveId" clId="{DE53FED7-A251-4A96-B57E-6488EAC94422}" dt="2023-01-31T02:32:31.083" v="11505"/>
        <pc:sldMkLst>
          <pc:docMk/>
          <pc:sldMk cId="579390469" sldId="687"/>
        </pc:sldMkLst>
        <pc:spChg chg="mod">
          <ac:chgData name="Mitchell Wand" userId="de9b44c55c049659" providerId="LiveId" clId="{DE53FED7-A251-4A96-B57E-6488EAC94422}" dt="2023-01-31T02:21:36.938" v="11391"/>
          <ac:spMkLst>
            <pc:docMk/>
            <pc:sldMk cId="579390469" sldId="687"/>
            <ac:spMk id="2" creationId="{549071A8-7CDB-AAE5-3A40-1480CA1786F0}"/>
          </ac:spMkLst>
        </pc:spChg>
        <pc:spChg chg="mod">
          <ac:chgData name="Mitchell Wand" userId="de9b44c55c049659" providerId="LiveId" clId="{DE53FED7-A251-4A96-B57E-6488EAC94422}" dt="2023-01-31T02:22:10.565" v="11467" actId="20577"/>
          <ac:spMkLst>
            <pc:docMk/>
            <pc:sldMk cId="579390469" sldId="687"/>
            <ac:spMk id="3" creationId="{8677E51E-20FD-8C04-F3E3-6E9BF56E7CD6}"/>
          </ac:spMkLst>
        </pc:spChg>
      </pc:sldChg>
      <pc:sldChg chg="addSp modSp new mod ord modAnim">
        <pc:chgData name="Mitchell Wand" userId="de9b44c55c049659" providerId="LiveId" clId="{DE53FED7-A251-4A96-B57E-6488EAC94422}" dt="2023-01-31T02:32:49.262" v="11507"/>
        <pc:sldMkLst>
          <pc:docMk/>
          <pc:sldMk cId="3190985049" sldId="688"/>
        </pc:sldMkLst>
        <pc:spChg chg="mod">
          <ac:chgData name="Mitchell Wand" userId="de9b44c55c049659" providerId="LiveId" clId="{DE53FED7-A251-4A96-B57E-6488EAC94422}" dt="2023-01-31T02:23:10.176" v="11484"/>
          <ac:spMkLst>
            <pc:docMk/>
            <pc:sldMk cId="3190985049" sldId="688"/>
            <ac:spMk id="2" creationId="{02B5EF7C-8805-B24F-E20B-D712D74C7DE4}"/>
          </ac:spMkLst>
        </pc:spChg>
        <pc:spChg chg="mod">
          <ac:chgData name="Mitchell Wand" userId="de9b44c55c049659" providerId="LiveId" clId="{DE53FED7-A251-4A96-B57E-6488EAC94422}" dt="2023-01-31T02:24:19.353" v="11494" actId="108"/>
          <ac:spMkLst>
            <pc:docMk/>
            <pc:sldMk cId="3190985049" sldId="688"/>
            <ac:spMk id="3" creationId="{19E28774-7F96-5177-BB94-EC378FCDA332}"/>
          </ac:spMkLst>
        </pc:spChg>
        <pc:spChg chg="mod">
          <ac:chgData name="Mitchell Wand" userId="de9b44c55c049659" providerId="LiveId" clId="{DE53FED7-A251-4A96-B57E-6488EAC94422}" dt="2023-01-31T02:25:36.543" v="11495"/>
          <ac:spMkLst>
            <pc:docMk/>
            <pc:sldMk cId="3190985049" sldId="688"/>
            <ac:spMk id="6" creationId="{C10F14EF-CF7C-29FC-05B6-7EB0F964FA01}"/>
          </ac:spMkLst>
        </pc:spChg>
        <pc:spChg chg="mod">
          <ac:chgData name="Mitchell Wand" userId="de9b44c55c049659" providerId="LiveId" clId="{DE53FED7-A251-4A96-B57E-6488EAC94422}" dt="2023-01-31T02:25:36.543" v="11495"/>
          <ac:spMkLst>
            <pc:docMk/>
            <pc:sldMk cId="3190985049" sldId="688"/>
            <ac:spMk id="7" creationId="{245D2EAB-64A3-7B1B-FBF4-C205E40FD8A2}"/>
          </ac:spMkLst>
        </pc:spChg>
        <pc:spChg chg="mod">
          <ac:chgData name="Mitchell Wand" userId="de9b44c55c049659" providerId="LiveId" clId="{DE53FED7-A251-4A96-B57E-6488EAC94422}" dt="2023-01-31T02:25:36.543" v="11495"/>
          <ac:spMkLst>
            <pc:docMk/>
            <pc:sldMk cId="3190985049" sldId="688"/>
            <ac:spMk id="9" creationId="{2A6B36E0-26D9-509D-1C99-1101397FFC2A}"/>
          </ac:spMkLst>
        </pc:spChg>
        <pc:spChg chg="mod">
          <ac:chgData name="Mitchell Wand" userId="de9b44c55c049659" providerId="LiveId" clId="{DE53FED7-A251-4A96-B57E-6488EAC94422}" dt="2023-01-31T02:25:36.543" v="11495"/>
          <ac:spMkLst>
            <pc:docMk/>
            <pc:sldMk cId="3190985049" sldId="688"/>
            <ac:spMk id="10" creationId="{8AB5B5CA-112B-4836-5A7F-3ECC0E36D18F}"/>
          </ac:spMkLst>
        </pc:spChg>
        <pc:grpChg chg="add mod">
          <ac:chgData name="Mitchell Wand" userId="de9b44c55c049659" providerId="LiveId" clId="{DE53FED7-A251-4A96-B57E-6488EAC94422}" dt="2023-01-31T02:25:44.111" v="11496" actId="1076"/>
          <ac:grpSpMkLst>
            <pc:docMk/>
            <pc:sldMk cId="3190985049" sldId="688"/>
            <ac:grpSpMk id="5" creationId="{DAD19ED1-C76B-0862-4B1E-76398F421063}"/>
          </ac:grpSpMkLst>
        </pc:grpChg>
        <pc:grpChg chg="add mod">
          <ac:chgData name="Mitchell Wand" userId="de9b44c55c049659" providerId="LiveId" clId="{DE53FED7-A251-4A96-B57E-6488EAC94422}" dt="2023-01-31T02:25:44.111" v="11496" actId="1076"/>
          <ac:grpSpMkLst>
            <pc:docMk/>
            <pc:sldMk cId="3190985049" sldId="688"/>
            <ac:grpSpMk id="8" creationId="{7676AFB3-A1D7-7042-78D0-91FAB24926F4}"/>
          </ac:grpSpMkLst>
        </pc:grpChg>
      </pc:sldChg>
      <pc:sldChg chg="add del">
        <pc:chgData name="Mitchell Wand" userId="de9b44c55c049659" providerId="LiveId" clId="{DE53FED7-A251-4A96-B57E-6488EAC94422}" dt="2023-01-31T02:42:09.009" v="11878" actId="2696"/>
        <pc:sldMkLst>
          <pc:docMk/>
          <pc:sldMk cId="1338002903" sldId="689"/>
        </pc:sldMkLst>
      </pc:sldChg>
      <pc:sldChg chg="add del">
        <pc:chgData name="Mitchell Wand" userId="de9b44c55c049659" providerId="LiveId" clId="{DE53FED7-A251-4A96-B57E-6488EAC94422}" dt="2023-01-31T02:34:02.536" v="11511" actId="2696"/>
        <pc:sldMkLst>
          <pc:docMk/>
          <pc:sldMk cId="3106402996" sldId="690"/>
        </pc:sldMkLst>
      </pc:sldChg>
      <pc:sldChg chg="modSp add mod">
        <pc:chgData name="Mitchell Wand" userId="de9b44c55c049659" providerId="LiveId" clId="{DE53FED7-A251-4A96-B57E-6488EAC94422}" dt="2023-01-31T02:41:56.709" v="11877" actId="255"/>
        <pc:sldMkLst>
          <pc:docMk/>
          <pc:sldMk cId="3094861030" sldId="691"/>
        </pc:sldMkLst>
        <pc:spChg chg="mod">
          <ac:chgData name="Mitchell Wand" userId="de9b44c55c049659" providerId="LiveId" clId="{DE53FED7-A251-4A96-B57E-6488EAC94422}" dt="2023-01-31T02:41:56.709" v="11877" actId="255"/>
          <ac:spMkLst>
            <pc:docMk/>
            <pc:sldMk cId="3094861030" sldId="691"/>
            <ac:spMk id="860" creationId="{00000000-0000-0000-0000-000000000000}"/>
          </ac:spMkLst>
        </pc:spChg>
      </pc:sldChg>
      <pc:sldChg chg="modSp new mod">
        <pc:chgData name="Mitchell Wand" userId="de9b44c55c049659" providerId="LiveId" clId="{DE53FED7-A251-4A96-B57E-6488EAC94422}" dt="2023-01-31T13:05:50.533" v="12715" actId="108"/>
        <pc:sldMkLst>
          <pc:docMk/>
          <pc:sldMk cId="3677882719" sldId="692"/>
        </pc:sldMkLst>
        <pc:spChg chg="mod">
          <ac:chgData name="Mitchell Wand" userId="de9b44c55c049659" providerId="LiveId" clId="{DE53FED7-A251-4A96-B57E-6488EAC94422}" dt="2023-01-31T02:38:24.026" v="11669" actId="20577"/>
          <ac:spMkLst>
            <pc:docMk/>
            <pc:sldMk cId="3677882719" sldId="692"/>
            <ac:spMk id="2" creationId="{1A1F71F2-EC3F-71F4-FBDB-9BC81E69967B}"/>
          </ac:spMkLst>
        </pc:spChg>
        <pc:spChg chg="mod">
          <ac:chgData name="Mitchell Wand" userId="de9b44c55c049659" providerId="LiveId" clId="{DE53FED7-A251-4A96-B57E-6488EAC94422}" dt="2023-01-31T13:05:50.533" v="12715" actId="108"/>
          <ac:spMkLst>
            <pc:docMk/>
            <pc:sldMk cId="3677882719" sldId="692"/>
            <ac:spMk id="3" creationId="{2608D382-4FB2-E5AC-587F-CA36E68F135B}"/>
          </ac:spMkLst>
        </pc:spChg>
      </pc:sldChg>
      <pc:sldChg chg="modSp new mod">
        <pc:chgData name="Mitchell Wand" userId="de9b44c55c049659" providerId="LiveId" clId="{DE53FED7-A251-4A96-B57E-6488EAC94422}" dt="2023-01-31T02:55:10.626" v="12337" actId="27636"/>
        <pc:sldMkLst>
          <pc:docMk/>
          <pc:sldMk cId="4280697998" sldId="693"/>
        </pc:sldMkLst>
        <pc:spChg chg="mod">
          <ac:chgData name="Mitchell Wand" userId="de9b44c55c049659" providerId="LiveId" clId="{DE53FED7-A251-4A96-B57E-6488EAC94422}" dt="2023-01-31T02:45:05.691" v="12004" actId="20577"/>
          <ac:spMkLst>
            <pc:docMk/>
            <pc:sldMk cId="4280697998" sldId="693"/>
            <ac:spMk id="2" creationId="{1C491430-084A-DE27-8264-0A2056643944}"/>
          </ac:spMkLst>
        </pc:spChg>
        <pc:spChg chg="mod">
          <ac:chgData name="Mitchell Wand" userId="de9b44c55c049659" providerId="LiveId" clId="{DE53FED7-A251-4A96-B57E-6488EAC94422}" dt="2023-01-31T02:55:10.626" v="12337" actId="27636"/>
          <ac:spMkLst>
            <pc:docMk/>
            <pc:sldMk cId="4280697998" sldId="693"/>
            <ac:spMk id="3" creationId="{93640766-9111-5284-7177-A5F8636EE00F}"/>
          </ac:spMkLst>
        </pc:spChg>
      </pc:sldChg>
      <pc:sldChg chg="modSp new del mod">
        <pc:chgData name="Mitchell Wand" userId="de9b44c55c049659" providerId="LiveId" clId="{DE53FED7-A251-4A96-B57E-6488EAC94422}" dt="2023-01-31T02:55:21.338" v="12338" actId="47"/>
        <pc:sldMkLst>
          <pc:docMk/>
          <pc:sldMk cId="1576066141" sldId="694"/>
        </pc:sldMkLst>
        <pc:spChg chg="mod">
          <ac:chgData name="Mitchell Wand" userId="de9b44c55c049659" providerId="LiveId" clId="{DE53FED7-A251-4A96-B57E-6488EAC94422}" dt="2023-01-31T02:52:12.922" v="12194" actId="14100"/>
          <ac:spMkLst>
            <pc:docMk/>
            <pc:sldMk cId="1576066141" sldId="694"/>
            <ac:spMk id="3" creationId="{D81A96E7-74A6-30D8-ED57-F38013B8D128}"/>
          </ac:spMkLst>
        </pc:spChg>
      </pc:sldChg>
      <pc:sldChg chg="modSp new mod ord">
        <pc:chgData name="Mitchell Wand" userId="de9b44c55c049659" providerId="LiveId" clId="{DE53FED7-A251-4A96-B57E-6488EAC94422}" dt="2023-01-31T02:56:34.941" v="12452"/>
        <pc:sldMkLst>
          <pc:docMk/>
          <pc:sldMk cId="2846098467" sldId="694"/>
        </pc:sldMkLst>
        <pc:spChg chg="mod">
          <ac:chgData name="Mitchell Wand" userId="de9b44c55c049659" providerId="LiveId" clId="{DE53FED7-A251-4A96-B57E-6488EAC94422}" dt="2023-01-31T02:56:01.161" v="12449" actId="20577"/>
          <ac:spMkLst>
            <pc:docMk/>
            <pc:sldMk cId="2846098467" sldId="694"/>
            <ac:spMk id="2" creationId="{2F942F2D-E9FB-8ED3-9E2A-4053D92B7804}"/>
          </ac:spMkLst>
        </pc:spChg>
        <pc:spChg chg="mod">
          <ac:chgData name="Mitchell Wand" userId="de9b44c55c049659" providerId="LiveId" clId="{DE53FED7-A251-4A96-B57E-6488EAC94422}" dt="2023-01-31T02:56:22.681" v="12450"/>
          <ac:spMkLst>
            <pc:docMk/>
            <pc:sldMk cId="2846098467" sldId="694"/>
            <ac:spMk id="3" creationId="{BC8A71BA-215D-DD55-26DB-00DA5DD0389A}"/>
          </ac:spMkLst>
        </pc:spChg>
      </pc:sldChg>
      <pc:sldChg chg="modSp add mod">
        <pc:chgData name="Mitchell Wand" userId="de9b44c55c049659" providerId="LiveId" clId="{DE53FED7-A251-4A96-B57E-6488EAC94422}" dt="2023-01-31T16:47:27.921" v="12962" actId="20577"/>
        <pc:sldMkLst>
          <pc:docMk/>
          <pc:sldMk cId="2452036878" sldId="695"/>
        </pc:sldMkLst>
        <pc:spChg chg="mod">
          <ac:chgData name="Mitchell Wand" userId="de9b44c55c049659" providerId="LiveId" clId="{DE53FED7-A251-4A96-B57E-6488EAC94422}" dt="2023-01-31T16:45:48.872" v="12865" actId="20577"/>
          <ac:spMkLst>
            <pc:docMk/>
            <pc:sldMk cId="2452036878" sldId="695"/>
            <ac:spMk id="878" creationId="{00000000-0000-0000-0000-000000000000}"/>
          </ac:spMkLst>
        </pc:spChg>
        <pc:spChg chg="mod">
          <ac:chgData name="Mitchell Wand" userId="de9b44c55c049659" providerId="LiveId" clId="{DE53FED7-A251-4A96-B57E-6488EAC94422}" dt="2023-01-31T16:47:27.921" v="12962" actId="20577"/>
          <ac:spMkLst>
            <pc:docMk/>
            <pc:sldMk cId="2452036878" sldId="695"/>
            <ac:spMk id="880" creationId="{00000000-0000-0000-0000-000000000000}"/>
          </ac:spMkLst>
        </pc:spChg>
        <pc:spChg chg="mod">
          <ac:chgData name="Mitchell Wand" userId="de9b44c55c049659" providerId="LiveId" clId="{DE53FED7-A251-4A96-B57E-6488EAC94422}" dt="2023-01-31T16:46:06.199" v="12868" actId="1076"/>
          <ac:spMkLst>
            <pc:docMk/>
            <pc:sldMk cId="2452036878" sldId="695"/>
            <ac:spMk id="881" creationId="{00000000-0000-0000-0000-000000000000}"/>
          </ac:spMkLst>
        </pc:spChg>
      </pc:sldChg>
      <pc:sldChg chg="delSp modSp add mod modClrScheme chgLayout modNotesTx">
        <pc:chgData name="Mitchell Wand" userId="de9b44c55c049659" providerId="LiveId" clId="{DE53FED7-A251-4A96-B57E-6488EAC94422}" dt="2023-01-31T17:12:23.860" v="13657" actId="1076"/>
        <pc:sldMkLst>
          <pc:docMk/>
          <pc:sldMk cId="4095610600" sldId="696"/>
        </pc:sldMkLst>
        <pc:spChg chg="del">
          <ac:chgData name="Mitchell Wand" userId="de9b44c55c049659" providerId="LiveId" clId="{DE53FED7-A251-4A96-B57E-6488EAC94422}" dt="2023-01-31T17:10:01.750" v="13473" actId="700"/>
          <ac:spMkLst>
            <pc:docMk/>
            <pc:sldMk cId="4095610600" sldId="696"/>
            <ac:spMk id="2" creationId="{E9E15149-5698-0C3C-CE79-22DE914256C3}"/>
          </ac:spMkLst>
        </pc:spChg>
        <pc:spChg chg="mod ord">
          <ac:chgData name="Mitchell Wand" userId="de9b44c55c049659" providerId="LiveId" clId="{DE53FED7-A251-4A96-B57E-6488EAC94422}" dt="2023-01-31T17:10:01.750" v="13473" actId="700"/>
          <ac:spMkLst>
            <pc:docMk/>
            <pc:sldMk cId="4095610600" sldId="696"/>
            <ac:spMk id="885" creationId="{00000000-0000-0000-0000-000000000000}"/>
          </ac:spMkLst>
        </pc:spChg>
        <pc:spChg chg="del">
          <ac:chgData name="Mitchell Wand" userId="de9b44c55c049659" providerId="LiveId" clId="{DE53FED7-A251-4A96-B57E-6488EAC94422}" dt="2023-01-31T17:09:16.088" v="13465" actId="478"/>
          <ac:spMkLst>
            <pc:docMk/>
            <pc:sldMk cId="4095610600" sldId="696"/>
            <ac:spMk id="887" creationId="{00000000-0000-0000-0000-000000000000}"/>
          </ac:spMkLst>
        </pc:spChg>
        <pc:spChg chg="del mod">
          <ac:chgData name="Mitchell Wand" userId="de9b44c55c049659" providerId="LiveId" clId="{DE53FED7-A251-4A96-B57E-6488EAC94422}" dt="2023-01-31T17:09:54.040" v="13470" actId="478"/>
          <ac:spMkLst>
            <pc:docMk/>
            <pc:sldMk cId="4095610600" sldId="696"/>
            <ac:spMk id="888" creationId="{00000000-0000-0000-0000-000000000000}"/>
          </ac:spMkLst>
        </pc:spChg>
        <pc:spChg chg="del">
          <ac:chgData name="Mitchell Wand" userId="de9b44c55c049659" providerId="LiveId" clId="{DE53FED7-A251-4A96-B57E-6488EAC94422}" dt="2023-01-31T17:09:55.780" v="13471" actId="478"/>
          <ac:spMkLst>
            <pc:docMk/>
            <pc:sldMk cId="4095610600" sldId="696"/>
            <ac:spMk id="889" creationId="{00000000-0000-0000-0000-000000000000}"/>
          </ac:spMkLst>
        </pc:spChg>
        <pc:spChg chg="del">
          <ac:chgData name="Mitchell Wand" userId="de9b44c55c049659" providerId="LiveId" clId="{DE53FED7-A251-4A96-B57E-6488EAC94422}" dt="2023-01-31T17:09:57.108" v="13472" actId="478"/>
          <ac:spMkLst>
            <pc:docMk/>
            <pc:sldMk cId="4095610600" sldId="696"/>
            <ac:spMk id="890" creationId="{00000000-0000-0000-0000-000000000000}"/>
          </ac:spMkLst>
        </pc:spChg>
        <pc:spChg chg="del">
          <ac:chgData name="Mitchell Wand" userId="de9b44c55c049659" providerId="LiveId" clId="{DE53FED7-A251-4A96-B57E-6488EAC94422}" dt="2023-01-31T17:09:23.910" v="13466" actId="478"/>
          <ac:spMkLst>
            <pc:docMk/>
            <pc:sldMk cId="4095610600" sldId="696"/>
            <ac:spMk id="891" creationId="{00000000-0000-0000-0000-000000000000}"/>
          </ac:spMkLst>
        </pc:spChg>
        <pc:spChg chg="del">
          <ac:chgData name="Mitchell Wand" userId="de9b44c55c049659" providerId="LiveId" clId="{DE53FED7-A251-4A96-B57E-6488EAC94422}" dt="2023-01-31T17:09:23.910" v="13466" actId="478"/>
          <ac:spMkLst>
            <pc:docMk/>
            <pc:sldMk cId="4095610600" sldId="696"/>
            <ac:spMk id="892" creationId="{00000000-0000-0000-0000-000000000000}"/>
          </ac:spMkLst>
        </pc:spChg>
        <pc:spChg chg="del">
          <ac:chgData name="Mitchell Wand" userId="de9b44c55c049659" providerId="LiveId" clId="{DE53FED7-A251-4A96-B57E-6488EAC94422}" dt="2023-01-31T17:09:23.910" v="13466" actId="478"/>
          <ac:spMkLst>
            <pc:docMk/>
            <pc:sldMk cId="4095610600" sldId="696"/>
            <ac:spMk id="893" creationId="{00000000-0000-0000-0000-000000000000}"/>
          </ac:spMkLst>
        </pc:spChg>
        <pc:spChg chg="del">
          <ac:chgData name="Mitchell Wand" userId="de9b44c55c049659" providerId="LiveId" clId="{DE53FED7-A251-4A96-B57E-6488EAC94422}" dt="2023-01-31T17:09:23.910" v="13466" actId="478"/>
          <ac:spMkLst>
            <pc:docMk/>
            <pc:sldMk cId="4095610600" sldId="696"/>
            <ac:spMk id="894" creationId="{00000000-0000-0000-0000-000000000000}"/>
          </ac:spMkLst>
        </pc:spChg>
        <pc:spChg chg="del">
          <ac:chgData name="Mitchell Wand" userId="de9b44c55c049659" providerId="LiveId" clId="{DE53FED7-A251-4A96-B57E-6488EAC94422}" dt="2023-01-31T17:09:23.910" v="13466" actId="478"/>
          <ac:spMkLst>
            <pc:docMk/>
            <pc:sldMk cId="4095610600" sldId="696"/>
            <ac:spMk id="895" creationId="{00000000-0000-0000-0000-000000000000}"/>
          </ac:spMkLst>
        </pc:spChg>
        <pc:spChg chg="del">
          <ac:chgData name="Mitchell Wand" userId="de9b44c55c049659" providerId="LiveId" clId="{DE53FED7-A251-4A96-B57E-6488EAC94422}" dt="2023-01-31T17:09:23.910" v="13466" actId="478"/>
          <ac:spMkLst>
            <pc:docMk/>
            <pc:sldMk cId="4095610600" sldId="696"/>
            <ac:spMk id="896" creationId="{00000000-0000-0000-0000-000000000000}"/>
          </ac:spMkLst>
        </pc:spChg>
        <pc:picChg chg="mod">
          <ac:chgData name="Mitchell Wand" userId="de9b44c55c049659" providerId="LiveId" clId="{DE53FED7-A251-4A96-B57E-6488EAC94422}" dt="2023-01-31T17:12:23.860" v="13657" actId="1076"/>
          <ac:picMkLst>
            <pc:docMk/>
            <pc:sldMk cId="4095610600" sldId="696"/>
            <ac:picMk id="886" creationId="{00000000-0000-0000-0000-000000000000}"/>
          </ac:picMkLst>
        </pc:picChg>
      </pc:sldChg>
      <pc:sldChg chg="addSp delSp modSp new mod ord">
        <pc:chgData name="Mitchell Wand" userId="de9b44c55c049659" providerId="LiveId" clId="{DE53FED7-A251-4A96-B57E-6488EAC94422}" dt="2023-01-31T17:01:20.458" v="13237" actId="14100"/>
        <pc:sldMkLst>
          <pc:docMk/>
          <pc:sldMk cId="830550122" sldId="697"/>
        </pc:sldMkLst>
        <pc:spChg chg="mod">
          <ac:chgData name="Mitchell Wand" userId="de9b44c55c049659" providerId="LiveId" clId="{DE53FED7-A251-4A96-B57E-6488EAC94422}" dt="2023-01-31T16:49:39.549" v="13062" actId="20577"/>
          <ac:spMkLst>
            <pc:docMk/>
            <pc:sldMk cId="830550122" sldId="697"/>
            <ac:spMk id="2" creationId="{6A0709DC-BAD3-2747-609E-ACC406416158}"/>
          </ac:spMkLst>
        </pc:spChg>
        <pc:spChg chg="del">
          <ac:chgData name="Mitchell Wand" userId="de9b44c55c049659" providerId="LiveId" clId="{DE53FED7-A251-4A96-B57E-6488EAC94422}" dt="2023-01-31T16:50:14.567" v="13064" actId="478"/>
          <ac:spMkLst>
            <pc:docMk/>
            <pc:sldMk cId="830550122" sldId="697"/>
            <ac:spMk id="3" creationId="{795FB7D6-F8FA-3489-A5D9-1C2039BE4FA5}"/>
          </ac:spMkLst>
        </pc:spChg>
        <pc:spChg chg="add del mod">
          <ac:chgData name="Mitchell Wand" userId="de9b44c55c049659" providerId="LiveId" clId="{DE53FED7-A251-4A96-B57E-6488EAC94422}" dt="2023-01-31T16:50:55.413" v="13067" actId="478"/>
          <ac:spMkLst>
            <pc:docMk/>
            <pc:sldMk cId="830550122" sldId="697"/>
            <ac:spMk id="5" creationId="{4AAA90A7-1606-90E2-6E40-CC7F5DEAF40D}"/>
          </ac:spMkLst>
        </pc:spChg>
        <pc:spChg chg="add mod ord">
          <ac:chgData name="Mitchell Wand" userId="de9b44c55c049659" providerId="LiveId" clId="{DE53FED7-A251-4A96-B57E-6488EAC94422}" dt="2023-01-31T16:57:24.758" v="13201" actId="166"/>
          <ac:spMkLst>
            <pc:docMk/>
            <pc:sldMk cId="830550122" sldId="697"/>
            <ac:spMk id="6" creationId="{08ACE3FE-94D5-124A-DC76-8310112D723C}"/>
          </ac:spMkLst>
        </pc:spChg>
        <pc:spChg chg="add mod">
          <ac:chgData name="Mitchell Wand" userId="de9b44c55c049659" providerId="LiveId" clId="{DE53FED7-A251-4A96-B57E-6488EAC94422}" dt="2023-01-31T16:59:43.459" v="13227" actId="164"/>
          <ac:spMkLst>
            <pc:docMk/>
            <pc:sldMk cId="830550122" sldId="697"/>
            <ac:spMk id="7" creationId="{F697B351-41DF-6C39-F3B1-3B7686DFE52C}"/>
          </ac:spMkLst>
        </pc:spChg>
        <pc:spChg chg="add mod ord">
          <ac:chgData name="Mitchell Wand" userId="de9b44c55c049659" providerId="LiveId" clId="{DE53FED7-A251-4A96-B57E-6488EAC94422}" dt="2023-01-31T17:01:01.795" v="13235" actId="166"/>
          <ac:spMkLst>
            <pc:docMk/>
            <pc:sldMk cId="830550122" sldId="697"/>
            <ac:spMk id="8" creationId="{D0E70F5F-1EC4-02D2-35BA-801BC224D611}"/>
          </ac:spMkLst>
        </pc:spChg>
        <pc:spChg chg="add mod">
          <ac:chgData name="Mitchell Wand" userId="de9b44c55c049659" providerId="LiveId" clId="{DE53FED7-A251-4A96-B57E-6488EAC94422}" dt="2023-01-31T17:01:20.458" v="13237" actId="14100"/>
          <ac:spMkLst>
            <pc:docMk/>
            <pc:sldMk cId="830550122" sldId="697"/>
            <ac:spMk id="9" creationId="{2B858FA0-E89B-212A-8628-15446BD7A64E}"/>
          </ac:spMkLst>
        </pc:spChg>
        <pc:spChg chg="add mod">
          <ac:chgData name="Mitchell Wand" userId="de9b44c55c049659" providerId="LiveId" clId="{DE53FED7-A251-4A96-B57E-6488EAC94422}" dt="2023-01-31T17:01:11.966" v="13236" actId="14100"/>
          <ac:spMkLst>
            <pc:docMk/>
            <pc:sldMk cId="830550122" sldId="697"/>
            <ac:spMk id="10" creationId="{CA351D6B-2469-1865-1E6E-042BC6787133}"/>
          </ac:spMkLst>
        </pc:spChg>
        <pc:spChg chg="add del mod">
          <ac:chgData name="Mitchell Wand" userId="de9b44c55c049659" providerId="LiveId" clId="{DE53FED7-A251-4A96-B57E-6488EAC94422}" dt="2023-01-31T16:55:22.477" v="13183" actId="478"/>
          <ac:spMkLst>
            <pc:docMk/>
            <pc:sldMk cId="830550122" sldId="697"/>
            <ac:spMk id="11" creationId="{79FDF05C-3785-FC69-49E5-646CBC09D157}"/>
          </ac:spMkLst>
        </pc:spChg>
        <pc:spChg chg="add mod">
          <ac:chgData name="Mitchell Wand" userId="de9b44c55c049659" providerId="LiveId" clId="{DE53FED7-A251-4A96-B57E-6488EAC94422}" dt="2023-01-31T17:00:12.915" v="13229" actId="1076"/>
          <ac:spMkLst>
            <pc:docMk/>
            <pc:sldMk cId="830550122" sldId="697"/>
            <ac:spMk id="12" creationId="{F7F3A2CE-2F9F-6F14-A139-7F4A8E6B6B0A}"/>
          </ac:spMkLst>
        </pc:spChg>
        <pc:spChg chg="add mod ord">
          <ac:chgData name="Mitchell Wand" userId="de9b44c55c049659" providerId="LiveId" clId="{DE53FED7-A251-4A96-B57E-6488EAC94422}" dt="2023-01-31T17:00:50.689" v="13234" actId="167"/>
          <ac:spMkLst>
            <pc:docMk/>
            <pc:sldMk cId="830550122" sldId="697"/>
            <ac:spMk id="14" creationId="{6C63561D-8B8D-81F1-D5FF-3B809AA49411}"/>
          </ac:spMkLst>
        </pc:spChg>
        <pc:grpChg chg="add mod">
          <ac:chgData name="Mitchell Wand" userId="de9b44c55c049659" providerId="LiveId" clId="{DE53FED7-A251-4A96-B57E-6488EAC94422}" dt="2023-01-31T16:59:55.877" v="13228" actId="408"/>
          <ac:grpSpMkLst>
            <pc:docMk/>
            <pc:sldMk cId="830550122" sldId="697"/>
            <ac:grpSpMk id="13" creationId="{44D790CE-DC6F-F01D-EE84-3FF8EEBA1AD7}"/>
          </ac:grpSpMkLst>
        </pc:grpChg>
      </pc:sldChg>
      <pc:sldChg chg="addSp modSp new mod modClrScheme chgLayout">
        <pc:chgData name="Mitchell Wand" userId="de9b44c55c049659" providerId="LiveId" clId="{DE53FED7-A251-4A96-B57E-6488EAC94422}" dt="2023-01-31T17:17:34.575" v="13690" actId="20577"/>
        <pc:sldMkLst>
          <pc:docMk/>
          <pc:sldMk cId="1172348478" sldId="698"/>
        </pc:sldMkLst>
        <pc:spChg chg="mod ord">
          <ac:chgData name="Mitchell Wand" userId="de9b44c55c049659" providerId="LiveId" clId="{DE53FED7-A251-4A96-B57E-6488EAC94422}" dt="2023-01-31T17:17:08.313" v="13668" actId="700"/>
          <ac:spMkLst>
            <pc:docMk/>
            <pc:sldMk cId="1172348478" sldId="698"/>
            <ac:spMk id="2" creationId="{1C894433-3102-9277-A295-C0C1074138B3}"/>
          </ac:spMkLst>
        </pc:spChg>
        <pc:spChg chg="mod ord">
          <ac:chgData name="Mitchell Wand" userId="de9b44c55c049659" providerId="LiveId" clId="{DE53FED7-A251-4A96-B57E-6488EAC94422}" dt="2023-01-31T17:17:08.313" v="13668" actId="700"/>
          <ac:spMkLst>
            <pc:docMk/>
            <pc:sldMk cId="1172348478" sldId="698"/>
            <ac:spMk id="3" creationId="{97B12B43-A30E-BA4E-B210-64A363F72FB3}"/>
          </ac:spMkLst>
        </pc:spChg>
        <pc:spChg chg="add mod ord">
          <ac:chgData name="Mitchell Wand" userId="de9b44c55c049659" providerId="LiveId" clId="{DE53FED7-A251-4A96-B57E-6488EAC94422}" dt="2023-01-31T17:17:34.575" v="13690" actId="20577"/>
          <ac:spMkLst>
            <pc:docMk/>
            <pc:sldMk cId="1172348478" sldId="698"/>
            <ac:spMk id="4" creationId="{A732BDA3-04E2-7E4A-818C-C1D4281B3CA9}"/>
          </ac:spMkLst>
        </pc:spChg>
      </pc:sldChg>
      <pc:sldChg chg="modSp new del mod">
        <pc:chgData name="Mitchell Wand" userId="de9b44c55c049659" providerId="LiveId" clId="{DE53FED7-A251-4A96-B57E-6488EAC94422}" dt="2023-01-31T17:08:28.120" v="13429" actId="2696"/>
        <pc:sldMkLst>
          <pc:docMk/>
          <pc:sldMk cId="2824053346" sldId="698"/>
        </pc:sldMkLst>
        <pc:spChg chg="mod">
          <ac:chgData name="Mitchell Wand" userId="de9b44c55c049659" providerId="LiveId" clId="{DE53FED7-A251-4A96-B57E-6488EAC94422}" dt="2023-01-31T17:02:06.439" v="13265" actId="20577"/>
          <ac:spMkLst>
            <pc:docMk/>
            <pc:sldMk cId="2824053346" sldId="698"/>
            <ac:spMk id="2" creationId="{8A7D340E-2F46-2C91-1D31-338872235498}"/>
          </ac:spMkLst>
        </pc:spChg>
      </pc:sldChg>
      <pc:sldChg chg="addSp delSp modSp new mod ord">
        <pc:chgData name="Mitchell Wand" userId="de9b44c55c049659" providerId="LiveId" clId="{DE53FED7-A251-4A96-B57E-6488EAC94422}" dt="2023-01-31T17:20:12.159" v="13717"/>
        <pc:sldMkLst>
          <pc:docMk/>
          <pc:sldMk cId="3945244152" sldId="699"/>
        </pc:sldMkLst>
        <pc:spChg chg="mod">
          <ac:chgData name="Mitchell Wand" userId="de9b44c55c049659" providerId="LiveId" clId="{DE53FED7-A251-4A96-B57E-6488EAC94422}" dt="2023-01-31T17:18:33.845" v="13710" actId="20577"/>
          <ac:spMkLst>
            <pc:docMk/>
            <pc:sldMk cId="3945244152" sldId="699"/>
            <ac:spMk id="2" creationId="{E7B6F83B-65BC-B851-EBA9-E0072F1924D8}"/>
          </ac:spMkLst>
        </pc:spChg>
        <pc:spChg chg="del">
          <ac:chgData name="Mitchell Wand" userId="de9b44c55c049659" providerId="LiveId" clId="{DE53FED7-A251-4A96-B57E-6488EAC94422}" dt="2023-01-31T17:18:39.937" v="13711" actId="478"/>
          <ac:spMkLst>
            <pc:docMk/>
            <pc:sldMk cId="3945244152" sldId="699"/>
            <ac:spMk id="3" creationId="{203386FE-8488-6EF0-F1B0-91C16983279D}"/>
          </ac:spMkLst>
        </pc:spChg>
        <pc:picChg chg="add mod">
          <ac:chgData name="Mitchell Wand" userId="de9b44c55c049659" providerId="LiveId" clId="{DE53FED7-A251-4A96-B57E-6488EAC94422}" dt="2023-01-31T17:19:46.074" v="13715" actId="14100"/>
          <ac:picMkLst>
            <pc:docMk/>
            <pc:sldMk cId="3945244152" sldId="699"/>
            <ac:picMk id="6" creationId="{3F4320A0-BE8D-F086-73CA-BE795383E60F}"/>
          </ac:picMkLst>
        </pc:picChg>
      </pc:sldChg>
      <pc:sldMasterChg chg="delSldLayout">
        <pc:chgData name="Mitchell Wand" userId="de9b44c55c049659" providerId="LiveId" clId="{DE53FED7-A251-4A96-B57E-6488EAC94422}" dt="2023-01-31T01:16:41.483" v="11098" actId="18676"/>
        <pc:sldMasterMkLst>
          <pc:docMk/>
          <pc:sldMasterMk cId="1558382271" sldId="2147483703"/>
        </pc:sldMasterMkLst>
        <pc:sldLayoutChg chg="del">
          <pc:chgData name="Mitchell Wand" userId="de9b44c55c049659" providerId="LiveId" clId="{DE53FED7-A251-4A96-B57E-6488EAC94422}" dt="2023-01-31T01:16:41.483" v="11098" actId="18676"/>
          <pc:sldLayoutMkLst>
            <pc:docMk/>
            <pc:sldMasterMk cId="1558382271" sldId="2147483703"/>
            <pc:sldLayoutMk cId="3337252463" sldId="2147483718"/>
          </pc:sldLayoutMkLst>
        </pc:sldLayoutChg>
      </pc:sldMasterChg>
    </pc:docChg>
  </pc:docChgLst>
  <pc:docChgLst>
    <pc:chgData name="Mitchell Wand" userId="de9b44c55c049659" providerId="LiveId" clId="{F73383E9-5094-4CFC-9B99-1CECF5F2104D}"/>
    <pc:docChg chg="custSel delSld modSld addSection modSection">
      <pc:chgData name="Mitchell Wand" userId="de9b44c55c049659" providerId="LiveId" clId="{F73383E9-5094-4CFC-9B99-1CECF5F2104D}" dt="2022-12-11T22:52:54.162" v="153" actId="17846"/>
      <pc:docMkLst>
        <pc:docMk/>
      </pc:docMkLst>
      <pc:sldChg chg="modSp mod">
        <pc:chgData name="Mitchell Wand" userId="de9b44c55c049659" providerId="LiveId" clId="{F73383E9-5094-4CFC-9B99-1CECF5F2104D}" dt="2022-12-11T22:36:20.464" v="17" actId="255"/>
        <pc:sldMkLst>
          <pc:docMk/>
          <pc:sldMk cId="609960707" sldId="647"/>
        </pc:sldMkLst>
        <pc:spChg chg="mod">
          <ac:chgData name="Mitchell Wand" userId="de9b44c55c049659" providerId="LiveId" clId="{F73383E9-5094-4CFC-9B99-1CECF5F2104D}" dt="2022-12-11T22:36:20.464" v="17" actId="255"/>
          <ac:spMkLst>
            <pc:docMk/>
            <pc:sldMk cId="609960707" sldId="647"/>
            <ac:spMk id="753" creationId="{00000000-0000-0000-0000-000000000000}"/>
          </ac:spMkLst>
        </pc:spChg>
      </pc:sldChg>
      <pc:sldChg chg="modSp mod modClrScheme chgLayout">
        <pc:chgData name="Mitchell Wand" userId="de9b44c55c049659" providerId="LiveId" clId="{F73383E9-5094-4CFC-9B99-1CECF5F2104D}" dt="2022-12-11T22:37:36.248" v="26" actId="27636"/>
        <pc:sldMkLst>
          <pc:docMk/>
          <pc:sldMk cId="3170320201" sldId="648"/>
        </pc:sldMkLst>
        <pc:spChg chg="mod ord">
          <ac:chgData name="Mitchell Wand" userId="de9b44c55c049659" providerId="LiveId" clId="{F73383E9-5094-4CFC-9B99-1CECF5F2104D}" dt="2022-12-11T22:37:36.248" v="26" actId="27636"/>
          <ac:spMkLst>
            <pc:docMk/>
            <pc:sldMk cId="3170320201" sldId="648"/>
            <ac:spMk id="757" creationId="{00000000-0000-0000-0000-000000000000}"/>
          </ac:spMkLst>
        </pc:spChg>
        <pc:spChg chg="mod ord">
          <ac:chgData name="Mitchell Wand" userId="de9b44c55c049659" providerId="LiveId" clId="{F73383E9-5094-4CFC-9B99-1CECF5F2104D}" dt="2022-12-11T22:34:52.061" v="12" actId="700"/>
          <ac:spMkLst>
            <pc:docMk/>
            <pc:sldMk cId="3170320201" sldId="648"/>
            <ac:spMk id="758" creationId="{00000000-0000-0000-0000-000000000000}"/>
          </ac:spMkLst>
        </pc:spChg>
      </pc:sldChg>
      <pc:sldChg chg="modSp mod">
        <pc:chgData name="Mitchell Wand" userId="de9b44c55c049659" providerId="LiveId" clId="{F73383E9-5094-4CFC-9B99-1CECF5F2104D}" dt="2022-12-11T22:31:30.655" v="4" actId="20577"/>
        <pc:sldMkLst>
          <pc:docMk/>
          <pc:sldMk cId="3423953853" sldId="652"/>
        </pc:sldMkLst>
        <pc:spChg chg="mod">
          <ac:chgData name="Mitchell Wand" userId="de9b44c55c049659" providerId="LiveId" clId="{F73383E9-5094-4CFC-9B99-1CECF5F2104D}" dt="2022-12-11T22:31:30.655" v="4" actId="20577"/>
          <ac:spMkLst>
            <pc:docMk/>
            <pc:sldMk cId="3423953853" sldId="652"/>
            <ac:spMk id="3" creationId="{D145218C-6BDC-0869-7E05-77E45622A818}"/>
          </ac:spMkLst>
        </pc:spChg>
      </pc:sldChg>
      <pc:sldChg chg="modSp mod chgLayout">
        <pc:chgData name="Mitchell Wand" userId="de9b44c55c049659" providerId="LiveId" clId="{F73383E9-5094-4CFC-9B99-1CECF5F2104D}" dt="2022-12-11T22:34:26.972" v="8" actId="700"/>
        <pc:sldMkLst>
          <pc:docMk/>
          <pc:sldMk cId="2528650462" sldId="654"/>
        </pc:sldMkLst>
        <pc:spChg chg="mod ord">
          <ac:chgData name="Mitchell Wand" userId="de9b44c55c049659" providerId="LiveId" clId="{F73383E9-5094-4CFC-9B99-1CECF5F2104D}" dt="2022-12-11T22:34:26.972" v="8" actId="700"/>
          <ac:spMkLst>
            <pc:docMk/>
            <pc:sldMk cId="2528650462" sldId="654"/>
            <ac:spMk id="2" creationId="{2530F2ED-C09C-6A0C-1009-7483A2DED6F5}"/>
          </ac:spMkLst>
        </pc:spChg>
        <pc:spChg chg="mod ord">
          <ac:chgData name="Mitchell Wand" userId="de9b44c55c049659" providerId="LiveId" clId="{F73383E9-5094-4CFC-9B99-1CECF5F2104D}" dt="2022-12-11T22:34:26.972" v="8" actId="700"/>
          <ac:spMkLst>
            <pc:docMk/>
            <pc:sldMk cId="2528650462" sldId="654"/>
            <ac:spMk id="3" creationId="{650D45A0-4CFF-48A5-F1B6-687CA80779F5}"/>
          </ac:spMkLst>
        </pc:spChg>
        <pc:spChg chg="mod ord">
          <ac:chgData name="Mitchell Wand" userId="de9b44c55c049659" providerId="LiveId" clId="{F73383E9-5094-4CFC-9B99-1CECF5F2104D}" dt="2022-12-11T22:34:26.972" v="8" actId="700"/>
          <ac:spMkLst>
            <pc:docMk/>
            <pc:sldMk cId="2528650462" sldId="654"/>
            <ac:spMk id="4" creationId="{10075908-39A9-FF86-F4DF-D58F6B737970}"/>
          </ac:spMkLst>
        </pc:spChg>
      </pc:sldChg>
      <pc:sldChg chg="addSp modSp mod modAnim">
        <pc:chgData name="Mitchell Wand" userId="de9b44c55c049659" providerId="LiveId" clId="{F73383E9-5094-4CFC-9B99-1CECF5F2104D}" dt="2022-12-11T22:40:03.814" v="38" actId="1076"/>
        <pc:sldMkLst>
          <pc:docMk/>
          <pc:sldMk cId="3466678949" sldId="659"/>
        </pc:sldMkLst>
        <pc:spChg chg="mod">
          <ac:chgData name="Mitchell Wand" userId="de9b44c55c049659" providerId="LiveId" clId="{F73383E9-5094-4CFC-9B99-1CECF5F2104D}" dt="2022-12-11T22:39:14.475" v="36" actId="6549"/>
          <ac:spMkLst>
            <pc:docMk/>
            <pc:sldMk cId="3466678949" sldId="659"/>
            <ac:spMk id="368" creationId="{00000000-0000-0000-0000-000000000000}"/>
          </ac:spMkLst>
        </pc:spChg>
        <pc:spChg chg="mod">
          <ac:chgData name="Mitchell Wand" userId="de9b44c55c049659" providerId="LiveId" clId="{F73383E9-5094-4CFC-9B99-1CECF5F2104D}" dt="2022-12-11T22:39:54.333" v="37" actId="164"/>
          <ac:spMkLst>
            <pc:docMk/>
            <pc:sldMk cId="3466678949" sldId="659"/>
            <ac:spMk id="477" creationId="{00000000-0000-0000-0000-000000000000}"/>
          </ac:spMkLst>
        </pc:spChg>
        <pc:grpChg chg="add mod">
          <ac:chgData name="Mitchell Wand" userId="de9b44c55c049659" providerId="LiveId" clId="{F73383E9-5094-4CFC-9B99-1CECF5F2104D}" dt="2022-12-11T22:40:03.814" v="38" actId="1076"/>
          <ac:grpSpMkLst>
            <pc:docMk/>
            <pc:sldMk cId="3466678949" sldId="659"/>
            <ac:grpSpMk id="2" creationId="{CAB64D3C-C966-BFE3-8147-09AAE266F3AF}"/>
          </ac:grpSpMkLst>
        </pc:grpChg>
        <pc:grpChg chg="mod">
          <ac:chgData name="Mitchell Wand" userId="de9b44c55c049659" providerId="LiveId" clId="{F73383E9-5094-4CFC-9B99-1CECF5F2104D}" dt="2022-12-11T22:39:54.333" v="37" actId="164"/>
          <ac:grpSpMkLst>
            <pc:docMk/>
            <pc:sldMk cId="3466678949" sldId="659"/>
            <ac:grpSpMk id="443"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46"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49"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52"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55"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58"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61"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64"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67"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70"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73"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76" creationId="{00000000-0000-0000-0000-000000000000}"/>
          </ac:grpSpMkLst>
        </pc:grpChg>
      </pc:sldChg>
      <pc:sldChg chg="addSp delSp modSp mod modClrScheme chgLayout">
        <pc:chgData name="Mitchell Wand" userId="de9b44c55c049659" providerId="LiveId" clId="{F73383E9-5094-4CFC-9B99-1CECF5F2104D}" dt="2022-12-11T22:44:29.928" v="58" actId="27636"/>
        <pc:sldMkLst>
          <pc:docMk/>
          <pc:sldMk cId="1849435347" sldId="660"/>
        </pc:sldMkLst>
        <pc:spChg chg="mod">
          <ac:chgData name="Mitchell Wand" userId="de9b44c55c049659" providerId="LiveId" clId="{F73383E9-5094-4CFC-9B99-1CECF5F2104D}" dt="2022-12-11T22:41:09.269" v="44" actId="164"/>
          <ac:spMkLst>
            <pc:docMk/>
            <pc:sldMk cId="1849435347" sldId="660"/>
            <ac:spMk id="579" creationId="{00000000-0000-0000-0000-000000000000}"/>
          </ac:spMkLst>
        </pc:spChg>
        <pc:spChg chg="mod ord">
          <ac:chgData name="Mitchell Wand" userId="de9b44c55c049659" providerId="LiveId" clId="{F73383E9-5094-4CFC-9B99-1CECF5F2104D}" dt="2022-12-11T22:40:46.177" v="43" actId="27636"/>
          <ac:spMkLst>
            <pc:docMk/>
            <pc:sldMk cId="1849435347" sldId="660"/>
            <ac:spMk id="580" creationId="{00000000-0000-0000-0000-000000000000}"/>
          </ac:spMkLst>
        </pc:spChg>
        <pc:spChg chg="del mod ord">
          <ac:chgData name="Mitchell Wand" userId="de9b44c55c049659" providerId="LiveId" clId="{F73383E9-5094-4CFC-9B99-1CECF5F2104D}" dt="2022-12-11T22:40:28.046" v="40" actId="700"/>
          <ac:spMkLst>
            <pc:docMk/>
            <pc:sldMk cId="1849435347" sldId="660"/>
            <ac:spMk id="581" creationId="{00000000-0000-0000-0000-000000000000}"/>
          </ac:spMkLst>
        </pc:spChg>
        <pc:spChg chg="mod ord">
          <ac:chgData name="Mitchell Wand" userId="de9b44c55c049659" providerId="LiveId" clId="{F73383E9-5094-4CFC-9B99-1CECF5F2104D}" dt="2022-12-11T22:44:29.928" v="58" actId="27636"/>
          <ac:spMkLst>
            <pc:docMk/>
            <pc:sldMk cId="1849435347" sldId="660"/>
            <ac:spMk id="582" creationId="{00000000-0000-0000-0000-000000000000}"/>
          </ac:spMkLst>
        </pc:spChg>
        <pc:spChg chg="mod">
          <ac:chgData name="Mitchell Wand" userId="de9b44c55c049659" providerId="LiveId" clId="{F73383E9-5094-4CFC-9B99-1CECF5F2104D}" dt="2022-12-11T22:41:09.269" v="44" actId="164"/>
          <ac:spMkLst>
            <pc:docMk/>
            <pc:sldMk cId="1849435347" sldId="660"/>
            <ac:spMk id="583" creationId="{00000000-0000-0000-0000-000000000000}"/>
          </ac:spMkLst>
        </pc:spChg>
        <pc:spChg chg="mod">
          <ac:chgData name="Mitchell Wand" userId="de9b44c55c049659" providerId="LiveId" clId="{F73383E9-5094-4CFC-9B99-1CECF5F2104D}" dt="2022-12-11T22:41:09.269" v="44" actId="164"/>
          <ac:spMkLst>
            <pc:docMk/>
            <pc:sldMk cId="1849435347" sldId="660"/>
            <ac:spMk id="584" creationId="{00000000-0000-0000-0000-000000000000}"/>
          </ac:spMkLst>
        </pc:spChg>
        <pc:spChg chg="mod">
          <ac:chgData name="Mitchell Wand" userId="de9b44c55c049659" providerId="LiveId" clId="{F73383E9-5094-4CFC-9B99-1CECF5F2104D}" dt="2022-12-11T22:41:09.269" v="44" actId="164"/>
          <ac:spMkLst>
            <pc:docMk/>
            <pc:sldMk cId="1849435347" sldId="660"/>
            <ac:spMk id="585" creationId="{00000000-0000-0000-0000-000000000000}"/>
          </ac:spMkLst>
        </pc:spChg>
        <pc:spChg chg="mod">
          <ac:chgData name="Mitchell Wand" userId="de9b44c55c049659" providerId="LiveId" clId="{F73383E9-5094-4CFC-9B99-1CECF5F2104D}" dt="2022-12-11T22:41:09.269" v="44" actId="164"/>
          <ac:spMkLst>
            <pc:docMk/>
            <pc:sldMk cId="1849435347" sldId="660"/>
            <ac:spMk id="586" creationId="{00000000-0000-0000-0000-000000000000}"/>
          </ac:spMkLst>
        </pc:spChg>
        <pc:spChg chg="mod">
          <ac:chgData name="Mitchell Wand" userId="de9b44c55c049659" providerId="LiveId" clId="{F73383E9-5094-4CFC-9B99-1CECF5F2104D}" dt="2022-12-11T22:41:09.269" v="44" actId="164"/>
          <ac:spMkLst>
            <pc:docMk/>
            <pc:sldMk cId="1849435347" sldId="660"/>
            <ac:spMk id="587" creationId="{00000000-0000-0000-0000-000000000000}"/>
          </ac:spMkLst>
        </pc:spChg>
        <pc:spChg chg="mod">
          <ac:chgData name="Mitchell Wand" userId="de9b44c55c049659" providerId="LiveId" clId="{F73383E9-5094-4CFC-9B99-1CECF5F2104D}" dt="2022-12-11T22:41:09.269" v="44" actId="164"/>
          <ac:spMkLst>
            <pc:docMk/>
            <pc:sldMk cId="1849435347" sldId="660"/>
            <ac:spMk id="588" creationId="{00000000-0000-0000-0000-000000000000}"/>
          </ac:spMkLst>
        </pc:spChg>
        <pc:spChg chg="mod">
          <ac:chgData name="Mitchell Wand" userId="de9b44c55c049659" providerId="LiveId" clId="{F73383E9-5094-4CFC-9B99-1CECF5F2104D}" dt="2022-12-11T22:41:09.269" v="44" actId="164"/>
          <ac:spMkLst>
            <pc:docMk/>
            <pc:sldMk cId="1849435347" sldId="660"/>
            <ac:spMk id="589" creationId="{00000000-0000-0000-0000-000000000000}"/>
          </ac:spMkLst>
        </pc:spChg>
        <pc:spChg chg="mod">
          <ac:chgData name="Mitchell Wand" userId="de9b44c55c049659" providerId="LiveId" clId="{F73383E9-5094-4CFC-9B99-1CECF5F2104D}" dt="2022-12-11T22:41:09.269" v="44" actId="164"/>
          <ac:spMkLst>
            <pc:docMk/>
            <pc:sldMk cId="1849435347" sldId="660"/>
            <ac:spMk id="590" creationId="{00000000-0000-0000-0000-000000000000}"/>
          </ac:spMkLst>
        </pc:spChg>
        <pc:grpChg chg="add del mod">
          <ac:chgData name="Mitchell Wand" userId="de9b44c55c049659" providerId="LiveId" clId="{F73383E9-5094-4CFC-9B99-1CECF5F2104D}" dt="2022-12-11T22:44:18.487" v="56" actId="478"/>
          <ac:grpSpMkLst>
            <pc:docMk/>
            <pc:sldMk cId="1849435347" sldId="660"/>
            <ac:grpSpMk id="2" creationId="{CE946B20-8AE6-0782-7288-FB42655DC443}"/>
          </ac:grpSpMkLst>
        </pc:grpChg>
      </pc:sldChg>
      <pc:sldChg chg="delSp modSp mod modClrScheme chgLayout modNotesTx">
        <pc:chgData name="Mitchell Wand" userId="de9b44c55c049659" providerId="LiveId" clId="{F73383E9-5094-4CFC-9B99-1CECF5F2104D}" dt="2022-12-11T22:46:34.189" v="120" actId="20577"/>
        <pc:sldMkLst>
          <pc:docMk/>
          <pc:sldMk cId="3960731311" sldId="661"/>
        </pc:sldMkLst>
        <pc:spChg chg="mod ord">
          <ac:chgData name="Mitchell Wand" userId="de9b44c55c049659" providerId="LiveId" clId="{F73383E9-5094-4CFC-9B99-1CECF5F2104D}" dt="2022-12-11T22:42:16.230" v="53" actId="27636"/>
          <ac:spMkLst>
            <pc:docMk/>
            <pc:sldMk cId="3960731311" sldId="661"/>
            <ac:spMk id="594" creationId="{00000000-0000-0000-0000-000000000000}"/>
          </ac:spMkLst>
        </pc:spChg>
        <pc:spChg chg="del mod ord">
          <ac:chgData name="Mitchell Wand" userId="de9b44c55c049659" providerId="LiveId" clId="{F73383E9-5094-4CFC-9B99-1CECF5F2104D}" dt="2022-12-11T22:42:00.593" v="50" actId="700"/>
          <ac:spMkLst>
            <pc:docMk/>
            <pc:sldMk cId="3960731311" sldId="661"/>
            <ac:spMk id="595" creationId="{00000000-0000-0000-0000-000000000000}"/>
          </ac:spMkLst>
        </pc:spChg>
        <pc:spChg chg="mod ord">
          <ac:chgData name="Mitchell Wand" userId="de9b44c55c049659" providerId="LiveId" clId="{F73383E9-5094-4CFC-9B99-1CECF5F2104D}" dt="2022-12-11T22:46:34.189" v="120" actId="20577"/>
          <ac:spMkLst>
            <pc:docMk/>
            <pc:sldMk cId="3960731311" sldId="661"/>
            <ac:spMk id="596" creationId="{00000000-0000-0000-0000-000000000000}"/>
          </ac:spMkLst>
        </pc:spChg>
      </pc:sldChg>
      <pc:sldChg chg="addSp delSp modSp mod modClrScheme chgLayout">
        <pc:chgData name="Mitchell Wand" userId="de9b44c55c049659" providerId="LiveId" clId="{F73383E9-5094-4CFC-9B99-1CECF5F2104D}" dt="2022-12-11T22:51:24.184" v="151" actId="478"/>
        <pc:sldMkLst>
          <pc:docMk/>
          <pc:sldMk cId="1699180941" sldId="662"/>
        </pc:sldMkLst>
        <pc:spChg chg="add del mod">
          <ac:chgData name="Mitchell Wand" userId="de9b44c55c049659" providerId="LiveId" clId="{F73383E9-5094-4CFC-9B99-1CECF5F2104D}" dt="2022-12-11T22:48:33.946" v="127" actId="478"/>
          <ac:spMkLst>
            <pc:docMk/>
            <pc:sldMk cId="1699180941" sldId="662"/>
            <ac:spMk id="3" creationId="{985AB66C-A8B0-3956-11C5-BCD99CEAD7C8}"/>
          </ac:spMkLst>
        </pc:spChg>
        <pc:spChg chg="mod ord">
          <ac:chgData name="Mitchell Wand" userId="de9b44c55c049659" providerId="LiveId" clId="{F73383E9-5094-4CFC-9B99-1CECF5F2104D}" dt="2022-12-11T22:47:08.209" v="122" actId="255"/>
          <ac:spMkLst>
            <pc:docMk/>
            <pc:sldMk cId="1699180941" sldId="662"/>
            <ac:spMk id="600" creationId="{00000000-0000-0000-0000-000000000000}"/>
          </ac:spMkLst>
        </pc:spChg>
        <pc:spChg chg="del mod ord">
          <ac:chgData name="Mitchell Wand" userId="de9b44c55c049659" providerId="LiveId" clId="{F73383E9-5094-4CFC-9B99-1CECF5F2104D}" dt="2022-12-11T22:42:35.029" v="54" actId="700"/>
          <ac:spMkLst>
            <pc:docMk/>
            <pc:sldMk cId="1699180941" sldId="662"/>
            <ac:spMk id="601" creationId="{00000000-0000-0000-0000-000000000000}"/>
          </ac:spMkLst>
        </pc:spChg>
        <pc:spChg chg="del mod ord">
          <ac:chgData name="Mitchell Wand" userId="de9b44c55c049659" providerId="LiveId" clId="{F73383E9-5094-4CFC-9B99-1CECF5F2104D}" dt="2022-12-11T22:46:51.695" v="121" actId="478"/>
          <ac:spMkLst>
            <pc:docMk/>
            <pc:sldMk cId="1699180941" sldId="662"/>
            <ac:spMk id="602"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3" creationId="{00000000-0000-0000-0000-000000000000}"/>
          </ac:spMkLst>
        </pc:spChg>
        <pc:spChg chg="mod topLvl">
          <ac:chgData name="Mitchell Wand" userId="de9b44c55c049659" providerId="LiveId" clId="{F73383E9-5094-4CFC-9B99-1CECF5F2104D}" dt="2022-12-11T22:49:53.815" v="137" actId="14100"/>
          <ac:spMkLst>
            <pc:docMk/>
            <pc:sldMk cId="1699180941" sldId="662"/>
            <ac:spMk id="604"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5"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6" creationId="{00000000-0000-0000-0000-000000000000}"/>
          </ac:spMkLst>
        </pc:spChg>
        <pc:spChg chg="mod topLvl">
          <ac:chgData name="Mitchell Wand" userId="de9b44c55c049659" providerId="LiveId" clId="{F73383E9-5094-4CFC-9B99-1CECF5F2104D}" dt="2022-12-11T22:50:54.835" v="147" actId="1076"/>
          <ac:spMkLst>
            <pc:docMk/>
            <pc:sldMk cId="1699180941" sldId="662"/>
            <ac:spMk id="607"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8" creationId="{00000000-0000-0000-0000-000000000000}"/>
          </ac:spMkLst>
        </pc:spChg>
        <pc:spChg chg="del mod topLvl">
          <ac:chgData name="Mitchell Wand" userId="de9b44c55c049659" providerId="LiveId" clId="{F73383E9-5094-4CFC-9B99-1CECF5F2104D}" dt="2022-12-11T22:51:17.624" v="149" actId="478"/>
          <ac:spMkLst>
            <pc:docMk/>
            <pc:sldMk cId="1699180941" sldId="662"/>
            <ac:spMk id="609" creationId="{00000000-0000-0000-0000-000000000000}"/>
          </ac:spMkLst>
        </pc:spChg>
        <pc:spChg chg="mod topLvl">
          <ac:chgData name="Mitchell Wand" userId="de9b44c55c049659" providerId="LiveId" clId="{F73383E9-5094-4CFC-9B99-1CECF5F2104D}" dt="2022-12-11T22:50:49.822" v="146" actId="14100"/>
          <ac:spMkLst>
            <pc:docMk/>
            <pc:sldMk cId="1699180941" sldId="662"/>
            <ac:spMk id="610" creationId="{00000000-0000-0000-0000-000000000000}"/>
          </ac:spMkLst>
        </pc:spChg>
        <pc:spChg chg="del mod topLvl">
          <ac:chgData name="Mitchell Wand" userId="de9b44c55c049659" providerId="LiveId" clId="{F73383E9-5094-4CFC-9B99-1CECF5F2104D}" dt="2022-12-11T22:51:24.184" v="151" actId="478"/>
          <ac:spMkLst>
            <pc:docMk/>
            <pc:sldMk cId="1699180941" sldId="662"/>
            <ac:spMk id="611" creationId="{00000000-0000-0000-0000-000000000000}"/>
          </ac:spMkLst>
        </pc:spChg>
        <pc:spChg chg="mod topLvl">
          <ac:chgData name="Mitchell Wand" userId="de9b44c55c049659" providerId="LiveId" clId="{F73383E9-5094-4CFC-9B99-1CECF5F2104D}" dt="2022-12-11T22:49:46.966" v="136" actId="465"/>
          <ac:spMkLst>
            <pc:docMk/>
            <pc:sldMk cId="1699180941" sldId="662"/>
            <ac:spMk id="612" creationId="{00000000-0000-0000-0000-000000000000}"/>
          </ac:spMkLst>
        </pc:spChg>
        <pc:spChg chg="mod topLvl">
          <ac:chgData name="Mitchell Wand" userId="de9b44c55c049659" providerId="LiveId" clId="{F73383E9-5094-4CFC-9B99-1CECF5F2104D}" dt="2022-12-11T22:50:10.021" v="139" actId="1076"/>
          <ac:spMkLst>
            <pc:docMk/>
            <pc:sldMk cId="1699180941" sldId="662"/>
            <ac:spMk id="613" creationId="{00000000-0000-0000-0000-000000000000}"/>
          </ac:spMkLst>
        </pc:spChg>
        <pc:spChg chg="mod topLvl">
          <ac:chgData name="Mitchell Wand" userId="de9b44c55c049659" providerId="LiveId" clId="{F73383E9-5094-4CFC-9B99-1CECF5F2104D}" dt="2022-12-11T22:50:21.396" v="140" actId="1076"/>
          <ac:spMkLst>
            <pc:docMk/>
            <pc:sldMk cId="1699180941" sldId="662"/>
            <ac:spMk id="614" creationId="{00000000-0000-0000-0000-000000000000}"/>
          </ac:spMkLst>
        </pc:spChg>
        <pc:spChg chg="mod topLvl">
          <ac:chgData name="Mitchell Wand" userId="de9b44c55c049659" providerId="LiveId" clId="{F73383E9-5094-4CFC-9B99-1CECF5F2104D}" dt="2022-12-11T22:50:30.041" v="142" actId="14100"/>
          <ac:spMkLst>
            <pc:docMk/>
            <pc:sldMk cId="1699180941" sldId="662"/>
            <ac:spMk id="615" creationId="{00000000-0000-0000-0000-000000000000}"/>
          </ac:spMkLst>
        </pc:spChg>
        <pc:spChg chg="mod topLvl">
          <ac:chgData name="Mitchell Wand" userId="de9b44c55c049659" providerId="LiveId" clId="{F73383E9-5094-4CFC-9B99-1CECF5F2104D}" dt="2022-12-11T22:50:40.349" v="144" actId="14100"/>
          <ac:spMkLst>
            <pc:docMk/>
            <pc:sldMk cId="1699180941" sldId="662"/>
            <ac:spMk id="616" creationId="{00000000-0000-0000-0000-000000000000}"/>
          </ac:spMkLst>
        </pc:spChg>
        <pc:grpChg chg="add del mod">
          <ac:chgData name="Mitchell Wand" userId="de9b44c55c049659" providerId="LiveId" clId="{F73383E9-5094-4CFC-9B99-1CECF5F2104D}" dt="2022-12-11T22:48:13.464" v="126" actId="165"/>
          <ac:grpSpMkLst>
            <pc:docMk/>
            <pc:sldMk cId="1699180941" sldId="662"/>
            <ac:grpSpMk id="4" creationId="{6415F8F1-FD7A-D1A8-5B1F-20CAA0C2FB4A}"/>
          </ac:grpSpMkLst>
        </pc:grpChg>
      </pc:sldChg>
      <pc:sldChg chg="del">
        <pc:chgData name="Mitchell Wand" userId="de9b44c55c049659" providerId="LiveId" clId="{F73383E9-5094-4CFC-9B99-1CECF5F2104D}" dt="2022-12-11T22:37:57.855" v="27" actId="2696"/>
        <pc:sldMkLst>
          <pc:docMk/>
          <pc:sldMk cId="3510415203" sldId="663"/>
        </pc:sldMkLst>
      </pc:sldChg>
      <pc:sldChg chg="del">
        <pc:chgData name="Mitchell Wand" userId="de9b44c55c049659" providerId="LiveId" clId="{F73383E9-5094-4CFC-9B99-1CECF5F2104D}" dt="2022-12-11T22:40:14.462" v="39" actId="2696"/>
        <pc:sldMkLst>
          <pc:docMk/>
          <pc:sldMk cId="1567562974" sldId="6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05173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pPr defTabSz="914400">
              <a:lnSpc>
                <a:spcPct val="100000"/>
              </a:lnSpc>
              <a:defRPr sz="1800">
                <a:latin typeface="Arial"/>
                <a:ea typeface="Arial"/>
                <a:cs typeface="Arial"/>
                <a:sym typeface="Arial"/>
              </a:defRPr>
            </a:pPr>
            <a:r>
              <a:rPr dirty="0"/>
              <a:t>DNS partitions responsibility by “layers”. In this simplified view, we show a single server responsible for each layer. In practice, each layer might be its own distributed system!</a:t>
            </a:r>
          </a:p>
          <a:p>
            <a:pPr defTabSz="914400">
              <a:lnSpc>
                <a:spcPct val="100000"/>
              </a:lnSpc>
              <a:defRPr sz="1800">
                <a:latin typeface="Arial"/>
                <a:ea typeface="Arial"/>
                <a:cs typeface="Arial"/>
                <a:sym typeface="Arial"/>
              </a:defRPr>
            </a:pPr>
            <a:endParaRPr dirty="0"/>
          </a:p>
          <a:p>
            <a:pPr defTabSz="914400">
              <a:lnSpc>
                <a:spcPct val="100000"/>
              </a:lnSpc>
              <a:defRPr sz="1800">
                <a:latin typeface="Arial"/>
                <a:ea typeface="Arial"/>
                <a:cs typeface="Arial"/>
                <a:sym typeface="Arial"/>
              </a:defRPr>
            </a:pPr>
            <a:r>
              <a:rPr dirty="0"/>
              <a:t>Let’s see how this partitioning is useful in an example that demonstrates how to resolve a name to an addres</a:t>
            </a:r>
            <a:r>
              <a:rPr lang="en-US" dirty="0"/>
              <a:t>s</a:t>
            </a:r>
            <a:endParaRPr dirty="0"/>
          </a:p>
        </p:txBody>
      </p:sp>
    </p:spTree>
    <p:extLst>
      <p:ext uri="{BB962C8B-B14F-4D97-AF65-F5344CB8AC3E}">
        <p14:creationId xmlns:p14="http://schemas.microsoft.com/office/powerpoint/2010/main" val="3903685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DNS does a tree search algorithm</a:t>
            </a:r>
          </a:p>
          <a:p>
            <a:r>
              <a:rPr lang="en-US" dirty="0"/>
              <a:t>Here is the server for northeastern.edu. It knows its own IP address and addresses of its parents and immediate descendants (children).</a:t>
            </a:r>
          </a:p>
          <a:p>
            <a:r>
              <a:rPr lang="en-US" dirty="0"/>
              <a:t>If I ask it about “northeastern.edu”, it responds with the address.</a:t>
            </a:r>
          </a:p>
          <a:p>
            <a:r>
              <a:rPr lang="en-US" dirty="0"/>
              <a:t>If I ask it about anything that is not of the form *.northeastern.edu, it forwards the request to its parent (here *.</a:t>
            </a:r>
            <a:r>
              <a:rPr lang="en-US" dirty="0" err="1"/>
              <a:t>edu</a:t>
            </a:r>
            <a:r>
              <a:rPr lang="en-US" dirty="0"/>
              <a:t>).</a:t>
            </a:r>
          </a:p>
          <a:p>
            <a:r>
              <a:rPr lang="en-US" dirty="0"/>
              <a:t>If I ask it about anything that is of the form *.khoury.northeastern.edu, it forwards the request to the server for *.khoury.northeastern.edu (its child)</a:t>
            </a:r>
          </a:p>
          <a:p>
            <a:r>
              <a:rPr lang="en-US" dirty="0"/>
              <a:t>If I ask it about anything that is of the form *.registrar.northeastern.edu, it forwards the request to the server for *.registrar.northeastern.edu</a:t>
            </a:r>
          </a:p>
        </p:txBody>
      </p:sp>
    </p:spTree>
    <p:extLst>
      <p:ext uri="{BB962C8B-B14F-4D97-AF65-F5344CB8AC3E}">
        <p14:creationId xmlns:p14="http://schemas.microsoft.com/office/powerpoint/2010/main" val="2744247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organization pays off again when we go to change IP addresses.   If, for example, we change the IP address of course.khoury.northeastern.edu, that requires changing only the table at *.khoury.northeastern.edu .  Changes at other nodes, say calendar.registrar.northeastern.edu, don’t propagate to this server.</a:t>
            </a:r>
          </a:p>
        </p:txBody>
      </p:sp>
    </p:spTree>
    <p:extLst>
      <p:ext uri="{BB962C8B-B14F-4D97-AF65-F5344CB8AC3E}">
        <p14:creationId xmlns:p14="http://schemas.microsoft.com/office/powerpoint/2010/main" val="1330220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Different servers might even use different replication strategies.  But we’re not going to get into that.</a:t>
            </a:r>
          </a:p>
        </p:txBody>
      </p:sp>
    </p:spTree>
    <p:extLst>
      <p:ext uri="{BB962C8B-B14F-4D97-AF65-F5344CB8AC3E}">
        <p14:creationId xmlns:p14="http://schemas.microsoft.com/office/powerpoint/2010/main" val="3676060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Shape 591"/>
          <p:cNvSpPr>
            <a:spLocks noGrp="1" noRot="1" noChangeAspect="1"/>
          </p:cNvSpPr>
          <p:nvPr>
            <p:ph type="sldImg"/>
          </p:nvPr>
        </p:nvSpPr>
        <p:spPr>
          <a:xfrm>
            <a:off x="381000" y="685800"/>
            <a:ext cx="6096000" cy="3429000"/>
          </a:xfrm>
          <a:prstGeom prst="rect">
            <a:avLst/>
          </a:prstGeom>
        </p:spPr>
        <p:txBody>
          <a:bodyPr/>
          <a:lstStyle/>
          <a:p>
            <a:endParaRPr/>
          </a:p>
        </p:txBody>
      </p:sp>
      <p:sp>
        <p:nvSpPr>
          <p:cNvPr id="592" name="Shape 592"/>
          <p:cNvSpPr>
            <a:spLocks noGrp="1"/>
          </p:cNvSpPr>
          <p:nvPr>
            <p:ph type="body" sz="quarter" idx="1"/>
          </p:nvPr>
        </p:nvSpPr>
        <p:spPr>
          <a:prstGeom prst="rect">
            <a:avLst/>
          </a:prstGeom>
        </p:spPr>
        <p:txBody>
          <a:bodyPr/>
          <a:lstStyle/>
          <a:p>
            <a:r>
              <a:t>Event driven architectures are very useful to compose multiple systems together that have different requirements.</a:t>
            </a:r>
          </a:p>
          <a:p>
            <a:r>
              <a:t>For example: How do we design a system like Slack, which needs to support real-time text chat for potentially thousands of users in the same channel. We want those message to be delivered in real-time (with the least possible latency), but will accept potential failures: if some client is slow to respond to acknowledge a message, we should still keep sending the message to the rest of the clients. But, at the same time, we want to ensure that we have an authoritative record that guarantees that all of the chat messages in a channel are recorded in the order in which they were received, with fault tolerance?</a:t>
            </a:r>
          </a:p>
          <a:p>
            <a:endParaRPr/>
          </a:p>
          <a:p>
            <a:r>
              <a:t>These are conflicting requirements. Building one system that does both things seems impossible.</a:t>
            </a:r>
          </a:p>
          <a:p>
            <a:r>
              <a:t>This is where the idea of an event-driven architecture comes into play</a:t>
            </a:r>
          </a:p>
        </p:txBody>
      </p:sp>
    </p:spTree>
    <p:extLst>
      <p:ext uri="{BB962C8B-B14F-4D97-AF65-F5344CB8AC3E}">
        <p14:creationId xmlns:p14="http://schemas.microsoft.com/office/powerpoint/2010/main" val="3862397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Shape 597"/>
          <p:cNvSpPr>
            <a:spLocks noGrp="1" noRot="1" noChangeAspect="1"/>
          </p:cNvSpPr>
          <p:nvPr>
            <p:ph type="sldImg"/>
          </p:nvPr>
        </p:nvSpPr>
        <p:spPr>
          <a:xfrm>
            <a:off x="381000" y="685800"/>
            <a:ext cx="6096000" cy="3429000"/>
          </a:xfrm>
          <a:prstGeom prst="rect">
            <a:avLst/>
          </a:prstGeom>
        </p:spPr>
        <p:txBody>
          <a:bodyPr/>
          <a:lstStyle/>
          <a:p>
            <a:endParaRPr/>
          </a:p>
        </p:txBody>
      </p:sp>
      <p:sp>
        <p:nvSpPr>
          <p:cNvPr id="598" name="Shape 598"/>
          <p:cNvSpPr>
            <a:spLocks noGrp="1"/>
          </p:cNvSpPr>
          <p:nvPr>
            <p:ph type="body" sz="quarter" idx="1"/>
          </p:nvPr>
        </p:nvSpPr>
        <p:spPr>
          <a:prstGeom prst="rect">
            <a:avLst/>
          </a:prstGeom>
        </p:spPr>
        <p:txBody>
          <a:bodyPr/>
          <a:lstStyle/>
          <a:p>
            <a:r>
              <a:rPr sz="1800" dirty="0">
                <a:latin typeface="Verdana" panose="020B0604030504040204" pitchFamily="34" charset="0"/>
                <a:ea typeface="Verdana" panose="020B0604030504040204" pitchFamily="34" charset="0"/>
              </a:rPr>
              <a:t>We can take these two conflicting requirements and organize them into two processing units around these responsibilities:</a:t>
            </a:r>
            <a:endParaRPr lang="en-US" sz="1800" dirty="0">
              <a:latin typeface="Verdana" panose="020B0604030504040204" pitchFamily="34" charset="0"/>
              <a:ea typeface="Verdana" panose="020B0604030504040204" pitchFamily="34" charset="0"/>
            </a:endParaRPr>
          </a:p>
          <a:p>
            <a:endParaRPr sz="1800" dirty="0">
              <a:latin typeface="Verdana" panose="020B0604030504040204" pitchFamily="34" charset="0"/>
              <a:ea typeface="Verdana" panose="020B0604030504040204" pitchFamily="34" charset="0"/>
            </a:endParaRPr>
          </a:p>
          <a:p>
            <a:pPr marL="220578" indent="-220578">
              <a:buSzPct val="100000"/>
              <a:buChar char="*"/>
            </a:pPr>
            <a:r>
              <a:rPr sz="1800" dirty="0">
                <a:latin typeface="Verdana" panose="020B0604030504040204" pitchFamily="34" charset="0"/>
                <a:ea typeface="Verdana" panose="020B0604030504040204" pitchFamily="34" charset="0"/>
              </a:rPr>
              <a:t>Real time processing unit optimizes for speed and availability of distributing all messages in real time to as many clients as possible. It makes no fault tolerance guarantees - if parts of it fail, clients will not get their messages in real time. However, the clients could still retrieve them (perhaps somewhat slower) from…</a:t>
            </a:r>
          </a:p>
          <a:p>
            <a:pPr marL="220578" indent="-220578">
              <a:buSzPct val="100000"/>
              <a:buChar char="*"/>
            </a:pPr>
            <a:r>
              <a:rPr sz="1800" dirty="0">
                <a:latin typeface="Verdana" panose="020B0604030504040204" pitchFamily="34" charset="0"/>
                <a:ea typeface="Verdana" panose="020B0604030504040204" pitchFamily="34" charset="0"/>
              </a:rPr>
              <a:t>Persistence processing unit, which optimizes for fault-tolerance, sacrificing speed and availability. Every message that is received by the persistence processing unit is guaranteed to be available in the future if clients ask for it.</a:t>
            </a:r>
          </a:p>
          <a:p>
            <a:endParaRPr sz="1800" dirty="0">
              <a:latin typeface="Verdana" panose="020B0604030504040204" pitchFamily="34" charset="0"/>
              <a:ea typeface="Verdana" panose="020B0604030504040204" pitchFamily="34" charset="0"/>
            </a:endParaRPr>
          </a:p>
          <a:p>
            <a:r>
              <a:rPr lang="en-US" sz="1800" dirty="0">
                <a:latin typeface="Verdana" panose="020B0604030504040204" pitchFamily="34" charset="0"/>
                <a:ea typeface="Verdana" panose="020B0604030504040204" pitchFamily="34" charset="0"/>
              </a:rPr>
              <a:t>W</a:t>
            </a:r>
            <a:r>
              <a:rPr sz="1800" dirty="0">
                <a:latin typeface="Verdana" panose="020B0604030504040204" pitchFamily="34" charset="0"/>
                <a:ea typeface="Verdana" panose="020B0604030504040204" pitchFamily="34" charset="0"/>
              </a:rPr>
              <a:t>e can then add an event queue service that receives the chat messages from clients and dispatches them to both processing units. The event queue will be fault tolerant in that it has a buffer of messages that have been received, but not yet processed by the “persistence” component. As the persistence component archives the messages, the buffer can be freed.</a:t>
            </a:r>
          </a:p>
        </p:txBody>
      </p:sp>
    </p:spTree>
    <p:extLst>
      <p:ext uri="{BB962C8B-B14F-4D97-AF65-F5344CB8AC3E}">
        <p14:creationId xmlns:p14="http://schemas.microsoft.com/office/powerpoint/2010/main" val="67147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Shape 617"/>
          <p:cNvSpPr>
            <a:spLocks noGrp="1" noRot="1" noChangeAspect="1"/>
          </p:cNvSpPr>
          <p:nvPr>
            <p:ph type="sldImg"/>
          </p:nvPr>
        </p:nvSpPr>
        <p:spPr>
          <a:xfrm>
            <a:off x="381000" y="685800"/>
            <a:ext cx="6096000" cy="3429000"/>
          </a:xfrm>
          <a:prstGeom prst="rect">
            <a:avLst/>
          </a:prstGeom>
        </p:spPr>
        <p:txBody>
          <a:bodyPr/>
          <a:lstStyle/>
          <a:p>
            <a:endParaRPr/>
          </a:p>
        </p:txBody>
      </p:sp>
      <p:sp>
        <p:nvSpPr>
          <p:cNvPr id="618" name="Shape 618"/>
          <p:cNvSpPr>
            <a:spLocks noGrp="1"/>
          </p:cNvSpPr>
          <p:nvPr>
            <p:ph type="body" sz="quarter" idx="1"/>
          </p:nvPr>
        </p:nvSpPr>
        <p:spPr>
          <a:prstGeom prst="rect">
            <a:avLst/>
          </a:prstGeom>
        </p:spPr>
        <p:txBody>
          <a:bodyPr/>
          <a:lstStyle/>
          <a:p>
            <a:r>
              <a:rPr dirty="0"/>
              <a:t>Here is a high-level architecture diagram that shows how we might go about implementing this real time chat service.</a:t>
            </a:r>
          </a:p>
          <a:p>
            <a:endParaRPr dirty="0"/>
          </a:p>
          <a:p>
            <a:r>
              <a:rPr dirty="0"/>
              <a:t>Messages flow into our system, </a:t>
            </a:r>
            <a:r>
              <a:rPr lang="en-US" dirty="0"/>
              <a:t>via the message queue </a:t>
            </a:r>
            <a:r>
              <a:rPr dirty="0"/>
              <a:t>and are delivered to both components - the real time service and the persistence service. </a:t>
            </a:r>
          </a:p>
          <a:p>
            <a:endParaRPr dirty="0"/>
          </a:p>
          <a:p>
            <a:r>
              <a:rPr dirty="0"/>
              <a:t>We do not show the details of how each of the components is implemented (that’s a topic for another class), but list an example of the kinds of off-the-shelf infrastructure that are likely to be used by each component</a:t>
            </a:r>
            <a:r>
              <a:rPr lang="en-US" dirty="0"/>
              <a:t> (RabbitMQ – Rabbit M Q; Redis (read-</a:t>
            </a:r>
            <a:r>
              <a:rPr lang="en-US" dirty="0" err="1"/>
              <a:t>iss</a:t>
            </a:r>
            <a:r>
              <a:rPr lang="en-US" dirty="0"/>
              <a:t>); Postgres (Post-</a:t>
            </a:r>
            <a:r>
              <a:rPr lang="en-US" dirty="0" err="1"/>
              <a:t>Grehs</a:t>
            </a:r>
            <a:r>
              <a:rPr lang="en-US" dirty="0"/>
              <a:t>)</a:t>
            </a:r>
            <a:r>
              <a:rPr dirty="0"/>
              <a:t>.</a:t>
            </a:r>
            <a:r>
              <a:rPr lang="en-US" dirty="0"/>
              <a:t> Each of those components might be a single server, or a cluster of services. Hooray for abstractions!</a:t>
            </a:r>
            <a:endParaRPr dirty="0"/>
          </a:p>
        </p:txBody>
      </p:sp>
    </p:spTree>
    <p:extLst>
      <p:ext uri="{BB962C8B-B14F-4D97-AF65-F5344CB8AC3E}">
        <p14:creationId xmlns:p14="http://schemas.microsoft.com/office/powerpoint/2010/main" val="3044444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2484671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hape 317"/>
          <p:cNvSpPr>
            <a:spLocks noGrp="1" noRot="1" noChangeAspect="1"/>
          </p:cNvSpPr>
          <p:nvPr>
            <p:ph type="sldImg"/>
          </p:nvPr>
        </p:nvSpPr>
        <p:spPr>
          <a:prstGeom prst="rect">
            <a:avLst/>
          </a:prstGeom>
        </p:spPr>
        <p:txBody>
          <a:bodyPr/>
          <a:lstStyle/>
          <a:p>
            <a:endParaRPr/>
          </a:p>
        </p:txBody>
      </p:sp>
      <p:sp>
        <p:nvSpPr>
          <p:cNvPr id="318" name="Shape 318"/>
          <p:cNvSpPr>
            <a:spLocks noGrp="1"/>
          </p:cNvSpPr>
          <p:nvPr>
            <p:ph type="body" sz="quarter" idx="1"/>
          </p:nvPr>
        </p:nvSpPr>
        <p:spPr>
          <a:prstGeom prst="rect">
            <a:avLst/>
          </a:prstGeom>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&lt;Read slide&gt;</a:t>
            </a:r>
          </a:p>
          <a:p>
            <a:endParaRPr dirty="0"/>
          </a:p>
        </p:txBody>
      </p:sp>
    </p:spTree>
    <p:extLst>
      <p:ext uri="{BB962C8B-B14F-4D97-AF65-F5344CB8AC3E}">
        <p14:creationId xmlns:p14="http://schemas.microsoft.com/office/powerpoint/2010/main" val="1102916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a:spLocks noGrp="1" noRot="1" noChangeAspect="1"/>
          </p:cNvSpPr>
          <p:nvPr>
            <p:ph type="sldImg"/>
          </p:nvPr>
        </p:nvSpPr>
        <p:spPr>
          <a:prstGeom prst="rect">
            <a:avLst/>
          </a:prstGeom>
        </p:spPr>
        <p:txBody>
          <a:bodyPr/>
          <a:lstStyle/>
          <a:p>
            <a:endParaRPr/>
          </a:p>
        </p:txBody>
      </p:sp>
      <p:sp>
        <p:nvSpPr>
          <p:cNvPr id="366" name="Shape 366"/>
          <p:cNvSpPr>
            <a:spLocks noGrp="1"/>
          </p:cNvSpPr>
          <p:nvPr>
            <p:ph type="body" sz="quarter" idx="1"/>
          </p:nvPr>
        </p:nvSpPr>
        <p:spPr>
          <a:prstGeom prst="rect">
            <a:avLst/>
          </a:prstGeom>
        </p:spPr>
        <p:txBody>
          <a:bodyPr/>
          <a:lstStyle/>
          <a:p>
            <a:r>
              <a:rPr dirty="0"/>
              <a:t>How might we consider applying this idea of partitioning to a network filesystem, like our NFS monolith?</a:t>
            </a:r>
          </a:p>
          <a:p>
            <a:r>
              <a:rPr dirty="0"/>
              <a:t>A classic example of tiering distributed filesystems is GFS, the Google File System.</a:t>
            </a:r>
          </a:p>
          <a:p>
            <a:r>
              <a:rPr dirty="0"/>
              <a:t>(Read stated requirements</a:t>
            </a:r>
            <a:r>
              <a:rPr lang="en-US" dirty="0"/>
              <a:t> in slide</a:t>
            </a:r>
            <a:r>
              <a:rPr dirty="0"/>
              <a:t>)</a:t>
            </a:r>
            <a:endParaRPr lang="en-US" dirty="0"/>
          </a:p>
          <a:p>
            <a:endParaRPr dirty="0"/>
          </a:p>
          <a:p>
            <a:r>
              <a:rPr dirty="0"/>
              <a:t>The key problem is that the throughput of a single server is limited, so we need some way to have multiple servers, so that clients can read/write files on those different servers, allowing for scaling. But how do we coordinate multiple servers?</a:t>
            </a:r>
          </a:p>
        </p:txBody>
      </p:sp>
    </p:spTree>
    <p:extLst>
      <p:ext uri="{BB962C8B-B14F-4D97-AF65-F5344CB8AC3E}">
        <p14:creationId xmlns:p14="http://schemas.microsoft.com/office/powerpoint/2010/main" val="3788018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Shape 479"/>
          <p:cNvSpPr>
            <a:spLocks noGrp="1" noRot="1" noChangeAspect="1"/>
          </p:cNvSpPr>
          <p:nvPr>
            <p:ph type="sldImg"/>
          </p:nvPr>
        </p:nvSpPr>
        <p:spPr>
          <a:prstGeom prst="rect">
            <a:avLst/>
          </a:prstGeom>
        </p:spPr>
        <p:txBody>
          <a:bodyPr/>
          <a:lstStyle/>
          <a:p>
            <a:endParaRPr/>
          </a:p>
        </p:txBody>
      </p:sp>
      <p:sp>
        <p:nvSpPr>
          <p:cNvPr id="480" name="Shape 480"/>
          <p:cNvSpPr>
            <a:spLocks noGrp="1"/>
          </p:cNvSpPr>
          <p:nvPr>
            <p:ph type="body" sz="quarter" idx="1"/>
          </p:nvPr>
        </p:nvSpPr>
        <p:spPr>
          <a:prstGeom prst="rect">
            <a:avLst/>
          </a:prstGeom>
        </p:spPr>
        <p:txBody>
          <a:bodyPr/>
          <a:lstStyle/>
          <a:p>
            <a:r>
              <a:rPr dirty="0"/>
              <a:t>To achieve these stated requirements, GFS’ architecture is split into two tiers.</a:t>
            </a:r>
          </a:p>
          <a:p>
            <a:r>
              <a:rPr dirty="0"/>
              <a:t>Each file is split into multiple “chunks” of 128MB. </a:t>
            </a:r>
            <a:endParaRPr lang="en-US" dirty="0"/>
          </a:p>
          <a:p>
            <a:r>
              <a:rPr lang="en-US" dirty="0"/>
              <a:t>One of the tiers is a</a:t>
            </a:r>
            <a:r>
              <a:rPr dirty="0"/>
              <a:t> Metadata tier, which knows the names of each of the files, and for each file, knows where the “chunks” are.</a:t>
            </a:r>
          </a:p>
          <a:p>
            <a:r>
              <a:rPr dirty="0"/>
              <a:t>The Chunk tier stores each of the 128MB chunks.</a:t>
            </a:r>
          </a:p>
          <a:p>
            <a:r>
              <a:rPr dirty="0"/>
              <a:t>For a client to read a file, like “/foo/bar”, it first asks the metadata tier for the list of chunks and the chunk servers that have it.</a:t>
            </a:r>
            <a:br>
              <a:rPr dirty="0"/>
            </a:br>
            <a:r>
              <a:rPr dirty="0"/>
              <a:t>Then, it can directly connect to the relevant chunk servers in the chunk tier and read the file.</a:t>
            </a:r>
          </a:p>
          <a:p>
            <a:r>
              <a:rPr dirty="0"/>
              <a:t>The chunk tier can scale extremely efficiently, because supporting more (and bigger) concurrent reads/writes just means that we add more chunk servers. This tiering can be further expanded so that chunks are replicated between multiple chunk servers, creating yet another tier, but getting into the details of GFS further is really the topic of a distributed systems class.</a:t>
            </a:r>
          </a:p>
          <a:p>
            <a:endParaRPr dirty="0"/>
          </a:p>
          <a:p>
            <a:r>
              <a:rPr dirty="0"/>
              <a:t>Of course: there might be a bottleneck on the metadata tier: every single request will pass through it (to find which chunk server to talk to). But: the requirements stated that it was OK for there to be a latency to start a large read or write - so this is an adequate design for the requirements. Within Google, GFS has since been replaced by a much more complex system that alleviates this bottleneck, but this design is widely deployed today - the very popular “Hadoop” map/reduce library implements a distributed filesystem “HDFS” which is exactly this one!</a:t>
            </a:r>
          </a:p>
          <a:p>
            <a:endParaRPr dirty="0"/>
          </a:p>
          <a:p>
            <a:r>
              <a:rPr dirty="0"/>
              <a:t>Our important takeaway for GFS is that it allows for high-throughput reads and writes by allowing this “chunk” tier to scale with little limitation. </a:t>
            </a:r>
          </a:p>
        </p:txBody>
      </p:sp>
    </p:spTree>
    <p:extLst>
      <p:ext uri="{BB962C8B-B14F-4D97-AF65-F5344CB8AC3E}">
        <p14:creationId xmlns:p14="http://schemas.microsoft.com/office/powerpoint/2010/main" val="194795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noRot="1" noChangeAspect="1"/>
          </p:cNvSpPr>
          <p:nvPr>
            <p:ph type="sldImg"/>
          </p:nvPr>
        </p:nvSpPr>
        <p:spPr>
          <a:prstGeom prst="rect">
            <a:avLst/>
          </a:prstGeom>
        </p:spPr>
        <p:txBody>
          <a:bodyPr/>
          <a:lstStyle/>
          <a:p>
            <a:endParaRPr/>
          </a:p>
        </p:txBody>
      </p:sp>
      <p:sp>
        <p:nvSpPr>
          <p:cNvPr id="208" name="Shape 208"/>
          <p:cNvSpPr>
            <a:spLocks noGrp="1"/>
          </p:cNvSpPr>
          <p:nvPr>
            <p:ph type="body" sz="quarter" idx="1"/>
          </p:nvPr>
        </p:nvSpPr>
        <p:spPr>
          <a:prstGeom prst="rect">
            <a:avLst/>
          </a:prstGeom>
        </p:spPr>
        <p:txBody>
          <a:bodyPr/>
          <a:lstStyle/>
          <a:p>
            <a:r>
              <a:rPr lang="en-US" dirty="0"/>
              <a:t>The Domain Name System is a classic example of a distributed system. DNS is a fundamental service on the internet, which maps human-readable names like facebook.com to numerical IP addresses.</a:t>
            </a:r>
          </a:p>
          <a:p>
            <a:r>
              <a:rPr lang="en-US" dirty="0"/>
              <a:t>&lt;read slide and explain&gt;</a:t>
            </a:r>
          </a:p>
          <a:p>
            <a:r>
              <a:rPr lang="en-US" dirty="0"/>
              <a:t>Graphics shows how many people access this system daily</a:t>
            </a:r>
            <a:endParaRPr dirty="0"/>
          </a:p>
        </p:txBody>
      </p:sp>
    </p:spTree>
    <p:extLst>
      <p:ext uri="{BB962C8B-B14F-4D97-AF65-F5344CB8AC3E}">
        <p14:creationId xmlns:p14="http://schemas.microsoft.com/office/powerpoint/2010/main" val="2851511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noRot="1" noChangeAspect="1"/>
          </p:cNvSpPr>
          <p:nvPr>
            <p:ph type="sldImg"/>
          </p:nvPr>
        </p:nvSpPr>
        <p:spPr>
          <a:prstGeom prst="rect">
            <a:avLst/>
          </a:prstGeom>
        </p:spPr>
        <p:txBody>
          <a:bodyPr/>
          <a:lstStyle/>
          <a:p>
            <a:endParaRPr/>
          </a:p>
        </p:txBody>
      </p:sp>
      <p:sp>
        <p:nvSpPr>
          <p:cNvPr id="244" name="Shape 244"/>
          <p:cNvSpPr>
            <a:spLocks noGrp="1"/>
          </p:cNvSpPr>
          <p:nvPr>
            <p:ph type="body" sz="quarter" idx="1"/>
          </p:nvPr>
        </p:nvSpPr>
        <p:spPr>
          <a:prstGeom prst="rect">
            <a:avLst/>
          </a:prstGeom>
        </p:spPr>
        <p:txBody>
          <a:bodyPr/>
          <a:lstStyle/>
          <a:p>
            <a:r>
              <a:rPr lang="en-US" dirty="0"/>
              <a:t>Clearly, a monolithic solution, with one name server for the whole internet, is not feasible.</a:t>
            </a:r>
            <a:endParaRPr dirty="0"/>
          </a:p>
          <a:p>
            <a:r>
              <a:rPr dirty="0"/>
              <a:t>(Read slide)</a:t>
            </a:r>
          </a:p>
        </p:txBody>
      </p:sp>
    </p:spTree>
    <p:extLst>
      <p:ext uri="{BB962C8B-B14F-4D97-AF65-F5344CB8AC3E}">
        <p14:creationId xmlns:p14="http://schemas.microsoft.com/office/powerpoint/2010/main" val="2796115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noRot="1" noChangeAspect="1"/>
          </p:cNvSpPr>
          <p:nvPr>
            <p:ph type="sldImg"/>
          </p:nvPr>
        </p:nvSpPr>
        <p:spPr>
          <a:prstGeom prst="rect">
            <a:avLst/>
          </a:prstGeom>
        </p:spPr>
        <p:txBody>
          <a:bodyPr/>
          <a:lstStyle/>
          <a:p>
            <a:endParaRPr dirty="0"/>
          </a:p>
        </p:txBody>
      </p:sp>
      <p:sp>
        <p:nvSpPr>
          <p:cNvPr id="279" name="Shape 279"/>
          <p:cNvSpPr>
            <a:spLocks noGrp="1"/>
          </p:cNvSpPr>
          <p:nvPr>
            <p:ph type="body" sz="quarter" idx="1"/>
          </p:nvPr>
        </p:nvSpPr>
        <p:spPr>
          <a:prstGeom prst="rect">
            <a:avLst/>
          </a:prstGeom>
        </p:spPr>
        <p:txBody>
          <a:bodyPr/>
          <a:lstStyle/>
          <a:p>
            <a:pPr defTabSz="914400">
              <a:lnSpc>
                <a:spcPct val="100000"/>
              </a:lnSpc>
              <a:defRPr sz="1900">
                <a:latin typeface="Arial"/>
                <a:ea typeface="Arial"/>
                <a:cs typeface="Arial"/>
                <a:sym typeface="Arial"/>
              </a:defRPr>
            </a:pPr>
            <a:r>
              <a:rPr dirty="0"/>
              <a:t>It should now be apparent why DNS is a case study in distributed systems design</a:t>
            </a:r>
            <a:r>
              <a:rPr lang="en-US" dirty="0"/>
              <a:t>:</a:t>
            </a:r>
            <a:r>
              <a:rPr dirty="0"/>
              <a:t> It is a system that must scale</a:t>
            </a:r>
            <a:r>
              <a:rPr lang="en-US" dirty="0"/>
              <a:t>, both in terms of data and in terms of throughput</a:t>
            </a:r>
            <a:r>
              <a:rPr dirty="0"/>
              <a:t>. </a:t>
            </a:r>
            <a:endParaRPr lang="en-US" dirty="0"/>
          </a:p>
          <a:p>
            <a:pPr defTabSz="914400">
              <a:lnSpc>
                <a:spcPct val="100000"/>
              </a:lnSpc>
              <a:defRPr sz="1900">
                <a:latin typeface="Arial"/>
                <a:ea typeface="Arial"/>
                <a:cs typeface="Arial"/>
                <a:sym typeface="Arial"/>
              </a:defRPr>
            </a:pPr>
            <a:endParaRPr lang="en-US" dirty="0"/>
          </a:p>
          <a:p>
            <a:pPr defTabSz="914400">
              <a:lnSpc>
                <a:spcPct val="100000"/>
              </a:lnSpc>
              <a:defRPr sz="1900">
                <a:latin typeface="Arial"/>
                <a:ea typeface="Arial"/>
                <a:cs typeface="Arial"/>
                <a:sym typeface="Arial"/>
              </a:defRPr>
            </a:pPr>
            <a:r>
              <a:rPr dirty="0"/>
              <a:t>As </a:t>
            </a:r>
            <a:r>
              <a:rPr lang="en-US" dirty="0"/>
              <a:t>we’ve seen</a:t>
            </a:r>
            <a:r>
              <a:rPr dirty="0"/>
              <a:t>, the *requirements* of a system greatly influence our design choices. Here are the requirements for DNS:</a:t>
            </a:r>
          </a:p>
          <a:p>
            <a:pPr defTabSz="914400">
              <a:lnSpc>
                <a:spcPct val="100000"/>
              </a:lnSpc>
              <a:defRPr sz="1900">
                <a:latin typeface="Arial"/>
                <a:ea typeface="Arial"/>
                <a:cs typeface="Arial"/>
                <a:sym typeface="Arial"/>
              </a:defRPr>
            </a:pPr>
            <a:r>
              <a:rPr dirty="0"/>
              <a:t>(Read slide)</a:t>
            </a:r>
          </a:p>
        </p:txBody>
      </p:sp>
    </p:spTree>
    <p:extLst>
      <p:ext uri="{BB962C8B-B14F-4D97-AF65-F5344CB8AC3E}">
        <p14:creationId xmlns:p14="http://schemas.microsoft.com/office/powerpoint/2010/main" val="3248509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r>
              <a:rPr lang="en-US" dirty="0"/>
              <a:t>One strawman solution is to k</a:t>
            </a:r>
            <a:r>
              <a:rPr dirty="0"/>
              <a:t>eep a copy of all of DNS locally on each computer</a:t>
            </a:r>
            <a:r>
              <a:rPr lang="en-US" dirty="0"/>
              <a:t>. The space requirements are feasible– a complete map would require only 4GB or so.  But </a:t>
            </a:r>
            <a:r>
              <a:rPr dirty="0"/>
              <a:t>IPs change regularly </a:t>
            </a:r>
            <a:r>
              <a:rPr lang="en-US" dirty="0"/>
              <a:t>so we would need to </a:t>
            </a:r>
            <a:r>
              <a:rPr dirty="0"/>
              <a:t>keep the file up to date by syncing it with a remote version.</a:t>
            </a:r>
            <a:r>
              <a:rPr lang="en-US" dirty="0"/>
              <a:t>  That would lead to way too much traffic.</a:t>
            </a:r>
            <a:endParaRPr dirty="0"/>
          </a:p>
          <a:p>
            <a:endParaRPr dirty="0"/>
          </a:p>
        </p:txBody>
      </p:sp>
    </p:spTree>
    <p:extLst>
      <p:ext uri="{BB962C8B-B14F-4D97-AF65-F5344CB8AC3E}">
        <p14:creationId xmlns:p14="http://schemas.microsoft.com/office/powerpoint/2010/main" val="1213312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44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facebook.com/"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11.2: Case Studies</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a:solidFill>
                  <a:srgbClr val="5C5962"/>
                </a:solidFill>
              </a:rPr>
              <a:t>© 2025 </a:t>
            </a:r>
            <a:r>
              <a:rPr lang="en-US" dirty="0">
                <a:solidFill>
                  <a:srgbClr val="5C5962"/>
                </a:solidFill>
              </a:rPr>
              <a:t>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137863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Google Shape;85;p17"/>
          <p:cNvSpPr txBox="1">
            <a:spLocks noGrp="1"/>
          </p:cNvSpPr>
          <p:nvPr>
            <p:ph type="title"/>
          </p:nvPr>
        </p:nvSpPr>
        <p:spPr>
          <a:prstGeom prst="rect">
            <a:avLst/>
          </a:prstGeom>
        </p:spPr>
        <p:txBody>
          <a:bodyPr>
            <a:normAutofit/>
          </a:bodyPr>
          <a:lstStyle>
            <a:lvl1pPr>
              <a:defRPr spc="-200"/>
            </a:lvl1pPr>
          </a:lstStyle>
          <a:p>
            <a:r>
              <a:rPr lang="en-US" sz="3600" dirty="0"/>
              <a:t>Strawman solution: Use a local file</a:t>
            </a:r>
            <a:endParaRPr sz="3600" dirty="0"/>
          </a:p>
        </p:txBody>
      </p:sp>
      <p:sp>
        <p:nvSpPr>
          <p:cNvPr id="246" name="Google Shape;86;p17"/>
          <p:cNvSpPr txBox="1">
            <a:spLocks noGrp="1"/>
          </p:cNvSpPr>
          <p:nvPr>
            <p:ph idx="1"/>
          </p:nvPr>
        </p:nvSpPr>
        <p:spPr>
          <a:prstGeom prst="rect">
            <a:avLst/>
          </a:prstGeom>
        </p:spPr>
        <p:txBody>
          <a:bodyPr>
            <a:normAutofit/>
          </a:bodyPr>
          <a:lstStyle/>
          <a:p>
            <a:pPr>
              <a:spcBef>
                <a:spcPts val="900"/>
              </a:spcBef>
            </a:pPr>
            <a:r>
              <a:rPr dirty="0"/>
              <a:t>Keep local copy of mapping from all hosts to all IPs (e.g., /</a:t>
            </a:r>
            <a:r>
              <a:rPr dirty="0" err="1"/>
              <a:t>etc</a:t>
            </a:r>
            <a:r>
              <a:rPr dirty="0"/>
              <a:t>/hosts)</a:t>
            </a:r>
            <a:endParaRPr lang="en-US" dirty="0"/>
          </a:p>
          <a:p>
            <a:pPr>
              <a:spcBef>
                <a:spcPts val="900"/>
              </a:spcBef>
            </a:pPr>
            <a:r>
              <a:rPr lang="en-US" dirty="0"/>
              <a:t>Space would be reasonable: a few dozen </a:t>
            </a:r>
            <a:r>
              <a:rPr lang="en-US" dirty="0" err="1"/>
              <a:t>Gbytes</a:t>
            </a:r>
            <a:r>
              <a:rPr lang="en-US" dirty="0"/>
              <a:t>.</a:t>
            </a:r>
          </a:p>
          <a:p>
            <a:pPr>
              <a:spcBef>
                <a:spcPts val="900"/>
              </a:spcBef>
            </a:pPr>
            <a:r>
              <a:rPr lang="en-US" b="1" dirty="0"/>
              <a:t>BUT</a:t>
            </a:r>
            <a:r>
              <a:rPr lang="en-US" dirty="0"/>
              <a:t> hosts change IPs regul</a:t>
            </a:r>
            <a:r>
              <a:rPr dirty="0"/>
              <a:t>arly</a:t>
            </a:r>
            <a:r>
              <a:rPr lang="en-US" dirty="0"/>
              <a:t>, so need to d</a:t>
            </a:r>
            <a:r>
              <a:rPr dirty="0"/>
              <a:t>ownload file frequently</a:t>
            </a:r>
          </a:p>
          <a:p>
            <a:pPr>
              <a:spcBef>
                <a:spcPts val="900"/>
              </a:spcBef>
            </a:pPr>
            <a:r>
              <a:rPr dirty="0"/>
              <a:t>Lot of constant internet bandwidth use</a:t>
            </a:r>
            <a:endParaRPr lang="en-US" dirty="0"/>
          </a:p>
          <a:p>
            <a:pPr>
              <a:spcBef>
                <a:spcPts val="900"/>
              </a:spcBef>
            </a:pPr>
            <a:r>
              <a:rPr lang="en-US" b="1" dirty="0"/>
              <a:t>Not scalable!</a:t>
            </a:r>
            <a:endParaRPr b="1" dirty="0"/>
          </a:p>
        </p:txBody>
      </p:sp>
      <p:sp>
        <p:nvSpPr>
          <p:cNvPr id="248" name="Google Shape;87;p17"/>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10</a:t>
            </a:fld>
            <a:endParaRPr/>
          </a:p>
        </p:txBody>
      </p:sp>
    </p:spTree>
    <p:extLst>
      <p:ext uri="{BB962C8B-B14F-4D97-AF65-F5344CB8AC3E}">
        <p14:creationId xmlns:p14="http://schemas.microsoft.com/office/powerpoint/2010/main" val="274343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DNS"/>
          <p:cNvSpPr txBox="1">
            <a:spLocks noGrp="1"/>
          </p:cNvSpPr>
          <p:nvPr>
            <p:ph type="title"/>
          </p:nvPr>
        </p:nvSpPr>
        <p:spPr>
          <a:prstGeom prst="rect">
            <a:avLst/>
          </a:prstGeom>
        </p:spPr>
        <p:txBody>
          <a:bodyPr>
            <a:normAutofit/>
          </a:bodyPr>
          <a:lstStyle>
            <a:lvl1pPr>
              <a:defRPr spc="-200"/>
            </a:lvl1pPr>
          </a:lstStyle>
          <a:p>
            <a:r>
              <a:rPr lang="en-US" sz="3600" dirty="0"/>
              <a:t>A tiered architecture yields a scalable solution</a:t>
            </a:r>
            <a:endParaRPr sz="3600" dirty="0"/>
          </a:p>
        </p:txBody>
      </p:sp>
      <p:sp>
        <p:nvSpPr>
          <p:cNvPr id="476" name="Idea: break apart responsibility for each part of a domain name (zone) to a different group of servers"/>
          <p:cNvSpPr txBox="1">
            <a:spLocks noGrp="1"/>
          </p:cNvSpPr>
          <p:nvPr>
            <p:ph idx="1"/>
          </p:nvPr>
        </p:nvSpPr>
        <p:spPr>
          <a:prstGeom prst="rect">
            <a:avLst/>
          </a:prstGeom>
        </p:spPr>
        <p:txBody>
          <a:bodyPr/>
          <a:lstStyle/>
          <a:p>
            <a:r>
              <a:rPr dirty="0"/>
              <a:t>Idea: break apart responsibility for each part of a domain name (</a:t>
            </a:r>
            <a:r>
              <a:rPr dirty="0">
                <a:sym typeface="Helvetica"/>
              </a:rPr>
              <a:t>zone</a:t>
            </a:r>
            <a:r>
              <a:rPr dirty="0"/>
              <a:t>)</a:t>
            </a:r>
            <a:r>
              <a:rPr b="1" dirty="0">
                <a:latin typeface="+mn-lt"/>
                <a:ea typeface="+mn-ea"/>
                <a:cs typeface="+mn-cs"/>
                <a:sym typeface="Helvetica"/>
              </a:rPr>
              <a:t> </a:t>
            </a:r>
            <a:r>
              <a:rPr dirty="0"/>
              <a:t>to a different group of servers</a:t>
            </a:r>
            <a:endParaRPr lang="en-US" dirty="0"/>
          </a:p>
          <a:p>
            <a:r>
              <a:rPr lang="en-US" dirty="0"/>
              <a:t>Each zone is a continuous section of the name space, </a:t>
            </a:r>
            <a:r>
              <a:rPr lang="en-US" dirty="0" err="1"/>
              <a:t>eg</a:t>
            </a:r>
            <a:r>
              <a:rPr lang="en-US" dirty="0"/>
              <a:t> *.northeastern.edu</a:t>
            </a:r>
          </a:p>
          <a:p>
            <a:r>
              <a:rPr lang="en-US" dirty="0"/>
              <a:t>Each zone has an associated set of name servers.</a:t>
            </a:r>
          </a:p>
          <a:p>
            <a:pPr marL="0" indent="0">
              <a:buNone/>
            </a:pPr>
            <a:endParaRPr dirty="0"/>
          </a:p>
        </p:txBody>
      </p:sp>
    </p:spTree>
    <p:extLst>
      <p:ext uri="{BB962C8B-B14F-4D97-AF65-F5344CB8AC3E}">
        <p14:creationId xmlns:p14="http://schemas.microsoft.com/office/powerpoint/2010/main" val="1041784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Google Shape;164;p24"/>
          <p:cNvSpPr txBox="1">
            <a:spLocks noGrp="1"/>
          </p:cNvSpPr>
          <p:nvPr>
            <p:ph type="title"/>
          </p:nvPr>
        </p:nvSpPr>
        <p:spPr>
          <a:prstGeom prst="rect">
            <a:avLst/>
          </a:prstGeom>
        </p:spPr>
        <p:txBody>
          <a:bodyPr>
            <a:normAutofit/>
          </a:bodyPr>
          <a:lstStyle>
            <a:lvl1pPr>
              <a:defRPr spc="-200"/>
            </a:lvl1pPr>
          </a:lstStyle>
          <a:p>
            <a:r>
              <a:rPr lang="en-US" sz="3600" dirty="0"/>
              <a:t>DNS partitions responsibility by “layers”. </a:t>
            </a:r>
            <a:endParaRPr sz="3600" dirty="0"/>
          </a:p>
        </p:txBody>
      </p:sp>
      <p:sp>
        <p:nvSpPr>
          <p:cNvPr id="633" name="Google Shape;196;p24"/>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12</a:t>
            </a:fld>
            <a:endParaRPr/>
          </a:p>
        </p:txBody>
      </p:sp>
      <p:sp>
        <p:nvSpPr>
          <p:cNvPr id="581" name="Google Shape;165;p24"/>
          <p:cNvSpPr/>
          <p:nvPr/>
        </p:nvSpPr>
        <p:spPr>
          <a:xfrm>
            <a:off x="5870549" y="1470267"/>
            <a:ext cx="450901" cy="601200"/>
          </a:xfrm>
          <a:prstGeom prst="rect">
            <a:avLst/>
          </a:prstGeom>
          <a:solidFill>
            <a:srgbClr val="EA9999"/>
          </a:solidFill>
          <a:ln w="12700">
            <a:solidFill>
              <a:srgbClr val="595959"/>
            </a:solidFill>
          </a:ln>
        </p:spPr>
        <p:txBody>
          <a:bodyPr lIns="25400" tIns="25400" rIns="25400" bIns="25400" anchor="ctr"/>
          <a:lstStyle/>
          <a:p>
            <a:pPr algn="l" defTabSz="914400">
              <a:defRPr sz="2800">
                <a:latin typeface="Arial"/>
                <a:ea typeface="Arial"/>
                <a:cs typeface="Arial"/>
                <a:sym typeface="Arial"/>
              </a:defRPr>
            </a:pPr>
            <a:endParaRPr sz="1400"/>
          </a:p>
        </p:txBody>
      </p:sp>
      <p:grpSp>
        <p:nvGrpSpPr>
          <p:cNvPr id="584" name="Google Shape;166;p24"/>
          <p:cNvGrpSpPr/>
          <p:nvPr/>
        </p:nvGrpSpPr>
        <p:grpSpPr>
          <a:xfrm>
            <a:off x="4448224" y="2569067"/>
            <a:ext cx="569404" cy="601202"/>
            <a:chOff x="-2" y="-1"/>
            <a:chExt cx="1138806" cy="1202402"/>
          </a:xfrm>
        </p:grpSpPr>
        <p:sp>
          <p:nvSpPr>
            <p:cNvPr id="582" name="Rectangle"/>
            <p:cNvSpPr/>
            <p:nvPr/>
          </p:nvSpPr>
          <p:spPr>
            <a:xfrm>
              <a:off x="-2" y="-1"/>
              <a:ext cx="1138806"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83" name="org"/>
            <p:cNvSpPr txBox="1"/>
            <p:nvPr/>
          </p:nvSpPr>
          <p:spPr>
            <a:xfrm>
              <a:off x="-2" y="201121"/>
              <a:ext cx="1138806" cy="8001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org</a:t>
              </a:r>
            </a:p>
          </p:txBody>
        </p:sp>
      </p:grpSp>
      <p:grpSp>
        <p:nvGrpSpPr>
          <p:cNvPr id="587" name="Google Shape;167;p24"/>
          <p:cNvGrpSpPr/>
          <p:nvPr/>
        </p:nvGrpSpPr>
        <p:grpSpPr>
          <a:xfrm>
            <a:off x="7174373" y="2569067"/>
            <a:ext cx="569404" cy="601202"/>
            <a:chOff x="-2" y="-1"/>
            <a:chExt cx="1138806" cy="1202402"/>
          </a:xfrm>
        </p:grpSpPr>
        <p:sp>
          <p:nvSpPr>
            <p:cNvPr id="585" name="Rectangle"/>
            <p:cNvSpPr/>
            <p:nvPr/>
          </p:nvSpPr>
          <p:spPr>
            <a:xfrm>
              <a:off x="-2" y="-1"/>
              <a:ext cx="1138806"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86" name="com"/>
            <p:cNvSpPr txBox="1"/>
            <p:nvPr/>
          </p:nvSpPr>
          <p:spPr>
            <a:xfrm>
              <a:off x="-2" y="201121"/>
              <a:ext cx="1138806" cy="8001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com</a:t>
              </a:r>
            </a:p>
          </p:txBody>
        </p:sp>
      </p:grpSp>
      <p:grpSp>
        <p:nvGrpSpPr>
          <p:cNvPr id="590" name="Google Shape;168;p24"/>
          <p:cNvGrpSpPr/>
          <p:nvPr/>
        </p:nvGrpSpPr>
        <p:grpSpPr>
          <a:xfrm>
            <a:off x="5811299" y="2569067"/>
            <a:ext cx="569403" cy="601202"/>
            <a:chOff x="-1" y="-1"/>
            <a:chExt cx="1138803" cy="1202402"/>
          </a:xfrm>
        </p:grpSpPr>
        <p:sp>
          <p:nvSpPr>
            <p:cNvPr id="588"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89" name="edu"/>
            <p:cNvSpPr txBox="1"/>
            <p:nvPr/>
          </p:nvSpPr>
          <p:spPr>
            <a:xfrm>
              <a:off x="-1" y="201121"/>
              <a:ext cx="1138803" cy="8001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edu</a:t>
              </a:r>
            </a:p>
          </p:txBody>
        </p:sp>
      </p:grpSp>
      <p:grpSp>
        <p:nvGrpSpPr>
          <p:cNvPr id="593" name="Google Shape;169;p24"/>
          <p:cNvGrpSpPr/>
          <p:nvPr/>
        </p:nvGrpSpPr>
        <p:grpSpPr>
          <a:xfrm>
            <a:off x="8537449" y="2569067"/>
            <a:ext cx="569403" cy="601202"/>
            <a:chOff x="-1" y="-1"/>
            <a:chExt cx="1138803" cy="1202402"/>
          </a:xfrm>
        </p:grpSpPr>
        <p:sp>
          <p:nvSpPr>
            <p:cNvPr id="591"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92" name="gov"/>
            <p:cNvSpPr txBox="1"/>
            <p:nvPr/>
          </p:nvSpPr>
          <p:spPr>
            <a:xfrm>
              <a:off x="-1" y="201121"/>
              <a:ext cx="1138803" cy="8001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gov</a:t>
              </a:r>
            </a:p>
          </p:txBody>
        </p:sp>
      </p:grpSp>
      <p:grpSp>
        <p:nvGrpSpPr>
          <p:cNvPr id="596" name="Google Shape;170;p24"/>
          <p:cNvGrpSpPr/>
          <p:nvPr/>
        </p:nvGrpSpPr>
        <p:grpSpPr>
          <a:xfrm>
            <a:off x="3085149" y="2569067"/>
            <a:ext cx="569403" cy="601202"/>
            <a:chOff x="-1" y="-1"/>
            <a:chExt cx="1138803" cy="1202402"/>
          </a:xfrm>
        </p:grpSpPr>
        <p:sp>
          <p:nvSpPr>
            <p:cNvPr id="594"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95" name="net"/>
            <p:cNvSpPr txBox="1"/>
            <p:nvPr/>
          </p:nvSpPr>
          <p:spPr>
            <a:xfrm>
              <a:off x="-1" y="201121"/>
              <a:ext cx="1138803" cy="8001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net</a:t>
              </a:r>
            </a:p>
          </p:txBody>
        </p:sp>
      </p:grpSp>
      <p:grpSp>
        <p:nvGrpSpPr>
          <p:cNvPr id="599" name="Google Shape;171;p24"/>
          <p:cNvGrpSpPr/>
          <p:nvPr/>
        </p:nvGrpSpPr>
        <p:grpSpPr>
          <a:xfrm>
            <a:off x="5411293" y="3667866"/>
            <a:ext cx="1363167" cy="601202"/>
            <a:chOff x="0" y="0"/>
            <a:chExt cx="2726333" cy="1202401"/>
          </a:xfrm>
        </p:grpSpPr>
        <p:sp>
          <p:nvSpPr>
            <p:cNvPr id="597" name="Rectangle"/>
            <p:cNvSpPr/>
            <p:nvPr/>
          </p:nvSpPr>
          <p:spPr>
            <a:xfrm>
              <a:off x="0" y="0"/>
              <a:ext cx="2726333" cy="1202401"/>
            </a:xfrm>
            <a:prstGeom prst="rect">
              <a:avLst/>
            </a:prstGeom>
            <a:solidFill>
              <a:srgbClr val="B6D7A8"/>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98" name="gmu"/>
            <p:cNvSpPr txBox="1"/>
            <p:nvPr/>
          </p:nvSpPr>
          <p:spPr>
            <a:xfrm>
              <a:off x="0" y="201121"/>
              <a:ext cx="2726333" cy="8001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northeastern</a:t>
              </a:r>
            </a:p>
          </p:txBody>
        </p:sp>
      </p:grpSp>
      <p:grpSp>
        <p:nvGrpSpPr>
          <p:cNvPr id="602" name="Google Shape;172;p24"/>
          <p:cNvGrpSpPr/>
          <p:nvPr/>
        </p:nvGrpSpPr>
        <p:grpSpPr>
          <a:xfrm>
            <a:off x="5811299" y="4766667"/>
            <a:ext cx="569403" cy="601203"/>
            <a:chOff x="-1" y="0"/>
            <a:chExt cx="1138803" cy="1202403"/>
          </a:xfrm>
        </p:grpSpPr>
        <p:sp>
          <p:nvSpPr>
            <p:cNvPr id="600" name="Rectangle"/>
            <p:cNvSpPr/>
            <p:nvPr/>
          </p:nvSpPr>
          <p:spPr>
            <a:xfrm>
              <a:off x="-1" y="0"/>
              <a:ext cx="1138803" cy="1202403"/>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01" name="www"/>
            <p:cNvSpPr txBox="1"/>
            <p:nvPr/>
          </p:nvSpPr>
          <p:spPr>
            <a:xfrm>
              <a:off x="-1" y="201119"/>
              <a:ext cx="1138803" cy="8001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www</a:t>
              </a:r>
            </a:p>
          </p:txBody>
        </p:sp>
      </p:grpSp>
      <p:grpSp>
        <p:nvGrpSpPr>
          <p:cNvPr id="605" name="Google Shape;174;p24"/>
          <p:cNvGrpSpPr/>
          <p:nvPr/>
        </p:nvGrpSpPr>
        <p:grpSpPr>
          <a:xfrm>
            <a:off x="6889799" y="5865467"/>
            <a:ext cx="569403" cy="601203"/>
            <a:chOff x="-1" y="0"/>
            <a:chExt cx="1138803" cy="1202403"/>
          </a:xfrm>
        </p:grpSpPr>
        <p:sp>
          <p:nvSpPr>
            <p:cNvPr id="603" name="Rectangle"/>
            <p:cNvSpPr/>
            <p:nvPr/>
          </p:nvSpPr>
          <p:spPr>
            <a:xfrm>
              <a:off x="-1" y="0"/>
              <a:ext cx="1138803" cy="1202403"/>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04" name="www"/>
            <p:cNvSpPr txBox="1"/>
            <p:nvPr/>
          </p:nvSpPr>
          <p:spPr>
            <a:xfrm>
              <a:off x="-1" y="201119"/>
              <a:ext cx="1138803" cy="8001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www</a:t>
              </a:r>
            </a:p>
          </p:txBody>
        </p:sp>
      </p:grpSp>
      <p:grpSp>
        <p:nvGrpSpPr>
          <p:cNvPr id="608" name="Google Shape;175;p24"/>
          <p:cNvGrpSpPr/>
          <p:nvPr/>
        </p:nvGrpSpPr>
        <p:grpSpPr>
          <a:xfrm>
            <a:off x="9900524" y="2569067"/>
            <a:ext cx="569403" cy="601202"/>
            <a:chOff x="-1" y="-1"/>
            <a:chExt cx="1138803" cy="1202402"/>
          </a:xfrm>
        </p:grpSpPr>
        <p:sp>
          <p:nvSpPr>
            <p:cNvPr id="606"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07" name="uk"/>
            <p:cNvSpPr txBox="1"/>
            <p:nvPr/>
          </p:nvSpPr>
          <p:spPr>
            <a:xfrm>
              <a:off x="-1" y="201121"/>
              <a:ext cx="1138803" cy="8001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uk</a:t>
              </a:r>
            </a:p>
          </p:txBody>
        </p:sp>
      </p:grpSp>
      <p:sp>
        <p:nvSpPr>
          <p:cNvPr id="609" name="Google Shape;176;p24"/>
          <p:cNvSpPr/>
          <p:nvPr/>
        </p:nvSpPr>
        <p:spPr>
          <a:xfrm flipH="1">
            <a:off x="3657642" y="1863016"/>
            <a:ext cx="2209734" cy="890655"/>
          </a:xfrm>
          <a:prstGeom prst="line">
            <a:avLst/>
          </a:prstGeom>
          <a:ln w="12700">
            <a:solidFill>
              <a:srgbClr val="595959"/>
            </a:solidFill>
            <a:tailEnd type="triangle"/>
          </a:ln>
        </p:spPr>
        <p:txBody>
          <a:bodyPr lIns="22859" tIns="22859" rIns="22859" bIns="22859"/>
          <a:lstStyle/>
          <a:p>
            <a:endParaRPr sz="600"/>
          </a:p>
        </p:txBody>
      </p:sp>
      <p:sp>
        <p:nvSpPr>
          <p:cNvPr id="610" name="Google Shape;177;p24"/>
          <p:cNvSpPr/>
          <p:nvPr/>
        </p:nvSpPr>
        <p:spPr>
          <a:xfrm flipH="1">
            <a:off x="5020717" y="1955165"/>
            <a:ext cx="846659" cy="682508"/>
          </a:xfrm>
          <a:prstGeom prst="line">
            <a:avLst/>
          </a:prstGeom>
          <a:ln w="12700">
            <a:solidFill>
              <a:srgbClr val="595959"/>
            </a:solidFill>
            <a:tailEnd type="triangle"/>
          </a:ln>
        </p:spPr>
        <p:txBody>
          <a:bodyPr lIns="22859" tIns="22859" rIns="22859" bIns="22859"/>
          <a:lstStyle/>
          <a:p>
            <a:endParaRPr sz="600"/>
          </a:p>
        </p:txBody>
      </p:sp>
      <p:sp>
        <p:nvSpPr>
          <p:cNvPr id="611" name="Google Shape;178;p24"/>
          <p:cNvSpPr/>
          <p:nvPr/>
        </p:nvSpPr>
        <p:spPr>
          <a:xfrm>
            <a:off x="6095999" y="2074708"/>
            <a:ext cx="1" cy="491186"/>
          </a:xfrm>
          <a:prstGeom prst="line">
            <a:avLst/>
          </a:prstGeom>
          <a:ln w="12700">
            <a:solidFill>
              <a:srgbClr val="595959"/>
            </a:solidFill>
            <a:tailEnd type="triangle"/>
          </a:ln>
        </p:spPr>
        <p:txBody>
          <a:bodyPr lIns="22859" tIns="22859" rIns="22859" bIns="22859"/>
          <a:lstStyle/>
          <a:p>
            <a:endParaRPr sz="600"/>
          </a:p>
        </p:txBody>
      </p:sp>
      <p:sp>
        <p:nvSpPr>
          <p:cNvPr id="612" name="Google Shape;179;p24"/>
          <p:cNvSpPr/>
          <p:nvPr/>
        </p:nvSpPr>
        <p:spPr>
          <a:xfrm>
            <a:off x="6324574" y="1955125"/>
            <a:ext cx="846626" cy="682481"/>
          </a:xfrm>
          <a:prstGeom prst="line">
            <a:avLst/>
          </a:prstGeom>
          <a:ln w="12700">
            <a:solidFill>
              <a:srgbClr val="595959"/>
            </a:solidFill>
            <a:tailEnd type="triangle"/>
          </a:ln>
        </p:spPr>
        <p:txBody>
          <a:bodyPr lIns="22859" tIns="22859" rIns="22859" bIns="22859"/>
          <a:lstStyle/>
          <a:p>
            <a:endParaRPr sz="600"/>
          </a:p>
        </p:txBody>
      </p:sp>
      <p:sp>
        <p:nvSpPr>
          <p:cNvPr id="613" name="Google Shape;180;p24"/>
          <p:cNvSpPr/>
          <p:nvPr/>
        </p:nvSpPr>
        <p:spPr>
          <a:xfrm>
            <a:off x="6324574" y="1862996"/>
            <a:ext cx="2209702" cy="890642"/>
          </a:xfrm>
          <a:prstGeom prst="line">
            <a:avLst/>
          </a:prstGeom>
          <a:ln w="12700">
            <a:solidFill>
              <a:srgbClr val="595959"/>
            </a:solidFill>
            <a:tailEnd type="triangle"/>
          </a:ln>
        </p:spPr>
        <p:txBody>
          <a:bodyPr lIns="22859" tIns="22859" rIns="22859" bIns="22859"/>
          <a:lstStyle/>
          <a:p>
            <a:endParaRPr sz="600"/>
          </a:p>
        </p:txBody>
      </p:sp>
      <p:sp>
        <p:nvSpPr>
          <p:cNvPr id="614" name="Google Shape;181;p24"/>
          <p:cNvSpPr/>
          <p:nvPr/>
        </p:nvSpPr>
        <p:spPr>
          <a:xfrm>
            <a:off x="6324574" y="1832286"/>
            <a:ext cx="3572777" cy="960028"/>
          </a:xfrm>
          <a:prstGeom prst="line">
            <a:avLst/>
          </a:prstGeom>
          <a:ln w="12700">
            <a:solidFill>
              <a:srgbClr val="595959"/>
            </a:solidFill>
            <a:tailEnd type="triangle"/>
          </a:ln>
        </p:spPr>
        <p:txBody>
          <a:bodyPr lIns="22859" tIns="22859" rIns="22859" bIns="22859"/>
          <a:lstStyle/>
          <a:p>
            <a:endParaRPr sz="600"/>
          </a:p>
        </p:txBody>
      </p:sp>
      <p:sp>
        <p:nvSpPr>
          <p:cNvPr id="615" name="Google Shape;182;p24"/>
          <p:cNvSpPr/>
          <p:nvPr/>
        </p:nvSpPr>
        <p:spPr>
          <a:xfrm>
            <a:off x="6092825" y="3173507"/>
            <a:ext cx="6351" cy="491185"/>
          </a:xfrm>
          <a:custGeom>
            <a:avLst/>
            <a:gdLst/>
            <a:ahLst/>
            <a:cxnLst>
              <a:cxn ang="0">
                <a:pos x="wd2" y="hd2"/>
              </a:cxn>
              <a:cxn ang="5400000">
                <a:pos x="wd2" y="hd2"/>
              </a:cxn>
              <a:cxn ang="10800000">
                <a:pos x="wd2" y="hd2"/>
              </a:cxn>
              <a:cxn ang="16200000">
                <a:pos x="wd2" y="hd2"/>
              </a:cxn>
            </a:cxnLst>
            <a:rect l="0" t="0" r="r" b="b"/>
            <a:pathLst>
              <a:path w="16200" h="21600" extrusionOk="0">
                <a:moveTo>
                  <a:pt x="0" y="0"/>
                </a:moveTo>
                <a:cubicBezTo>
                  <a:pt x="21600" y="7200"/>
                  <a:pt x="21600" y="14400"/>
                  <a:pt x="0" y="21600"/>
                </a:cubicBezTo>
              </a:path>
            </a:pathLst>
          </a:custGeom>
          <a:ln w="12700">
            <a:solidFill>
              <a:srgbClr val="595959"/>
            </a:solidFill>
            <a:tailEnd type="triangle"/>
          </a:ln>
        </p:spPr>
        <p:txBody>
          <a:bodyPr lIns="25400" tIns="25400" rIns="25400" bIns="25400"/>
          <a:lstStyle/>
          <a:p>
            <a:endParaRPr sz="600"/>
          </a:p>
        </p:txBody>
      </p:sp>
      <p:sp>
        <p:nvSpPr>
          <p:cNvPr id="616" name="Google Shape;183;p24"/>
          <p:cNvSpPr/>
          <p:nvPr/>
        </p:nvSpPr>
        <p:spPr>
          <a:xfrm>
            <a:off x="6092825" y="4272307"/>
            <a:ext cx="6351" cy="491186"/>
          </a:xfrm>
          <a:custGeom>
            <a:avLst/>
            <a:gdLst/>
            <a:ahLst/>
            <a:cxnLst>
              <a:cxn ang="0">
                <a:pos x="wd2" y="hd2"/>
              </a:cxn>
              <a:cxn ang="5400000">
                <a:pos x="wd2" y="hd2"/>
              </a:cxn>
              <a:cxn ang="10800000">
                <a:pos x="wd2" y="hd2"/>
              </a:cxn>
              <a:cxn ang="16200000">
                <a:pos x="wd2" y="hd2"/>
              </a:cxn>
            </a:cxnLst>
            <a:rect l="0" t="0" r="r" b="b"/>
            <a:pathLst>
              <a:path w="12471" h="21600" extrusionOk="0">
                <a:moveTo>
                  <a:pt x="0" y="0"/>
                </a:moveTo>
                <a:cubicBezTo>
                  <a:pt x="21600" y="7200"/>
                  <a:pt x="10800" y="14400"/>
                  <a:pt x="0" y="21600"/>
                </a:cubicBezTo>
              </a:path>
            </a:pathLst>
          </a:custGeom>
          <a:ln w="12700">
            <a:solidFill>
              <a:srgbClr val="595959"/>
            </a:solidFill>
            <a:tailEnd type="triangle"/>
          </a:ln>
        </p:spPr>
        <p:txBody>
          <a:bodyPr lIns="25400" tIns="25400" rIns="25400" bIns="25400"/>
          <a:lstStyle/>
          <a:p>
            <a:endParaRPr sz="600"/>
          </a:p>
        </p:txBody>
      </p:sp>
      <p:sp>
        <p:nvSpPr>
          <p:cNvPr id="617" name="Google Shape;184;p24"/>
          <p:cNvSpPr/>
          <p:nvPr/>
        </p:nvSpPr>
        <p:spPr>
          <a:xfrm>
            <a:off x="7174499" y="5371107"/>
            <a:ext cx="1" cy="491186"/>
          </a:xfrm>
          <a:prstGeom prst="line">
            <a:avLst/>
          </a:prstGeom>
          <a:ln w="12700">
            <a:solidFill>
              <a:srgbClr val="595959"/>
            </a:solidFill>
            <a:tailEnd type="triangle"/>
          </a:ln>
        </p:spPr>
        <p:txBody>
          <a:bodyPr lIns="22859" tIns="22859" rIns="22859" bIns="22859"/>
          <a:lstStyle/>
          <a:p>
            <a:endParaRPr sz="600"/>
          </a:p>
        </p:txBody>
      </p:sp>
      <p:sp>
        <p:nvSpPr>
          <p:cNvPr id="618" name="Google Shape;185;p24"/>
          <p:cNvSpPr/>
          <p:nvPr/>
        </p:nvSpPr>
        <p:spPr>
          <a:xfrm>
            <a:off x="6383792" y="4261676"/>
            <a:ext cx="502834" cy="512298"/>
          </a:xfrm>
          <a:prstGeom prst="line">
            <a:avLst/>
          </a:prstGeom>
          <a:ln w="12700">
            <a:solidFill>
              <a:srgbClr val="595959"/>
            </a:solidFill>
            <a:tailEnd type="triangle"/>
          </a:ln>
        </p:spPr>
        <p:txBody>
          <a:bodyPr lIns="22859" tIns="22859" rIns="22859" bIns="22859"/>
          <a:lstStyle/>
          <a:p>
            <a:endParaRPr sz="600"/>
          </a:p>
        </p:txBody>
      </p:sp>
      <p:grpSp>
        <p:nvGrpSpPr>
          <p:cNvPr id="621" name="Google Shape;186;p24"/>
          <p:cNvGrpSpPr/>
          <p:nvPr/>
        </p:nvGrpSpPr>
        <p:grpSpPr>
          <a:xfrm>
            <a:off x="4155000" y="3667866"/>
            <a:ext cx="1155902" cy="601203"/>
            <a:chOff x="0" y="0"/>
            <a:chExt cx="2311802" cy="1202403"/>
          </a:xfrm>
        </p:grpSpPr>
        <p:sp>
          <p:nvSpPr>
            <p:cNvPr id="619" name="Rectangle"/>
            <p:cNvSpPr/>
            <p:nvPr/>
          </p:nvSpPr>
          <p:spPr>
            <a:xfrm>
              <a:off x="0" y="0"/>
              <a:ext cx="2311802" cy="1202403"/>
            </a:xfrm>
            <a:prstGeom prst="rect">
              <a:avLst/>
            </a:prstGeom>
            <a:solidFill>
              <a:srgbClr val="B6D7A8"/>
            </a:solidFill>
            <a:ln w="12700" cap="flat">
              <a:solidFill>
                <a:srgbClr val="595959"/>
              </a:solidFill>
              <a:prstDash val="solid"/>
              <a:round/>
            </a:ln>
            <a:effectLst/>
          </p:spPr>
          <p:txBody>
            <a:bodyPr wrap="square" lIns="25400" tIns="25400" rIns="25400" bIns="25400" numCol="1" anchor="ctr">
              <a:noAutofit/>
            </a:bodyPr>
            <a:lstStyle/>
            <a:p>
              <a:pPr algn="l" defTabSz="914400">
                <a:defRPr sz="2800">
                  <a:latin typeface="Arial"/>
                  <a:ea typeface="Arial"/>
                  <a:cs typeface="Arial"/>
                  <a:sym typeface="Arial"/>
                </a:defRPr>
              </a:pPr>
              <a:endParaRPr sz="1400"/>
            </a:p>
          </p:txBody>
        </p:sp>
        <p:sp>
          <p:nvSpPr>
            <p:cNvPr id="620" name="root-servers"/>
            <p:cNvSpPr txBox="1"/>
            <p:nvPr/>
          </p:nvSpPr>
          <p:spPr>
            <a:xfrm>
              <a:off x="0" y="201119"/>
              <a:ext cx="2311802" cy="8001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algn="l" defTabSz="1828800">
                <a:defRPr sz="2800">
                  <a:latin typeface="Arial"/>
                  <a:ea typeface="Arial"/>
                  <a:cs typeface="Arial"/>
                  <a:sym typeface="Arial"/>
                </a:defRPr>
              </a:lvl1pPr>
            </a:lstStyle>
            <a:p>
              <a:r>
                <a:rPr sz="1400"/>
                <a:t>root-servers</a:t>
              </a:r>
            </a:p>
          </p:txBody>
        </p:sp>
      </p:grpSp>
      <p:grpSp>
        <p:nvGrpSpPr>
          <p:cNvPr id="624" name="Google Shape;187;p24"/>
          <p:cNvGrpSpPr/>
          <p:nvPr/>
        </p:nvGrpSpPr>
        <p:grpSpPr>
          <a:xfrm>
            <a:off x="4448249" y="4766667"/>
            <a:ext cx="569403" cy="601203"/>
            <a:chOff x="-1" y="0"/>
            <a:chExt cx="1138803" cy="1202403"/>
          </a:xfrm>
        </p:grpSpPr>
        <p:sp>
          <p:nvSpPr>
            <p:cNvPr id="622" name="Rectangle"/>
            <p:cNvSpPr/>
            <p:nvPr/>
          </p:nvSpPr>
          <p:spPr>
            <a:xfrm>
              <a:off x="-1" y="0"/>
              <a:ext cx="1138803" cy="1202403"/>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23" name="www"/>
            <p:cNvSpPr txBox="1"/>
            <p:nvPr/>
          </p:nvSpPr>
          <p:spPr>
            <a:xfrm>
              <a:off x="-1" y="201119"/>
              <a:ext cx="1138803" cy="8001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www</a:t>
              </a:r>
            </a:p>
          </p:txBody>
        </p:sp>
      </p:grpSp>
      <p:sp>
        <p:nvSpPr>
          <p:cNvPr id="625" name="Google Shape;188;p24"/>
          <p:cNvSpPr/>
          <p:nvPr/>
        </p:nvSpPr>
        <p:spPr>
          <a:xfrm>
            <a:off x="4732932" y="3173508"/>
            <a:ext cx="12" cy="491185"/>
          </a:xfrm>
          <a:prstGeom prst="line">
            <a:avLst/>
          </a:prstGeom>
          <a:ln w="12700">
            <a:solidFill>
              <a:srgbClr val="595959"/>
            </a:solidFill>
            <a:tailEnd type="triangle"/>
          </a:ln>
        </p:spPr>
        <p:txBody>
          <a:bodyPr lIns="22859" tIns="22859" rIns="22859" bIns="22859"/>
          <a:lstStyle/>
          <a:p>
            <a:endParaRPr sz="600"/>
          </a:p>
        </p:txBody>
      </p:sp>
      <p:sp>
        <p:nvSpPr>
          <p:cNvPr id="626" name="Google Shape;189;p24"/>
          <p:cNvSpPr/>
          <p:nvPr/>
        </p:nvSpPr>
        <p:spPr>
          <a:xfrm>
            <a:off x="4732949" y="4272307"/>
            <a:ext cx="2" cy="491186"/>
          </a:xfrm>
          <a:prstGeom prst="line">
            <a:avLst/>
          </a:prstGeom>
          <a:ln w="12700">
            <a:solidFill>
              <a:srgbClr val="595959"/>
            </a:solidFill>
            <a:tailEnd type="triangle"/>
          </a:ln>
        </p:spPr>
        <p:txBody>
          <a:bodyPr lIns="22859" tIns="22859" rIns="22859" bIns="22859"/>
          <a:lstStyle/>
          <a:p>
            <a:endParaRPr sz="600"/>
          </a:p>
        </p:txBody>
      </p:sp>
      <p:sp>
        <p:nvSpPr>
          <p:cNvPr id="627" name="Google Shape;190;p24"/>
          <p:cNvSpPr/>
          <p:nvPr/>
        </p:nvSpPr>
        <p:spPr>
          <a:xfrm>
            <a:off x="2745325" y="1356966"/>
            <a:ext cx="165301" cy="18132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27"/>
                  <a:pt x="10800" y="21436"/>
                </a:cubicBezTo>
                <a:lnTo>
                  <a:pt x="10800" y="10964"/>
                </a:lnTo>
                <a:cubicBezTo>
                  <a:pt x="10800" y="10873"/>
                  <a:pt x="5965" y="10800"/>
                  <a:pt x="0" y="10800"/>
                </a:cubicBezTo>
                <a:cubicBezTo>
                  <a:pt x="5965" y="10800"/>
                  <a:pt x="10800" y="10727"/>
                  <a:pt x="10800" y="10636"/>
                </a:cubicBezTo>
                <a:lnTo>
                  <a:pt x="10800" y="164"/>
                </a:lnTo>
                <a:cubicBezTo>
                  <a:pt x="10800" y="73"/>
                  <a:pt x="15635" y="0"/>
                  <a:pt x="21600" y="0"/>
                </a:cubicBezTo>
              </a:path>
            </a:pathLst>
          </a:custGeom>
          <a:ln w="50800">
            <a:solidFill>
              <a:srgbClr val="EA9999"/>
            </a:solidFill>
          </a:ln>
        </p:spPr>
        <p:txBody>
          <a:bodyPr lIns="25400" tIns="25400" rIns="25400" bIns="25400" anchor="ctr"/>
          <a:lstStyle/>
          <a:p>
            <a:pPr algn="l" defTabSz="914400">
              <a:defRPr sz="2800">
                <a:latin typeface="Arial"/>
                <a:ea typeface="Arial"/>
                <a:cs typeface="Arial"/>
                <a:sym typeface="Arial"/>
              </a:defRPr>
            </a:pPr>
            <a:endParaRPr sz="1400"/>
          </a:p>
        </p:txBody>
      </p:sp>
      <p:sp>
        <p:nvSpPr>
          <p:cNvPr id="628" name="Google Shape;191;p24"/>
          <p:cNvSpPr txBox="1"/>
          <p:nvPr/>
        </p:nvSpPr>
        <p:spPr>
          <a:xfrm>
            <a:off x="1702550" y="1955805"/>
            <a:ext cx="784501" cy="6155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5" tIns="91425" rIns="91425" bIns="91425" anchor="ctr">
            <a:spAutoFit/>
          </a:bodyPr>
          <a:lstStyle/>
          <a:p>
            <a:pPr defTabSz="914400">
              <a:defRPr sz="2800">
                <a:latin typeface="Arial"/>
                <a:ea typeface="Arial"/>
                <a:cs typeface="Arial"/>
                <a:sym typeface="Arial"/>
              </a:defRPr>
            </a:pPr>
            <a:r>
              <a:rPr sz="1400"/>
              <a:t>Global</a:t>
            </a:r>
          </a:p>
          <a:p>
            <a:pPr defTabSz="914400">
              <a:defRPr sz="2800">
                <a:latin typeface="Arial"/>
                <a:ea typeface="Arial"/>
                <a:cs typeface="Arial"/>
                <a:sym typeface="Arial"/>
              </a:defRPr>
            </a:pPr>
            <a:r>
              <a:rPr sz="1400"/>
              <a:t>Layer</a:t>
            </a:r>
          </a:p>
        </p:txBody>
      </p:sp>
      <p:sp>
        <p:nvSpPr>
          <p:cNvPr id="629" name="Google Shape;192;p24"/>
          <p:cNvSpPr/>
          <p:nvPr/>
        </p:nvSpPr>
        <p:spPr>
          <a:xfrm>
            <a:off x="2745325" y="3170267"/>
            <a:ext cx="165301" cy="15963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17"/>
                  <a:pt x="10800" y="21414"/>
                </a:cubicBezTo>
                <a:lnTo>
                  <a:pt x="10800" y="10986"/>
                </a:lnTo>
                <a:cubicBezTo>
                  <a:pt x="10800" y="10883"/>
                  <a:pt x="5965" y="10800"/>
                  <a:pt x="0" y="10800"/>
                </a:cubicBezTo>
                <a:cubicBezTo>
                  <a:pt x="5965" y="10800"/>
                  <a:pt x="10800" y="10717"/>
                  <a:pt x="10800" y="10614"/>
                </a:cubicBezTo>
                <a:lnTo>
                  <a:pt x="10800" y="186"/>
                </a:lnTo>
                <a:cubicBezTo>
                  <a:pt x="10800" y="83"/>
                  <a:pt x="15635" y="0"/>
                  <a:pt x="21600" y="0"/>
                </a:cubicBezTo>
              </a:path>
            </a:pathLst>
          </a:custGeom>
          <a:ln w="50800">
            <a:solidFill>
              <a:srgbClr val="B6D7A8"/>
            </a:solidFill>
          </a:ln>
        </p:spPr>
        <p:txBody>
          <a:bodyPr lIns="25400" tIns="25400" rIns="25400" bIns="25400" anchor="ctr"/>
          <a:lstStyle/>
          <a:p>
            <a:pPr algn="l" defTabSz="914400">
              <a:defRPr sz="2800">
                <a:latin typeface="Arial"/>
                <a:ea typeface="Arial"/>
                <a:cs typeface="Arial"/>
                <a:sym typeface="Arial"/>
              </a:defRPr>
            </a:pPr>
            <a:endParaRPr sz="1400"/>
          </a:p>
        </p:txBody>
      </p:sp>
      <p:sp>
        <p:nvSpPr>
          <p:cNvPr id="630" name="Google Shape;193;p24"/>
          <p:cNvSpPr txBox="1"/>
          <p:nvPr/>
        </p:nvSpPr>
        <p:spPr>
          <a:xfrm>
            <a:off x="1440050" y="3830661"/>
            <a:ext cx="1333501" cy="4924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5" tIns="91425" rIns="91425" bIns="91425" anchor="ctr">
            <a:spAutoFit/>
          </a:bodyPr>
          <a:lstStyle/>
          <a:p>
            <a:pPr defTabSz="914400">
              <a:defRPr>
                <a:latin typeface="Arial"/>
                <a:ea typeface="Arial"/>
                <a:cs typeface="Arial"/>
                <a:sym typeface="Arial"/>
              </a:defRPr>
            </a:pPr>
            <a:r>
              <a:rPr sz="600"/>
              <a:t>Administrational</a:t>
            </a:r>
          </a:p>
          <a:p>
            <a:pPr defTabSz="914400">
              <a:defRPr sz="2800">
                <a:latin typeface="Arial"/>
                <a:ea typeface="Arial"/>
                <a:cs typeface="Arial"/>
                <a:sym typeface="Arial"/>
              </a:defRPr>
            </a:pPr>
            <a:r>
              <a:rPr sz="1400"/>
              <a:t>Layer</a:t>
            </a:r>
          </a:p>
        </p:txBody>
      </p:sp>
      <p:sp>
        <p:nvSpPr>
          <p:cNvPr id="631" name="Google Shape;194;p24"/>
          <p:cNvSpPr/>
          <p:nvPr/>
        </p:nvSpPr>
        <p:spPr>
          <a:xfrm>
            <a:off x="2745325" y="4766767"/>
            <a:ext cx="165301" cy="17001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22"/>
                  <a:pt x="10800" y="21425"/>
                </a:cubicBezTo>
                <a:lnTo>
                  <a:pt x="10800" y="10975"/>
                </a:lnTo>
                <a:cubicBezTo>
                  <a:pt x="10800" y="10878"/>
                  <a:pt x="5965" y="10800"/>
                  <a:pt x="0" y="10800"/>
                </a:cubicBezTo>
                <a:cubicBezTo>
                  <a:pt x="5965" y="10800"/>
                  <a:pt x="10800" y="10722"/>
                  <a:pt x="10800" y="10625"/>
                </a:cubicBezTo>
                <a:lnTo>
                  <a:pt x="10800" y="175"/>
                </a:lnTo>
                <a:cubicBezTo>
                  <a:pt x="10800" y="78"/>
                  <a:pt x="15635" y="0"/>
                  <a:pt x="21600" y="0"/>
                </a:cubicBezTo>
              </a:path>
            </a:pathLst>
          </a:custGeom>
          <a:ln w="50800">
            <a:solidFill>
              <a:srgbClr val="9FC5E8"/>
            </a:solidFill>
          </a:ln>
        </p:spPr>
        <p:txBody>
          <a:bodyPr lIns="25400" tIns="25400" rIns="25400" bIns="25400" anchor="ctr"/>
          <a:lstStyle/>
          <a:p>
            <a:pPr algn="l" defTabSz="914400">
              <a:defRPr sz="2800">
                <a:latin typeface="Arial"/>
                <a:ea typeface="Arial"/>
                <a:cs typeface="Arial"/>
                <a:sym typeface="Arial"/>
              </a:defRPr>
            </a:pPr>
            <a:endParaRPr sz="1400"/>
          </a:p>
        </p:txBody>
      </p:sp>
      <p:sp>
        <p:nvSpPr>
          <p:cNvPr id="632" name="Google Shape;195;p24"/>
          <p:cNvSpPr txBox="1"/>
          <p:nvPr/>
        </p:nvSpPr>
        <p:spPr>
          <a:xfrm>
            <a:off x="1428050" y="5308906"/>
            <a:ext cx="1333501" cy="6155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5" tIns="91425" rIns="91425" bIns="91425" anchor="ctr">
            <a:spAutoFit/>
          </a:bodyPr>
          <a:lstStyle/>
          <a:p>
            <a:pPr defTabSz="914400">
              <a:defRPr sz="2800">
                <a:latin typeface="Arial"/>
                <a:ea typeface="Arial"/>
                <a:cs typeface="Arial"/>
                <a:sym typeface="Arial"/>
              </a:defRPr>
            </a:pPr>
            <a:r>
              <a:rPr sz="1400"/>
              <a:t>Managerial</a:t>
            </a:r>
          </a:p>
          <a:p>
            <a:pPr defTabSz="914400">
              <a:defRPr sz="2800">
                <a:latin typeface="Arial"/>
                <a:ea typeface="Arial"/>
                <a:cs typeface="Arial"/>
                <a:sym typeface="Arial"/>
              </a:defRPr>
            </a:pPr>
            <a:r>
              <a:rPr sz="1400"/>
              <a:t>Layer</a:t>
            </a:r>
          </a:p>
        </p:txBody>
      </p:sp>
      <p:sp>
        <p:nvSpPr>
          <p:cNvPr id="634" name="Google Shape;197;p24"/>
          <p:cNvSpPr txBox="1"/>
          <p:nvPr/>
        </p:nvSpPr>
        <p:spPr>
          <a:xfrm>
            <a:off x="6321450" y="1570835"/>
            <a:ext cx="1518001" cy="4000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5" tIns="91425" rIns="91425" bIns="91425" anchor="ctr">
            <a:spAutoFit/>
          </a:bodyPr>
          <a:lstStyle>
            <a:lvl1pPr algn="l" defTabSz="1828800">
              <a:defRPr sz="2800">
                <a:latin typeface="Arial"/>
                <a:ea typeface="Arial"/>
                <a:cs typeface="Arial"/>
                <a:sym typeface="Arial"/>
              </a:defRPr>
            </a:lvl1pPr>
          </a:lstStyle>
          <a:p>
            <a:r>
              <a:rPr sz="1400"/>
              <a:t>Root Servers</a:t>
            </a:r>
          </a:p>
        </p:txBody>
      </p:sp>
      <p:grpSp>
        <p:nvGrpSpPr>
          <p:cNvPr id="637" name="Google Shape;173;p24"/>
          <p:cNvGrpSpPr/>
          <p:nvPr/>
        </p:nvGrpSpPr>
        <p:grpSpPr>
          <a:xfrm>
            <a:off x="6736815" y="4781134"/>
            <a:ext cx="853951" cy="601202"/>
            <a:chOff x="0" y="0"/>
            <a:chExt cx="1707901" cy="1202402"/>
          </a:xfrm>
        </p:grpSpPr>
        <p:sp>
          <p:nvSpPr>
            <p:cNvPr id="635" name="Rectangle"/>
            <p:cNvSpPr/>
            <p:nvPr/>
          </p:nvSpPr>
          <p:spPr>
            <a:xfrm>
              <a:off x="0" y="0"/>
              <a:ext cx="1707901" cy="1202402"/>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36" name="cs"/>
            <p:cNvSpPr txBox="1"/>
            <p:nvPr/>
          </p:nvSpPr>
          <p:spPr>
            <a:xfrm>
              <a:off x="0" y="201122"/>
              <a:ext cx="1707901" cy="80015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khoury</a:t>
              </a:r>
            </a:p>
          </p:txBody>
        </p:sp>
      </p:grpSp>
    </p:spTree>
    <p:extLst>
      <p:ext uri="{BB962C8B-B14F-4D97-AF65-F5344CB8AC3E}">
        <p14:creationId xmlns:p14="http://schemas.microsoft.com/office/powerpoint/2010/main" val="2221841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7AC4-CB51-BE55-E761-8F77FA8CF962}"/>
              </a:ext>
            </a:extLst>
          </p:cNvPr>
          <p:cNvSpPr>
            <a:spLocks noGrp="1"/>
          </p:cNvSpPr>
          <p:nvPr>
            <p:ph type="title"/>
          </p:nvPr>
        </p:nvSpPr>
        <p:spPr/>
        <p:txBody>
          <a:bodyPr>
            <a:normAutofit/>
          </a:bodyPr>
          <a:lstStyle/>
          <a:p>
            <a:r>
              <a:rPr lang="en-US" sz="3600" dirty="0"/>
              <a:t>This is an example of a tiered architecture</a:t>
            </a:r>
          </a:p>
        </p:txBody>
      </p:sp>
      <p:sp>
        <p:nvSpPr>
          <p:cNvPr id="3" name="Content Placeholder 2">
            <a:extLst>
              <a:ext uri="{FF2B5EF4-FFF2-40B4-BE49-F238E27FC236}">
                <a16:creationId xmlns:a16="http://schemas.microsoft.com/office/drawing/2014/main" id="{52C0CD56-C4BC-0B27-3846-57FA73DE3192}"/>
              </a:ext>
            </a:extLst>
          </p:cNvPr>
          <p:cNvSpPr>
            <a:spLocks noGrp="1"/>
          </p:cNvSpPr>
          <p:nvPr>
            <p:ph idx="1"/>
          </p:nvPr>
        </p:nvSpPr>
        <p:spPr/>
        <p:txBody>
          <a:bodyPr/>
          <a:lstStyle/>
          <a:p>
            <a:r>
              <a:rPr lang="en-US" dirty="0"/>
              <a:t>Each server need only needs to know about its immediate descendants in its zone.</a:t>
            </a:r>
          </a:p>
          <a:p>
            <a:r>
              <a:rPr lang="en-US" dirty="0"/>
              <a:t>It only processes requests about a single zone.</a:t>
            </a:r>
          </a:p>
          <a:p>
            <a:r>
              <a:rPr lang="en-US" dirty="0"/>
              <a:t>Both data and processing are limited to requests about this zone– any other requests are delegated to this server’s parent server.</a:t>
            </a:r>
          </a:p>
          <a:p>
            <a:endParaRPr lang="en-US" dirty="0"/>
          </a:p>
          <a:p>
            <a:endParaRPr lang="en-US" dirty="0"/>
          </a:p>
        </p:txBody>
      </p:sp>
      <p:sp>
        <p:nvSpPr>
          <p:cNvPr id="4" name="Slide Number Placeholder 3">
            <a:extLst>
              <a:ext uri="{FF2B5EF4-FFF2-40B4-BE49-F238E27FC236}">
                <a16:creationId xmlns:a16="http://schemas.microsoft.com/office/drawing/2014/main" id="{CE60265F-BE0B-13C9-CE0E-1648252A4D8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0464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B1663-05E8-BFD6-1787-BF577511DC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A49C8E1-7630-C707-54DC-CFF8092F13AC}"/>
              </a:ext>
            </a:extLst>
          </p:cNvPr>
          <p:cNvSpPr>
            <a:spLocks noGrp="1"/>
          </p:cNvSpPr>
          <p:nvPr>
            <p:ph type="title" idx="4294967295"/>
          </p:nvPr>
        </p:nvSpPr>
        <p:spPr>
          <a:xfrm>
            <a:off x="276935" y="188543"/>
            <a:ext cx="3997657" cy="1687299"/>
          </a:xfrm>
        </p:spPr>
        <p:txBody>
          <a:bodyPr>
            <a:normAutofit/>
          </a:bodyPr>
          <a:lstStyle/>
          <a:p>
            <a:r>
              <a:rPr lang="en-US" sz="3600" dirty="0"/>
              <a:t>DNS uses Tree search algorithm</a:t>
            </a:r>
          </a:p>
        </p:txBody>
      </p:sp>
      <p:sp>
        <p:nvSpPr>
          <p:cNvPr id="10" name="Rectangle: Rounded Corners 9">
            <a:extLst>
              <a:ext uri="{FF2B5EF4-FFF2-40B4-BE49-F238E27FC236}">
                <a16:creationId xmlns:a16="http://schemas.microsoft.com/office/drawing/2014/main" id="{D8AC57F3-7CB7-E109-044E-8048B3BF97DB}"/>
              </a:ext>
            </a:extLst>
          </p:cNvPr>
          <p:cNvSpPr/>
          <p:nvPr/>
        </p:nvSpPr>
        <p:spPr>
          <a:xfrm>
            <a:off x="418531" y="3394988"/>
            <a:ext cx="4839269"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*.khoury.northeastern.edu.</a:t>
            </a:r>
          </a:p>
        </p:txBody>
      </p:sp>
      <p:sp>
        <p:nvSpPr>
          <p:cNvPr id="11" name="Rectangle: Rounded Corners 10">
            <a:extLst>
              <a:ext uri="{FF2B5EF4-FFF2-40B4-BE49-F238E27FC236}">
                <a16:creationId xmlns:a16="http://schemas.microsoft.com/office/drawing/2014/main" id="{CE54CAFE-D5F1-DD5C-63B6-CAAFF05DEC58}"/>
              </a:ext>
            </a:extLst>
          </p:cNvPr>
          <p:cNvSpPr/>
          <p:nvPr/>
        </p:nvSpPr>
        <p:spPr>
          <a:xfrm>
            <a:off x="4362736" y="255385"/>
            <a:ext cx="32481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*.edu</a:t>
            </a:r>
          </a:p>
        </p:txBody>
      </p:sp>
      <p:sp>
        <p:nvSpPr>
          <p:cNvPr id="12" name="Rectangle: Rounded Corners 11">
            <a:extLst>
              <a:ext uri="{FF2B5EF4-FFF2-40B4-BE49-F238E27FC236}">
                <a16:creationId xmlns:a16="http://schemas.microsoft.com/office/drawing/2014/main" id="{1F90F186-9702-7B69-E935-84825AA0B431}"/>
              </a:ext>
            </a:extLst>
          </p:cNvPr>
          <p:cNvSpPr/>
          <p:nvPr/>
        </p:nvSpPr>
        <p:spPr>
          <a:xfrm>
            <a:off x="4210336" y="1875842"/>
            <a:ext cx="35529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*.northeastern.edu</a:t>
            </a:r>
          </a:p>
        </p:txBody>
      </p:sp>
      <p:sp>
        <p:nvSpPr>
          <p:cNvPr id="13" name="Rectangle: Rounded Corners 12">
            <a:extLst>
              <a:ext uri="{FF2B5EF4-FFF2-40B4-BE49-F238E27FC236}">
                <a16:creationId xmlns:a16="http://schemas.microsoft.com/office/drawing/2014/main" id="{D6DF0278-1C71-3E84-A928-E3B1A70284B8}"/>
              </a:ext>
            </a:extLst>
          </p:cNvPr>
          <p:cNvSpPr/>
          <p:nvPr/>
        </p:nvSpPr>
        <p:spPr>
          <a:xfrm>
            <a:off x="2728918" y="4349056"/>
            <a:ext cx="5487538"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*.registrar.northeastern.edu.</a:t>
            </a:r>
          </a:p>
        </p:txBody>
      </p:sp>
      <p:sp>
        <p:nvSpPr>
          <p:cNvPr id="14" name="Rectangle: Rounded Corners 13">
            <a:extLst>
              <a:ext uri="{FF2B5EF4-FFF2-40B4-BE49-F238E27FC236}">
                <a16:creationId xmlns:a16="http://schemas.microsoft.com/office/drawing/2014/main" id="{6571D5FC-6514-8805-E9FF-4B7440C87342}"/>
              </a:ext>
            </a:extLst>
          </p:cNvPr>
          <p:cNvSpPr/>
          <p:nvPr/>
        </p:nvSpPr>
        <p:spPr>
          <a:xfrm>
            <a:off x="3997657" y="5554479"/>
            <a:ext cx="5487538"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*.law.northeastern.edu.</a:t>
            </a:r>
          </a:p>
        </p:txBody>
      </p:sp>
      <p:cxnSp>
        <p:nvCxnSpPr>
          <p:cNvPr id="16" name="Straight Arrow Connector 15">
            <a:extLst>
              <a:ext uri="{FF2B5EF4-FFF2-40B4-BE49-F238E27FC236}">
                <a16:creationId xmlns:a16="http://schemas.microsoft.com/office/drawing/2014/main" id="{C1A43705-0F4A-26E2-97DB-F677B3FC8196}"/>
              </a:ext>
            </a:extLst>
          </p:cNvPr>
          <p:cNvCxnSpPr>
            <a:stCxn id="12" idx="0"/>
            <a:endCxn id="11" idx="2"/>
          </p:cNvCxnSpPr>
          <p:nvPr/>
        </p:nvCxnSpPr>
        <p:spPr>
          <a:xfrm flipV="1">
            <a:off x="5986819" y="1019637"/>
            <a:ext cx="0" cy="856205"/>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0B15C6-1584-C13B-15FE-47AE3A69B87C}"/>
              </a:ext>
            </a:extLst>
          </p:cNvPr>
          <p:cNvCxnSpPr>
            <a:cxnSpLocks/>
            <a:stCxn id="12" idx="2"/>
            <a:endCxn id="10" idx="0"/>
          </p:cNvCxnSpPr>
          <p:nvPr/>
        </p:nvCxnSpPr>
        <p:spPr>
          <a:xfrm flipH="1">
            <a:off x="2838166" y="2640094"/>
            <a:ext cx="3148653" cy="754894"/>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9D61C27-EF75-AD16-DF0D-0C052CEAFE04}"/>
              </a:ext>
            </a:extLst>
          </p:cNvPr>
          <p:cNvCxnSpPr>
            <a:cxnSpLocks/>
            <a:stCxn id="12" idx="2"/>
            <a:endCxn id="13" idx="0"/>
          </p:cNvCxnSpPr>
          <p:nvPr/>
        </p:nvCxnSpPr>
        <p:spPr>
          <a:xfrm flipH="1">
            <a:off x="5472687" y="2640094"/>
            <a:ext cx="514132" cy="1708962"/>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F1F221-EFB5-F208-A9D7-C6654BE49BDF}"/>
              </a:ext>
            </a:extLst>
          </p:cNvPr>
          <p:cNvCxnSpPr>
            <a:cxnSpLocks/>
            <a:stCxn id="12" idx="2"/>
            <a:endCxn id="14" idx="0"/>
          </p:cNvCxnSpPr>
          <p:nvPr/>
        </p:nvCxnSpPr>
        <p:spPr>
          <a:xfrm>
            <a:off x="5986819" y="2640094"/>
            <a:ext cx="754607" cy="2914385"/>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A7304EA-A478-4671-CB33-B6CB4B3BAA3D}"/>
              </a:ext>
            </a:extLst>
          </p:cNvPr>
          <p:cNvCxnSpPr>
            <a:cxnSpLocks/>
          </p:cNvCxnSpPr>
          <p:nvPr/>
        </p:nvCxnSpPr>
        <p:spPr>
          <a:xfrm>
            <a:off x="5986819" y="2602475"/>
            <a:ext cx="866368" cy="982329"/>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E9F73AD-3193-F0D1-9009-43323B3F10BC}"/>
              </a:ext>
            </a:extLst>
          </p:cNvPr>
          <p:cNvCxnSpPr>
            <a:cxnSpLocks/>
            <a:stCxn id="12" idx="2"/>
          </p:cNvCxnSpPr>
          <p:nvPr/>
        </p:nvCxnSpPr>
        <p:spPr>
          <a:xfrm>
            <a:off x="5986819" y="2640094"/>
            <a:ext cx="1492122" cy="926932"/>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CA913EA-D4CE-B3FD-B8EF-35E13953419D}"/>
              </a:ext>
            </a:extLst>
          </p:cNvPr>
          <p:cNvCxnSpPr>
            <a:cxnSpLocks/>
            <a:stCxn id="12" idx="2"/>
          </p:cNvCxnSpPr>
          <p:nvPr/>
        </p:nvCxnSpPr>
        <p:spPr>
          <a:xfrm>
            <a:off x="5986819" y="2640094"/>
            <a:ext cx="2229637" cy="926932"/>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9DE8150-3A3B-0ECD-5C2D-502C266668B5}"/>
              </a:ext>
            </a:extLst>
          </p:cNvPr>
          <p:cNvSpPr txBox="1"/>
          <p:nvPr/>
        </p:nvSpPr>
        <p:spPr>
          <a:xfrm>
            <a:off x="6619000" y="3453084"/>
            <a:ext cx="1831643" cy="58477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dirty="0">
                <a:solidFill>
                  <a:schemeClr val="tx1"/>
                </a:solidFill>
              </a:rPr>
              <a:t>etc</a:t>
            </a:r>
            <a:r>
              <a:rPr lang="en-US" sz="3200" dirty="0">
                <a:solidFill>
                  <a:schemeClr val="tx1"/>
                </a:solidFill>
              </a:rPr>
              <a:t>.</a:t>
            </a:r>
            <a:endParaRPr lang="en-US" sz="3200" dirty="0"/>
          </a:p>
        </p:txBody>
      </p:sp>
    </p:spTree>
    <p:extLst>
      <p:ext uri="{BB962C8B-B14F-4D97-AF65-F5344CB8AC3E}">
        <p14:creationId xmlns:p14="http://schemas.microsoft.com/office/powerpoint/2010/main" val="2176076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B1663-05E8-BFD6-1787-BF577511DC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A49C8E1-7630-C707-54DC-CFF8092F13AC}"/>
              </a:ext>
            </a:extLst>
          </p:cNvPr>
          <p:cNvSpPr>
            <a:spLocks noGrp="1"/>
          </p:cNvSpPr>
          <p:nvPr>
            <p:ph type="title" idx="4294967295"/>
          </p:nvPr>
        </p:nvSpPr>
        <p:spPr>
          <a:xfrm>
            <a:off x="276936" y="188543"/>
            <a:ext cx="3620508" cy="1325563"/>
          </a:xfrm>
        </p:spPr>
        <p:txBody>
          <a:bodyPr>
            <a:normAutofit/>
          </a:bodyPr>
          <a:lstStyle/>
          <a:p>
            <a:r>
              <a:rPr lang="en-US" sz="3600" dirty="0"/>
              <a:t>Updating name servers</a:t>
            </a:r>
          </a:p>
        </p:txBody>
      </p:sp>
      <p:sp>
        <p:nvSpPr>
          <p:cNvPr id="10" name="Rectangle: Rounded Corners 9">
            <a:extLst>
              <a:ext uri="{FF2B5EF4-FFF2-40B4-BE49-F238E27FC236}">
                <a16:creationId xmlns:a16="http://schemas.microsoft.com/office/drawing/2014/main" id="{D8AC57F3-7CB7-E109-044E-8048B3BF97DB}"/>
              </a:ext>
            </a:extLst>
          </p:cNvPr>
          <p:cNvSpPr/>
          <p:nvPr/>
        </p:nvSpPr>
        <p:spPr>
          <a:xfrm>
            <a:off x="418531" y="3394988"/>
            <a:ext cx="4839269" cy="7642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*.khoury.northeastern.edu.</a:t>
            </a:r>
          </a:p>
        </p:txBody>
      </p:sp>
      <p:sp>
        <p:nvSpPr>
          <p:cNvPr id="11" name="Rectangle: Rounded Corners 10">
            <a:extLst>
              <a:ext uri="{FF2B5EF4-FFF2-40B4-BE49-F238E27FC236}">
                <a16:creationId xmlns:a16="http://schemas.microsoft.com/office/drawing/2014/main" id="{CE54CAFE-D5F1-DD5C-63B6-CAAFF05DEC58}"/>
              </a:ext>
            </a:extLst>
          </p:cNvPr>
          <p:cNvSpPr/>
          <p:nvPr/>
        </p:nvSpPr>
        <p:spPr>
          <a:xfrm>
            <a:off x="4362736" y="255385"/>
            <a:ext cx="32481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*.edu</a:t>
            </a:r>
          </a:p>
        </p:txBody>
      </p:sp>
      <p:sp>
        <p:nvSpPr>
          <p:cNvPr id="12" name="Rectangle: Rounded Corners 11">
            <a:extLst>
              <a:ext uri="{FF2B5EF4-FFF2-40B4-BE49-F238E27FC236}">
                <a16:creationId xmlns:a16="http://schemas.microsoft.com/office/drawing/2014/main" id="{1F90F186-9702-7B69-E935-84825AA0B431}"/>
              </a:ext>
            </a:extLst>
          </p:cNvPr>
          <p:cNvSpPr/>
          <p:nvPr/>
        </p:nvSpPr>
        <p:spPr>
          <a:xfrm>
            <a:off x="4210336" y="1875842"/>
            <a:ext cx="35529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*.northeastern.edu</a:t>
            </a:r>
          </a:p>
        </p:txBody>
      </p:sp>
      <p:sp>
        <p:nvSpPr>
          <p:cNvPr id="13" name="Rectangle: Rounded Corners 12">
            <a:extLst>
              <a:ext uri="{FF2B5EF4-FFF2-40B4-BE49-F238E27FC236}">
                <a16:creationId xmlns:a16="http://schemas.microsoft.com/office/drawing/2014/main" id="{D6DF0278-1C71-3E84-A928-E3B1A70284B8}"/>
              </a:ext>
            </a:extLst>
          </p:cNvPr>
          <p:cNvSpPr/>
          <p:nvPr/>
        </p:nvSpPr>
        <p:spPr>
          <a:xfrm>
            <a:off x="5729287" y="3641188"/>
            <a:ext cx="5487538"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*.registrar.northeastern.edu.</a:t>
            </a:r>
          </a:p>
        </p:txBody>
      </p:sp>
      <p:cxnSp>
        <p:nvCxnSpPr>
          <p:cNvPr id="16" name="Straight Arrow Connector 15">
            <a:extLst>
              <a:ext uri="{FF2B5EF4-FFF2-40B4-BE49-F238E27FC236}">
                <a16:creationId xmlns:a16="http://schemas.microsoft.com/office/drawing/2014/main" id="{C1A43705-0F4A-26E2-97DB-F677B3FC8196}"/>
              </a:ext>
            </a:extLst>
          </p:cNvPr>
          <p:cNvCxnSpPr>
            <a:stCxn id="12" idx="0"/>
            <a:endCxn id="11" idx="2"/>
          </p:cNvCxnSpPr>
          <p:nvPr/>
        </p:nvCxnSpPr>
        <p:spPr>
          <a:xfrm flipV="1">
            <a:off x="5986819" y="1019637"/>
            <a:ext cx="0" cy="856205"/>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0B15C6-1584-C13B-15FE-47AE3A69B87C}"/>
              </a:ext>
            </a:extLst>
          </p:cNvPr>
          <p:cNvCxnSpPr>
            <a:cxnSpLocks/>
            <a:stCxn id="12" idx="2"/>
            <a:endCxn id="10" idx="0"/>
          </p:cNvCxnSpPr>
          <p:nvPr/>
        </p:nvCxnSpPr>
        <p:spPr>
          <a:xfrm flipH="1">
            <a:off x="2838166" y="2640094"/>
            <a:ext cx="3148653" cy="754894"/>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9D61C27-EF75-AD16-DF0D-0C052CEAFE04}"/>
              </a:ext>
            </a:extLst>
          </p:cNvPr>
          <p:cNvCxnSpPr>
            <a:cxnSpLocks/>
            <a:stCxn id="12" idx="2"/>
            <a:endCxn id="13" idx="0"/>
          </p:cNvCxnSpPr>
          <p:nvPr/>
        </p:nvCxnSpPr>
        <p:spPr>
          <a:xfrm>
            <a:off x="5986819" y="2640094"/>
            <a:ext cx="2486237" cy="1001094"/>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0A085762-015F-C6E3-A041-551602A42E65}"/>
              </a:ext>
            </a:extLst>
          </p:cNvPr>
          <p:cNvSpPr/>
          <p:nvPr/>
        </p:nvSpPr>
        <p:spPr>
          <a:xfrm>
            <a:off x="309282" y="5415873"/>
            <a:ext cx="6277255" cy="7642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course.khoury.northeastern.edu.</a:t>
            </a:r>
          </a:p>
        </p:txBody>
      </p:sp>
      <p:cxnSp>
        <p:nvCxnSpPr>
          <p:cNvPr id="9" name="Straight Arrow Connector 8">
            <a:extLst>
              <a:ext uri="{FF2B5EF4-FFF2-40B4-BE49-F238E27FC236}">
                <a16:creationId xmlns:a16="http://schemas.microsoft.com/office/drawing/2014/main" id="{2A6D9065-464A-23F5-2518-BA58FC8EA1D3}"/>
              </a:ext>
            </a:extLst>
          </p:cNvPr>
          <p:cNvCxnSpPr>
            <a:cxnSpLocks/>
            <a:stCxn id="10" idx="2"/>
            <a:endCxn id="3" idx="0"/>
          </p:cNvCxnSpPr>
          <p:nvPr/>
        </p:nvCxnSpPr>
        <p:spPr>
          <a:xfrm>
            <a:off x="2838166" y="4159240"/>
            <a:ext cx="609744" cy="1256633"/>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39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F2ED-C09C-6A0C-1009-7483A2DED6F5}"/>
              </a:ext>
            </a:extLst>
          </p:cNvPr>
          <p:cNvSpPr>
            <a:spLocks noGrp="1"/>
          </p:cNvSpPr>
          <p:nvPr>
            <p:ph type="title"/>
          </p:nvPr>
        </p:nvSpPr>
        <p:spPr/>
        <p:txBody>
          <a:bodyPr>
            <a:normAutofit/>
          </a:bodyPr>
          <a:lstStyle/>
          <a:p>
            <a:r>
              <a:rPr lang="en-US" sz="3600" dirty="0"/>
              <a:t>But some zones are too big and too busy to be handled by a single server</a:t>
            </a:r>
          </a:p>
        </p:txBody>
      </p:sp>
      <p:sp>
        <p:nvSpPr>
          <p:cNvPr id="3" name="Content Placeholder 2">
            <a:extLst>
              <a:ext uri="{FF2B5EF4-FFF2-40B4-BE49-F238E27FC236}">
                <a16:creationId xmlns:a16="http://schemas.microsoft.com/office/drawing/2014/main" id="{650D45A0-4CFF-48A5-F1B6-687CA80779F5}"/>
              </a:ext>
            </a:extLst>
          </p:cNvPr>
          <p:cNvSpPr>
            <a:spLocks noGrp="1"/>
          </p:cNvSpPr>
          <p:nvPr>
            <p:ph idx="1"/>
          </p:nvPr>
        </p:nvSpPr>
        <p:spPr/>
        <p:txBody>
          <a:bodyPr/>
          <a:lstStyle/>
          <a:p>
            <a:r>
              <a:rPr lang="en-US" dirty="0" err="1"/>
              <a:t>Eg</a:t>
            </a:r>
            <a:r>
              <a:rPr lang="en-US" dirty="0"/>
              <a:t>, .</a:t>
            </a:r>
            <a:r>
              <a:rPr lang="en-US" dirty="0" err="1"/>
              <a:t>edu</a:t>
            </a:r>
            <a:r>
              <a:rPr lang="en-US" dirty="0"/>
              <a:t>, .com, .gov, etc.</a:t>
            </a:r>
          </a:p>
          <a:p>
            <a:r>
              <a:rPr lang="en-US" dirty="0"/>
              <a:t>So these servers are </a:t>
            </a:r>
            <a:r>
              <a:rPr lang="en-US" b="1" dirty="0"/>
              <a:t>replicated</a:t>
            </a:r>
            <a:r>
              <a:rPr lang="en-US" dirty="0"/>
              <a:t>.</a:t>
            </a:r>
          </a:p>
        </p:txBody>
      </p:sp>
      <p:sp>
        <p:nvSpPr>
          <p:cNvPr id="4" name="Slide Number Placeholder 3">
            <a:extLst>
              <a:ext uri="{FF2B5EF4-FFF2-40B4-BE49-F238E27FC236}">
                <a16:creationId xmlns:a16="http://schemas.microsoft.com/office/drawing/2014/main" id="{10075908-39A9-FF86-F4DF-D58F6B73797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8650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Google Shape;210;p26"/>
          <p:cNvSpPr txBox="1">
            <a:spLocks noGrp="1"/>
          </p:cNvSpPr>
          <p:nvPr>
            <p:ph type="title"/>
          </p:nvPr>
        </p:nvSpPr>
        <p:spPr>
          <a:prstGeom prst="rect">
            <a:avLst/>
          </a:prstGeom>
        </p:spPr>
        <p:txBody>
          <a:bodyPr>
            <a:normAutofit/>
          </a:bodyPr>
          <a:lstStyle>
            <a:lvl1pPr defTabSz="648680">
              <a:defRPr sz="7896" spc="-168"/>
            </a:lvl1pPr>
          </a:lstStyle>
          <a:p>
            <a:r>
              <a:rPr sz="3600" dirty="0"/>
              <a:t>There is replication even within the root servers</a:t>
            </a:r>
          </a:p>
        </p:txBody>
      </p:sp>
      <p:sp>
        <p:nvSpPr>
          <p:cNvPr id="757" name="Google Shape;211;p26"/>
          <p:cNvSpPr txBox="1">
            <a:spLocks noGrp="1"/>
          </p:cNvSpPr>
          <p:nvPr>
            <p:ph idx="1"/>
          </p:nvPr>
        </p:nvSpPr>
        <p:spPr>
          <a:xfrm>
            <a:off x="838200" y="1500160"/>
            <a:ext cx="4483308" cy="4351338"/>
          </a:xfrm>
          <a:prstGeom prst="rect">
            <a:avLst/>
          </a:prstGeom>
        </p:spPr>
        <p:txBody>
          <a:bodyPr>
            <a:noAutofit/>
          </a:bodyPr>
          <a:lstStyle/>
          <a:p>
            <a:pPr marL="322957" indent="-322957" defTabSz="382012">
              <a:spcBef>
                <a:spcPts val="700"/>
              </a:spcBef>
              <a:defRPr sz="4600"/>
            </a:pPr>
            <a:r>
              <a:rPr sz="2400" dirty="0"/>
              <a:t>13 root servers</a:t>
            </a:r>
            <a:endParaRPr lang="en-US" sz="2400" dirty="0"/>
          </a:p>
          <a:p>
            <a:pPr marL="780157" lvl="1" indent="-322957" defTabSz="382012">
              <a:spcBef>
                <a:spcPts val="700"/>
              </a:spcBef>
              <a:defRPr sz="4600"/>
            </a:pPr>
            <a:r>
              <a:rPr lang="en-US" sz="2000" dirty="0"/>
              <a:t>[a-m].root-servers.org</a:t>
            </a:r>
          </a:p>
          <a:p>
            <a:pPr marL="780157" lvl="1" indent="-322957" defTabSz="382012">
              <a:spcBef>
                <a:spcPts val="700"/>
              </a:spcBef>
              <a:defRPr sz="4600"/>
            </a:pPr>
            <a:r>
              <a:rPr lang="en-US" sz="2000" dirty="0"/>
              <a:t>E.g., d.root-servers.org</a:t>
            </a:r>
          </a:p>
          <a:p>
            <a:pPr marL="322957" indent="-322957" defTabSz="382012">
              <a:spcBef>
                <a:spcPts val="700"/>
              </a:spcBef>
              <a:defRPr sz="4600"/>
            </a:pPr>
            <a:r>
              <a:rPr sz="2400" dirty="0">
                <a:latin typeface="Arial" panose="020B0604020202020204" pitchFamily="34" charset="0"/>
                <a:cs typeface="Arial" panose="020B0604020202020204" pitchFamily="34" charset="0"/>
              </a:rPr>
              <a:t>But each root server has multiple copies of the database, which need to be kept in sync.</a:t>
            </a:r>
          </a:p>
          <a:p>
            <a:pPr marL="322957" indent="-322957" defTabSz="382012">
              <a:spcBef>
                <a:spcPts val="700"/>
              </a:spcBef>
              <a:defRPr sz="4600"/>
            </a:pPr>
            <a:r>
              <a:rPr sz="2400" dirty="0">
                <a:latin typeface="Arial" panose="020B0604020202020204" pitchFamily="34" charset="0"/>
                <a:cs typeface="Arial" panose="020B0604020202020204" pitchFamily="34" charset="0"/>
              </a:rPr>
              <a:t>Somewhere around 1500 replicas in total.</a:t>
            </a:r>
          </a:p>
        </p:txBody>
      </p:sp>
      <p:pic>
        <p:nvPicPr>
          <p:cNvPr id="5" name="Picture 4">
            <a:extLst>
              <a:ext uri="{FF2B5EF4-FFF2-40B4-BE49-F238E27FC236}">
                <a16:creationId xmlns:a16="http://schemas.microsoft.com/office/drawing/2014/main" id="{FB8DAFD9-4F0D-5D05-4085-80E6521ABA3B}"/>
              </a:ext>
            </a:extLst>
          </p:cNvPr>
          <p:cNvPicPr>
            <a:picLocks noChangeAspect="1"/>
          </p:cNvPicPr>
          <p:nvPr/>
        </p:nvPicPr>
        <p:blipFill>
          <a:blip r:embed="rId2"/>
          <a:stretch>
            <a:fillRect/>
          </a:stretch>
        </p:blipFill>
        <p:spPr>
          <a:xfrm>
            <a:off x="5225902" y="1500161"/>
            <a:ext cx="6793140" cy="4226082"/>
          </a:xfrm>
          <a:prstGeom prst="rect">
            <a:avLst/>
          </a:prstGeom>
        </p:spPr>
      </p:pic>
    </p:spTree>
    <p:extLst>
      <p:ext uri="{BB962C8B-B14F-4D97-AF65-F5344CB8AC3E}">
        <p14:creationId xmlns:p14="http://schemas.microsoft.com/office/powerpoint/2010/main" val="3170320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Event Driven Architecture: Reliable Real-Time Chat"/>
          <p:cNvSpPr txBox="1">
            <a:spLocks noGrp="1"/>
          </p:cNvSpPr>
          <p:nvPr>
            <p:ph type="title"/>
          </p:nvPr>
        </p:nvSpPr>
        <p:spPr>
          <a:prstGeom prst="rect">
            <a:avLst/>
          </a:prstGeom>
        </p:spPr>
        <p:txBody>
          <a:bodyPr>
            <a:normAutofit/>
          </a:bodyPr>
          <a:lstStyle>
            <a:lvl1pPr defTabSz="2121354">
              <a:defRPr sz="7394" spc="-147"/>
            </a:lvl1pPr>
          </a:lstStyle>
          <a:p>
            <a:r>
              <a:rPr lang="en-US" sz="3600" dirty="0"/>
              <a:t>Case Study 4</a:t>
            </a:r>
            <a:r>
              <a:rPr sz="3600" dirty="0"/>
              <a:t>: Reliable Real-Time Chat</a:t>
            </a:r>
          </a:p>
        </p:txBody>
      </p:sp>
      <p:sp>
        <p:nvSpPr>
          <p:cNvPr id="582" name="Body Level One…"/>
          <p:cNvSpPr txBox="1">
            <a:spLocks noGrp="1"/>
          </p:cNvSpPr>
          <p:nvPr>
            <p:ph idx="1"/>
          </p:nvPr>
        </p:nvSpPr>
        <p:spPr>
          <a:xfrm>
            <a:off x="838200" y="1500160"/>
            <a:ext cx="7887346"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77500" lnSpcReduction="20000"/>
          </a:bodyPr>
          <a:lstStyle/>
          <a:p>
            <a:pPr marL="202131" indent="-202131" defTabSz="1024102">
              <a:spcBef>
                <a:spcPts val="1850"/>
              </a:spcBef>
              <a:defRPr sz="4032"/>
            </a:pPr>
            <a:r>
              <a:rPr dirty="0"/>
              <a:t>Requirements: </a:t>
            </a:r>
            <a:endParaRPr lang="en-US" dirty="0"/>
          </a:p>
          <a:p>
            <a:pPr marL="659331" lvl="1" indent="-202131" defTabSz="1024102">
              <a:spcBef>
                <a:spcPts val="1850"/>
              </a:spcBef>
              <a:defRPr sz="4032"/>
            </a:pPr>
            <a:r>
              <a:rPr dirty="0"/>
              <a:t>Must support real-time text chat for 2,000 users exchanging messages. </a:t>
            </a:r>
            <a:endParaRPr lang="en-US" dirty="0"/>
          </a:p>
          <a:p>
            <a:pPr marL="659331" lvl="1" indent="-202131" defTabSz="1024102">
              <a:spcBef>
                <a:spcPts val="1850"/>
              </a:spcBef>
              <a:defRPr sz="4032"/>
            </a:pPr>
            <a:r>
              <a:rPr dirty="0"/>
              <a:t>Must have </a:t>
            </a:r>
            <a:r>
              <a:rPr b="1" dirty="0"/>
              <a:t>best-effort delivery in real-time</a:t>
            </a:r>
            <a:endParaRPr lang="en-US" b="1" dirty="0"/>
          </a:p>
          <a:p>
            <a:pPr marL="659331" lvl="1" indent="-202131" defTabSz="1024102">
              <a:spcBef>
                <a:spcPts val="1850"/>
              </a:spcBef>
              <a:defRPr sz="4032"/>
            </a:pPr>
            <a:r>
              <a:rPr lang="en-US" dirty="0"/>
              <a:t>Must</a:t>
            </a:r>
            <a:r>
              <a:rPr dirty="0"/>
              <a:t> </a:t>
            </a:r>
            <a:r>
              <a:rPr b="1" dirty="0"/>
              <a:t>guarantee that all messages acknowledged are preserved</a:t>
            </a:r>
            <a:r>
              <a:rPr lang="en-US" b="1" dirty="0"/>
              <a:t> </a:t>
            </a:r>
            <a:r>
              <a:rPr lang="en-US" dirty="0"/>
              <a:t>in the central database</a:t>
            </a:r>
            <a:r>
              <a:rPr dirty="0"/>
              <a:t>”</a:t>
            </a:r>
          </a:p>
        </p:txBody>
      </p:sp>
    </p:spTree>
    <p:extLst>
      <p:ext uri="{BB962C8B-B14F-4D97-AF65-F5344CB8AC3E}">
        <p14:creationId xmlns:p14="http://schemas.microsoft.com/office/powerpoint/2010/main" val="1849435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Event Driven Architecture: Reliable Real-Time Chat"/>
          <p:cNvSpPr txBox="1">
            <a:spLocks noGrp="1"/>
          </p:cNvSpPr>
          <p:nvPr>
            <p:ph type="title"/>
          </p:nvPr>
        </p:nvSpPr>
        <p:spPr>
          <a:prstGeom prst="rect">
            <a:avLst/>
          </a:prstGeom>
        </p:spPr>
        <p:txBody>
          <a:bodyPr>
            <a:normAutofit/>
          </a:bodyPr>
          <a:lstStyle>
            <a:lvl1pPr defTabSz="2121354">
              <a:defRPr sz="7394" spc="-147"/>
            </a:lvl1pPr>
          </a:lstStyle>
          <a:p>
            <a:r>
              <a:rPr lang="en-US" sz="3600" dirty="0"/>
              <a:t>Possible solution: use separate processing units for each requirement.</a:t>
            </a:r>
            <a:endParaRPr sz="3600" dirty="0"/>
          </a:p>
        </p:txBody>
      </p:sp>
      <p:sp>
        <p:nvSpPr>
          <p:cNvPr id="596" name="Body Level One…"/>
          <p:cNvSpPr txBox="1">
            <a:spLocks noGrp="1"/>
          </p:cNvSpPr>
          <p:nvPr>
            <p:ph idx="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62500" lnSpcReduction="20000"/>
          </a:bodyPr>
          <a:lstStyle/>
          <a:p>
            <a:pPr defTabSz="1109444">
              <a:spcBef>
                <a:spcPts val="2000"/>
              </a:spcBef>
              <a:defRPr sz="4368"/>
            </a:pPr>
            <a:r>
              <a:rPr lang="en-US" dirty="0"/>
              <a:t>Allocate separate processing units for these requirements:</a:t>
            </a:r>
          </a:p>
          <a:p>
            <a:pPr lvl="1" defTabSz="1109444">
              <a:spcBef>
                <a:spcPts val="2000"/>
              </a:spcBef>
              <a:defRPr sz="4368"/>
            </a:pPr>
            <a:r>
              <a:rPr lang="en-US" dirty="0"/>
              <a:t>“Real time” component optimizes for speed and availability (sacrificing fault-tolerance)</a:t>
            </a:r>
          </a:p>
          <a:p>
            <a:pPr lvl="1" defTabSz="1109444">
              <a:spcBef>
                <a:spcPts val="2000"/>
              </a:spcBef>
              <a:defRPr sz="4368"/>
            </a:pPr>
            <a:r>
              <a:rPr lang="en-US" dirty="0"/>
              <a:t>“Persistence” component optimizes for fault-tolerance, sacrificing speed and availability</a:t>
            </a:r>
          </a:p>
          <a:p>
            <a:pPr lvl="1" defTabSz="1109444">
              <a:spcBef>
                <a:spcPts val="2000"/>
              </a:spcBef>
              <a:defRPr sz="4368"/>
            </a:pPr>
            <a:r>
              <a:rPr lang="en-US"/>
              <a:t>Event queue service receives events, dispatches to both processing units and is fault tolerant</a:t>
            </a:r>
          </a:p>
          <a:p>
            <a:pPr marL="0" indent="0" defTabSz="1109444">
              <a:spcBef>
                <a:spcPts val="2000"/>
              </a:spcBef>
              <a:buNone/>
              <a:defRPr sz="4368"/>
            </a:pPr>
            <a:endParaRPr dirty="0"/>
          </a:p>
        </p:txBody>
      </p:sp>
    </p:spTree>
    <p:extLst>
      <p:ext uri="{BB962C8B-B14F-4D97-AF65-F5344CB8AC3E}">
        <p14:creationId xmlns:p14="http://schemas.microsoft.com/office/powerpoint/2010/main" val="396073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Learning Objectives for this Lesson"/>
          <p:cNvSpPr txBox="1">
            <a:spLocks noGrp="1"/>
          </p:cNvSpPr>
          <p:nvPr>
            <p:ph type="title"/>
          </p:nvPr>
        </p:nvSpPr>
        <p:spPr>
          <a:prstGeom prst="rect">
            <a:avLst/>
          </a:prstGeom>
        </p:spPr>
        <p:txBody>
          <a:bodyPr>
            <a:normAutofit/>
          </a:bodyPr>
          <a:lstStyle>
            <a:lvl1pPr>
              <a:defRPr spc="-200">
                <a:solidFill>
                  <a:srgbClr val="005493"/>
                </a:solidFill>
              </a:defRPr>
            </a:lvl1pPr>
          </a:lstStyle>
          <a:p>
            <a:r>
              <a:rPr lang="en-US" sz="3600" dirty="0">
                <a:solidFill>
                  <a:srgbClr val="0070C0"/>
                </a:solidFill>
              </a:rPr>
              <a:t>Learning Goals for this Lesson</a:t>
            </a:r>
            <a:endParaRPr sz="3600" dirty="0">
              <a:solidFill>
                <a:srgbClr val="0070C0"/>
              </a:solidFill>
            </a:endParaRPr>
          </a:p>
        </p:txBody>
      </p:sp>
      <p:sp>
        <p:nvSpPr>
          <p:cNvPr id="190" name="By the end of this lesson, you should be able to…"/>
          <p:cNvSpPr txBox="1">
            <a:spLocks noGrp="1"/>
          </p:cNvSpPr>
          <p:nvPr>
            <p:ph idx="1"/>
          </p:nvPr>
        </p:nvSpPr>
        <p:spPr>
          <a:prstGeom prst="rect">
            <a:avLst/>
          </a:prstGeom>
        </p:spPr>
        <p:txBody>
          <a:bodyPr/>
          <a:lstStyle/>
          <a:p>
            <a:r>
              <a:rPr lang="en-US" dirty="0"/>
              <a:t>By the end of this lesson you should be able to:</a:t>
            </a:r>
          </a:p>
          <a:p>
            <a:pPr lvl="1"/>
            <a:r>
              <a:rPr lang="en-US" dirty="0"/>
              <a:t>Briefly describe several typical examples of distributed systems</a:t>
            </a:r>
          </a:p>
          <a:p>
            <a:pPr lvl="1"/>
            <a:r>
              <a:rPr lang="en-US" dirty="0"/>
              <a:t>Briefly describe how each of them deals with scalability, fault tolerance, etc.</a:t>
            </a:r>
          </a:p>
          <a:p>
            <a:endParaRPr dirty="0"/>
          </a:p>
        </p:txBody>
      </p:sp>
    </p:spTree>
    <p:extLst>
      <p:ext uri="{BB962C8B-B14F-4D97-AF65-F5344CB8AC3E}">
        <p14:creationId xmlns:p14="http://schemas.microsoft.com/office/powerpoint/2010/main" val="2962315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Event Driven Architecture: Reliable Real-Time Chat"/>
          <p:cNvSpPr txBox="1">
            <a:spLocks noGrp="1"/>
          </p:cNvSpPr>
          <p:nvPr>
            <p:ph type="title"/>
          </p:nvPr>
        </p:nvSpPr>
        <p:spPr>
          <a:prstGeom prst="rect">
            <a:avLst/>
          </a:prstGeom>
        </p:spPr>
        <p:txBody>
          <a:bodyPr>
            <a:noAutofit/>
          </a:bodyPr>
          <a:lstStyle>
            <a:lvl1pPr defTabSz="2121354">
              <a:defRPr sz="7394" spc="-147"/>
            </a:lvl1pPr>
          </a:lstStyle>
          <a:p>
            <a:r>
              <a:rPr lang="en-US" sz="3600" dirty="0"/>
              <a:t>Block diagram for a real-time chat service</a:t>
            </a:r>
            <a:endParaRPr sz="3600" dirty="0"/>
          </a:p>
        </p:txBody>
      </p:sp>
      <p:sp>
        <p:nvSpPr>
          <p:cNvPr id="603" name="Client"/>
          <p:cNvSpPr/>
          <p:nvPr/>
        </p:nvSpPr>
        <p:spPr>
          <a:xfrm>
            <a:off x="9495886" y="2200732"/>
            <a:ext cx="1489706" cy="1320934"/>
          </a:xfrm>
          <a:prstGeom prst="rect">
            <a:avLst/>
          </a:prstGeom>
          <a:solidFill>
            <a:srgbClr val="34A5DA"/>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lstStyle>
            <a:lvl1pPr>
              <a:defRPr sz="3200">
                <a:solidFill>
                  <a:srgbClr val="000000"/>
                </a:solidFill>
              </a:defRPr>
            </a:lvl1pPr>
          </a:lstStyle>
          <a:p>
            <a:r>
              <a:rPr sz="2400" dirty="0"/>
              <a:t>Client</a:t>
            </a:r>
          </a:p>
        </p:txBody>
      </p:sp>
      <p:sp>
        <p:nvSpPr>
          <p:cNvPr id="604" name="Real Time Chat Service"/>
          <p:cNvSpPr/>
          <p:nvPr/>
        </p:nvSpPr>
        <p:spPr>
          <a:xfrm>
            <a:off x="3725789" y="2208003"/>
            <a:ext cx="4920905" cy="4336794"/>
          </a:xfrm>
          <a:prstGeom prst="rect">
            <a:avLst/>
          </a:prstGeom>
          <a:solidFill>
            <a:srgbClr val="83D3D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lstStyle>
            <a:lvl1pPr>
              <a:defRPr sz="3200" b="1">
                <a:solidFill>
                  <a:srgbClr val="000000"/>
                </a:solidFill>
              </a:defRPr>
            </a:lvl1pPr>
          </a:lstStyle>
          <a:p>
            <a:r>
              <a:rPr sz="1600" dirty="0"/>
              <a:t>Real Time Chat Service</a:t>
            </a:r>
          </a:p>
        </p:txBody>
      </p:sp>
      <p:sp>
        <p:nvSpPr>
          <p:cNvPr id="605" name="Client"/>
          <p:cNvSpPr/>
          <p:nvPr/>
        </p:nvSpPr>
        <p:spPr>
          <a:xfrm>
            <a:off x="9495886" y="3715934"/>
            <a:ext cx="1489706" cy="1320933"/>
          </a:xfrm>
          <a:prstGeom prst="rect">
            <a:avLst/>
          </a:prstGeom>
          <a:solidFill>
            <a:srgbClr val="34A5DA"/>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lstStyle>
            <a:lvl1pPr>
              <a:defRPr sz="3200">
                <a:solidFill>
                  <a:srgbClr val="000000"/>
                </a:solidFill>
              </a:defRPr>
            </a:lvl1pPr>
          </a:lstStyle>
          <a:p>
            <a:r>
              <a:rPr sz="2400" dirty="0"/>
              <a:t>Client</a:t>
            </a:r>
          </a:p>
        </p:txBody>
      </p:sp>
      <p:sp>
        <p:nvSpPr>
          <p:cNvPr id="606" name="Client"/>
          <p:cNvSpPr/>
          <p:nvPr/>
        </p:nvSpPr>
        <p:spPr>
          <a:xfrm>
            <a:off x="9495886" y="5231136"/>
            <a:ext cx="1489706" cy="1320933"/>
          </a:xfrm>
          <a:prstGeom prst="rect">
            <a:avLst/>
          </a:prstGeom>
          <a:solidFill>
            <a:srgbClr val="34A5DA"/>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lstStyle>
            <a:lvl1pPr>
              <a:defRPr sz="3200">
                <a:solidFill>
                  <a:srgbClr val="000000"/>
                </a:solidFill>
              </a:defRPr>
            </a:lvl1pPr>
          </a:lstStyle>
          <a:p>
            <a:r>
              <a:rPr sz="2400" dirty="0"/>
              <a:t>Client</a:t>
            </a:r>
          </a:p>
        </p:txBody>
      </p:sp>
      <p:sp>
        <p:nvSpPr>
          <p:cNvPr id="607" name="Client"/>
          <p:cNvSpPr/>
          <p:nvPr/>
        </p:nvSpPr>
        <p:spPr>
          <a:xfrm>
            <a:off x="816226" y="3853099"/>
            <a:ext cx="1489706" cy="1320933"/>
          </a:xfrm>
          <a:prstGeom prst="rect">
            <a:avLst/>
          </a:prstGeom>
          <a:solidFill>
            <a:srgbClr val="34A5DA"/>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lstStyle>
            <a:lvl1pPr>
              <a:defRPr sz="3200">
                <a:solidFill>
                  <a:srgbClr val="000000"/>
                </a:solidFill>
              </a:defRPr>
            </a:lvl1pPr>
          </a:lstStyle>
          <a:p>
            <a:r>
              <a:rPr sz="2400" dirty="0"/>
              <a:t>Client</a:t>
            </a:r>
          </a:p>
        </p:txBody>
      </p:sp>
      <p:sp>
        <p:nvSpPr>
          <p:cNvPr id="608" name="Line"/>
          <p:cNvSpPr/>
          <p:nvPr/>
        </p:nvSpPr>
        <p:spPr>
          <a:xfrm>
            <a:off x="2305932" y="4482252"/>
            <a:ext cx="1419857" cy="1"/>
          </a:xfrm>
          <a:prstGeom prst="line">
            <a:avLst/>
          </a:prstGeom>
          <a:ln w="101600">
            <a:solidFill>
              <a:srgbClr val="000000"/>
            </a:solidFill>
            <a:tailEnd type="triangle"/>
          </a:ln>
        </p:spPr>
        <p:txBody>
          <a:bodyPr lIns="22859" tIns="22859" rIns="22859" bIns="22859"/>
          <a:lstStyle/>
          <a:p>
            <a:endParaRPr sz="600"/>
          </a:p>
        </p:txBody>
      </p:sp>
      <p:sp>
        <p:nvSpPr>
          <p:cNvPr id="610" name="Line"/>
          <p:cNvSpPr/>
          <p:nvPr/>
        </p:nvSpPr>
        <p:spPr>
          <a:xfrm flipV="1">
            <a:off x="8255604" y="2859146"/>
            <a:ext cx="1235618" cy="497496"/>
          </a:xfrm>
          <a:prstGeom prst="line">
            <a:avLst/>
          </a:prstGeom>
          <a:ln w="101600">
            <a:solidFill>
              <a:srgbClr val="000000"/>
            </a:solidFill>
            <a:tailEnd type="triangle"/>
          </a:ln>
        </p:spPr>
        <p:txBody>
          <a:bodyPr lIns="22859" tIns="22859" rIns="22859" bIns="22859"/>
          <a:lstStyle/>
          <a:p>
            <a:endParaRPr sz="600"/>
          </a:p>
        </p:txBody>
      </p:sp>
      <p:sp>
        <p:nvSpPr>
          <p:cNvPr id="612" name="Reliable message queue (e.g. RabbitMQ)"/>
          <p:cNvSpPr/>
          <p:nvPr/>
        </p:nvSpPr>
        <p:spPr>
          <a:xfrm>
            <a:off x="3709253" y="2809461"/>
            <a:ext cx="1900983" cy="3233530"/>
          </a:xfrm>
          <a:prstGeom prst="rect">
            <a:avLst/>
          </a:prstGeom>
          <a:solidFill>
            <a:srgbClr val="DEA98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lstStyle>
            <a:lvl1pPr>
              <a:defRPr sz="3200">
                <a:solidFill>
                  <a:srgbClr val="000000"/>
                </a:solidFill>
              </a:defRPr>
            </a:lvl1pPr>
          </a:lstStyle>
          <a:p>
            <a:r>
              <a:rPr sz="2400" dirty="0"/>
              <a:t>Reliable message queue (e.g. RabbitMQ)</a:t>
            </a:r>
          </a:p>
        </p:txBody>
      </p:sp>
      <p:sp>
        <p:nvSpPr>
          <p:cNvPr id="613" name="Fast, not-fault-tolerant real-time service (e.g. Redis)"/>
          <p:cNvSpPr/>
          <p:nvPr/>
        </p:nvSpPr>
        <p:spPr>
          <a:xfrm>
            <a:off x="6359285" y="2631560"/>
            <a:ext cx="1900983" cy="1619975"/>
          </a:xfrm>
          <a:prstGeom prst="rect">
            <a:avLst/>
          </a:prstGeom>
          <a:solidFill>
            <a:srgbClr val="DEA98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lstStyle>
            <a:lvl1pPr>
              <a:defRPr sz="3200">
                <a:solidFill>
                  <a:srgbClr val="000000"/>
                </a:solidFill>
              </a:defRPr>
            </a:lvl1pPr>
          </a:lstStyle>
          <a:p>
            <a:r>
              <a:rPr sz="2400" dirty="0"/>
              <a:t>Fast, not-fault-tolerant real-time service (e.g. Redis)</a:t>
            </a:r>
          </a:p>
        </p:txBody>
      </p:sp>
      <p:sp>
        <p:nvSpPr>
          <p:cNvPr id="614" name="Reliable database (e.g. PostgreSQL)"/>
          <p:cNvSpPr/>
          <p:nvPr/>
        </p:nvSpPr>
        <p:spPr>
          <a:xfrm>
            <a:off x="6354620" y="5115720"/>
            <a:ext cx="1900983" cy="1320933"/>
          </a:xfrm>
          <a:prstGeom prst="rect">
            <a:avLst/>
          </a:prstGeom>
          <a:solidFill>
            <a:srgbClr val="DEA98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lstStyle>
            <a:lvl1pPr>
              <a:defRPr sz="3200">
                <a:solidFill>
                  <a:srgbClr val="000000"/>
                </a:solidFill>
              </a:defRPr>
            </a:lvl1pPr>
          </a:lstStyle>
          <a:p>
            <a:r>
              <a:rPr sz="2400" dirty="0"/>
              <a:t>Reliable database (e.g. PostgreSQL)</a:t>
            </a:r>
          </a:p>
        </p:txBody>
      </p:sp>
      <p:sp>
        <p:nvSpPr>
          <p:cNvPr id="615" name="Line"/>
          <p:cNvSpPr/>
          <p:nvPr/>
        </p:nvSpPr>
        <p:spPr>
          <a:xfrm>
            <a:off x="5610236" y="4611801"/>
            <a:ext cx="744384" cy="662879"/>
          </a:xfrm>
          <a:prstGeom prst="line">
            <a:avLst/>
          </a:prstGeom>
          <a:ln w="101600">
            <a:solidFill>
              <a:srgbClr val="000000"/>
            </a:solidFill>
            <a:tailEnd type="triangle"/>
          </a:ln>
        </p:spPr>
        <p:txBody>
          <a:bodyPr lIns="22859" tIns="22859" rIns="22859" bIns="22859"/>
          <a:lstStyle/>
          <a:p>
            <a:endParaRPr sz="600"/>
          </a:p>
        </p:txBody>
      </p:sp>
      <p:sp>
        <p:nvSpPr>
          <p:cNvPr id="616" name="Line"/>
          <p:cNvSpPr/>
          <p:nvPr/>
        </p:nvSpPr>
        <p:spPr>
          <a:xfrm flipV="1">
            <a:off x="5529572" y="3909911"/>
            <a:ext cx="877724" cy="701889"/>
          </a:xfrm>
          <a:prstGeom prst="line">
            <a:avLst/>
          </a:prstGeom>
          <a:ln w="101600">
            <a:solidFill>
              <a:srgbClr val="000000"/>
            </a:solidFill>
            <a:tailEnd type="triangle"/>
          </a:ln>
        </p:spPr>
        <p:txBody>
          <a:bodyPr lIns="22859" tIns="22859" rIns="22859" bIns="22859"/>
          <a:lstStyle/>
          <a:p>
            <a:endParaRPr sz="600"/>
          </a:p>
        </p:txBody>
      </p:sp>
      <p:sp>
        <p:nvSpPr>
          <p:cNvPr id="2" name="Line">
            <a:extLst>
              <a:ext uri="{FF2B5EF4-FFF2-40B4-BE49-F238E27FC236}">
                <a16:creationId xmlns:a16="http://schemas.microsoft.com/office/drawing/2014/main" id="{CA13EDAB-47D1-8FFD-8346-ACF420E26B8D}"/>
              </a:ext>
            </a:extLst>
          </p:cNvPr>
          <p:cNvSpPr/>
          <p:nvPr/>
        </p:nvSpPr>
        <p:spPr>
          <a:xfrm>
            <a:off x="8260268" y="3363064"/>
            <a:ext cx="1235618" cy="2527517"/>
          </a:xfrm>
          <a:prstGeom prst="line">
            <a:avLst/>
          </a:prstGeom>
          <a:ln w="101600">
            <a:solidFill>
              <a:srgbClr val="000000"/>
            </a:solidFill>
            <a:tailEnd type="triangle"/>
          </a:ln>
        </p:spPr>
        <p:txBody>
          <a:bodyPr lIns="22859" tIns="22859" rIns="22859" bIns="22859"/>
          <a:lstStyle/>
          <a:p>
            <a:endParaRPr sz="600"/>
          </a:p>
        </p:txBody>
      </p:sp>
      <p:sp>
        <p:nvSpPr>
          <p:cNvPr id="3" name="Line">
            <a:extLst>
              <a:ext uri="{FF2B5EF4-FFF2-40B4-BE49-F238E27FC236}">
                <a16:creationId xmlns:a16="http://schemas.microsoft.com/office/drawing/2014/main" id="{9383B569-1C0C-D3B8-1BAB-5DD64B684B72}"/>
              </a:ext>
            </a:extLst>
          </p:cNvPr>
          <p:cNvSpPr/>
          <p:nvPr/>
        </p:nvSpPr>
        <p:spPr>
          <a:xfrm>
            <a:off x="8260268" y="3363064"/>
            <a:ext cx="1235618" cy="1093347"/>
          </a:xfrm>
          <a:prstGeom prst="line">
            <a:avLst/>
          </a:prstGeom>
          <a:ln w="101600">
            <a:solidFill>
              <a:srgbClr val="000000"/>
            </a:solidFill>
            <a:tailEnd type="triangle"/>
          </a:ln>
        </p:spPr>
        <p:txBody>
          <a:bodyPr lIns="22859" tIns="22859" rIns="22859" bIns="22859"/>
          <a:lstStyle/>
          <a:p>
            <a:endParaRPr sz="600"/>
          </a:p>
        </p:txBody>
      </p:sp>
    </p:spTree>
    <p:extLst>
      <p:ext uri="{BB962C8B-B14F-4D97-AF65-F5344CB8AC3E}">
        <p14:creationId xmlns:p14="http://schemas.microsoft.com/office/powerpoint/2010/main" val="1699180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Learning Objectives for this Lesson"/>
          <p:cNvSpPr txBox="1">
            <a:spLocks noGrp="1"/>
          </p:cNvSpPr>
          <p:nvPr>
            <p:ph type="title"/>
          </p:nvPr>
        </p:nvSpPr>
        <p:spPr>
          <a:prstGeom prst="rect">
            <a:avLst/>
          </a:prstGeom>
        </p:spPr>
        <p:txBody>
          <a:bodyPr>
            <a:normAutofit/>
          </a:bodyPr>
          <a:lstStyle>
            <a:lvl1pPr>
              <a:defRPr spc="-200">
                <a:solidFill>
                  <a:srgbClr val="005493"/>
                </a:solidFill>
              </a:defRPr>
            </a:lvl1pPr>
          </a:lstStyle>
          <a:p>
            <a:r>
              <a:rPr lang="en-US" sz="3600" dirty="0">
                <a:solidFill>
                  <a:srgbClr val="0070C0"/>
                </a:solidFill>
              </a:rPr>
              <a:t>Learning Goals for this Lesson</a:t>
            </a:r>
            <a:endParaRPr sz="3600" dirty="0">
              <a:solidFill>
                <a:srgbClr val="0070C0"/>
              </a:solidFill>
            </a:endParaRPr>
          </a:p>
        </p:txBody>
      </p:sp>
      <p:sp>
        <p:nvSpPr>
          <p:cNvPr id="190" name="By the end of this lesson, you should be able to…"/>
          <p:cNvSpPr txBox="1">
            <a:spLocks noGrp="1"/>
          </p:cNvSpPr>
          <p:nvPr>
            <p:ph idx="1"/>
          </p:nvPr>
        </p:nvSpPr>
        <p:spPr>
          <a:prstGeom prst="rect">
            <a:avLst/>
          </a:prstGeom>
        </p:spPr>
        <p:txBody>
          <a:bodyPr/>
          <a:lstStyle/>
          <a:p>
            <a:r>
              <a:rPr lang="en-US" dirty="0"/>
              <a:t>By the end of this lesson you should be able to:</a:t>
            </a:r>
          </a:p>
          <a:p>
            <a:pPr lvl="1"/>
            <a:r>
              <a:rPr lang="en-US" dirty="0"/>
              <a:t>Briefly describe several typical examples of distributed systems</a:t>
            </a:r>
          </a:p>
          <a:p>
            <a:pPr lvl="1"/>
            <a:r>
              <a:rPr lang="en-US" dirty="0"/>
              <a:t>Briefly describe how each of them deals with scalability, fault tolerance, etc.</a:t>
            </a:r>
          </a:p>
          <a:p>
            <a:endParaRPr dirty="0"/>
          </a:p>
        </p:txBody>
      </p:sp>
    </p:spTree>
    <p:extLst>
      <p:ext uri="{BB962C8B-B14F-4D97-AF65-F5344CB8AC3E}">
        <p14:creationId xmlns:p14="http://schemas.microsoft.com/office/powerpoint/2010/main" val="219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096B-898C-7A57-EC9B-6E16CFA318EC}"/>
              </a:ext>
            </a:extLst>
          </p:cNvPr>
          <p:cNvSpPr>
            <a:spLocks noGrp="1"/>
          </p:cNvSpPr>
          <p:nvPr>
            <p:ph type="title"/>
          </p:nvPr>
        </p:nvSpPr>
        <p:spPr/>
        <p:txBody>
          <a:bodyPr>
            <a:normAutofit/>
          </a:bodyPr>
          <a:lstStyle/>
          <a:p>
            <a:r>
              <a:rPr lang="en-US" sz="3600" dirty="0"/>
              <a:t>Case Study 1: the Network File System NFS</a:t>
            </a:r>
          </a:p>
        </p:txBody>
      </p:sp>
      <p:sp>
        <p:nvSpPr>
          <p:cNvPr id="4" name="Text Placeholder 3">
            <a:extLst>
              <a:ext uri="{FF2B5EF4-FFF2-40B4-BE49-F238E27FC236}">
                <a16:creationId xmlns:a16="http://schemas.microsoft.com/office/drawing/2014/main" id="{26362826-B623-DBA4-D441-9F7A7B698FB4}"/>
              </a:ext>
            </a:extLst>
          </p:cNvPr>
          <p:cNvSpPr>
            <a:spLocks noGrp="1"/>
          </p:cNvSpPr>
          <p:nvPr>
            <p:ph idx="1"/>
          </p:nvPr>
        </p:nvSpPr>
        <p:spPr>
          <a:xfrm>
            <a:off x="838200" y="1500160"/>
            <a:ext cx="10340788" cy="4351338"/>
          </a:xfrm>
        </p:spPr>
        <p:txBody>
          <a:bodyPr>
            <a:normAutofit/>
          </a:bodyPr>
          <a:lstStyle/>
          <a:p>
            <a:r>
              <a:rPr lang="en-US" dirty="0"/>
              <a:t>NFS is a distributed file system: multiple clients can read/write the same files</a:t>
            </a:r>
          </a:p>
          <a:p>
            <a:r>
              <a:rPr lang="en-US" dirty="0"/>
              <a:t>Created in 1984, still widely used</a:t>
            </a:r>
          </a:p>
          <a:p>
            <a:r>
              <a:rPr lang="en-US" dirty="0"/>
              <a:t>In a UNIX (POSIX-compliant) operating system, files are stored in a tree from “/”</a:t>
            </a:r>
          </a:p>
          <a:p>
            <a:r>
              <a:rPr lang="en-US" dirty="0"/>
              <a:t>Access a remote file by name like </a:t>
            </a:r>
            <a:r>
              <a:rPr lang="en-US" sz="2400" dirty="0">
                <a:latin typeface="Consolas light"/>
              </a:rPr>
              <a:t>/</a:t>
            </a:r>
            <a:r>
              <a:rPr lang="en-US" sz="2400" dirty="0" err="1">
                <a:latin typeface="Consolas light"/>
              </a:rPr>
              <a:t>username@remotehost</a:t>
            </a:r>
            <a:r>
              <a:rPr lang="en-US" sz="2400" dirty="0">
                <a:latin typeface="Consolas light"/>
              </a:rPr>
              <a:t>/path/to/remote/file</a:t>
            </a:r>
          </a:p>
          <a:p>
            <a:r>
              <a:rPr lang="en-US" dirty="0"/>
              <a:t>Or you could “mount” a remote filesystem to access it as if it were local.</a:t>
            </a:r>
          </a:p>
        </p:txBody>
      </p:sp>
    </p:spTree>
    <p:extLst>
      <p:ext uri="{BB962C8B-B14F-4D97-AF65-F5344CB8AC3E}">
        <p14:creationId xmlns:p14="http://schemas.microsoft.com/office/powerpoint/2010/main" val="356075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NFS is a Monolithic Shared Filesystem"/>
          <p:cNvSpPr txBox="1">
            <a:spLocks noGrp="1"/>
          </p:cNvSpPr>
          <p:nvPr>
            <p:ph type="title"/>
          </p:nvPr>
        </p:nvSpPr>
        <p:spPr>
          <a:prstGeom prst="rect">
            <a:avLst/>
          </a:prstGeom>
        </p:spPr>
        <p:txBody>
          <a:bodyPr>
            <a:normAutofit/>
          </a:bodyPr>
          <a:lstStyle/>
          <a:p>
            <a:r>
              <a:rPr sz="3600" dirty="0"/>
              <a:t>NFS is a Monolithic Shared Filesystem</a:t>
            </a:r>
          </a:p>
        </p:txBody>
      </p:sp>
      <p:sp>
        <p:nvSpPr>
          <p:cNvPr id="316" name="Body Level One…"/>
          <p:cNvSpPr txBox="1">
            <a:spLocks noGrp="1"/>
          </p:cNvSpPr>
          <p:nvPr>
            <p:ph idx="1"/>
          </p:nvPr>
        </p:nvSpPr>
        <p:spPr>
          <a:xfrm>
            <a:off x="838199" y="1500160"/>
            <a:ext cx="9396663" cy="4351338"/>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dirty="0"/>
              <a:t>All files are stored on a single server</a:t>
            </a:r>
          </a:p>
          <a:p>
            <a:r>
              <a:rPr dirty="0"/>
              <a:t>To list files in a directory, clients make request to server</a:t>
            </a:r>
          </a:p>
          <a:p>
            <a:r>
              <a:rPr dirty="0"/>
              <a:t>To read or write files, clients make request to server</a:t>
            </a:r>
          </a:p>
          <a:p>
            <a:r>
              <a:rPr dirty="0"/>
              <a:t>Clients might “lock” files to prevent concurrent updates</a:t>
            </a:r>
          </a:p>
          <a:p>
            <a:r>
              <a:rPr dirty="0"/>
              <a:t>Assuming that scale, throughput, fault tolerance requirements are relatively low, this is an acceptable architecture</a:t>
            </a:r>
          </a:p>
          <a:p>
            <a:r>
              <a:rPr dirty="0"/>
              <a:t>This architecture is the </a:t>
            </a:r>
            <a:r>
              <a:rPr i="1" dirty="0"/>
              <a:t>easiest</a:t>
            </a:r>
            <a:r>
              <a:rPr dirty="0"/>
              <a:t> to build fast and correctly</a:t>
            </a:r>
          </a:p>
        </p:txBody>
      </p:sp>
    </p:spTree>
    <p:extLst>
      <p:ext uri="{BB962C8B-B14F-4D97-AF65-F5344CB8AC3E}">
        <p14:creationId xmlns:p14="http://schemas.microsoft.com/office/powerpoint/2010/main" val="288491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Design Tiers Considering the Structure of Data"/>
          <p:cNvSpPr txBox="1">
            <a:spLocks noGrp="1"/>
          </p:cNvSpPr>
          <p:nvPr>
            <p:ph type="title"/>
          </p:nvPr>
        </p:nvSpPr>
        <p:spPr>
          <a:prstGeom prst="rect">
            <a:avLst/>
          </a:prstGeom>
        </p:spPr>
        <p:txBody>
          <a:bodyPr>
            <a:normAutofit/>
          </a:bodyPr>
          <a:lstStyle>
            <a:lvl1pPr defTabSz="2292037">
              <a:defRPr sz="7990" spc="-159"/>
            </a:lvl1pPr>
          </a:lstStyle>
          <a:p>
            <a:r>
              <a:rPr lang="en-US" sz="3600" dirty="0"/>
              <a:t>Case Study 2: GFS (Google File System, ~2010)</a:t>
            </a:r>
            <a:endParaRPr sz="3600" dirty="0"/>
          </a:p>
        </p:txBody>
      </p:sp>
      <p:sp>
        <p:nvSpPr>
          <p:cNvPr id="351" name="Example: GFS (Google File System, c 2010)"/>
          <p:cNvSpPr txBox="1">
            <a:spLocks noGrp="1"/>
          </p:cNvSpPr>
          <p:nvPr>
            <p:ph idx="1"/>
          </p:nvPr>
        </p:nvSpPr>
        <p:spPr>
          <a:xfrm>
            <a:off x="838200" y="1500160"/>
            <a:ext cx="8257674" cy="4351338"/>
          </a:xfrm>
          <a:prstGeom prst="rect">
            <a:avLst/>
          </a:prstGeom>
        </p:spPr>
        <p:txBody>
          <a:bodyPr>
            <a:normAutofit/>
          </a:bodyPr>
          <a:lstStyle/>
          <a:p>
            <a:r>
              <a:rPr lang="en-US" dirty="0"/>
              <a:t>Stated requirements: </a:t>
            </a:r>
          </a:p>
          <a:p>
            <a:r>
              <a:rPr lang="en-US" dirty="0"/>
              <a:t>“</a:t>
            </a:r>
            <a:r>
              <a:rPr lang="en-US" b="1" dirty="0"/>
              <a:t>High sustained bandwidth is more important than low latency</a:t>
            </a:r>
            <a:r>
              <a:rPr lang="en-US" dirty="0"/>
              <a:t>. Most of our target applications place a premium on </a:t>
            </a:r>
            <a:r>
              <a:rPr lang="en-US" b="1" dirty="0"/>
              <a:t>processing data in bulk at a high rate</a:t>
            </a:r>
            <a:r>
              <a:rPr lang="en-US" dirty="0"/>
              <a:t>, while </a:t>
            </a:r>
            <a:r>
              <a:rPr lang="en-US" b="1" dirty="0"/>
              <a:t>few have stringent response time requirements for an individual read or write.</a:t>
            </a:r>
            <a:r>
              <a:rPr lang="en-US" dirty="0"/>
              <a:t>”</a:t>
            </a:r>
          </a:p>
          <a:p>
            <a:endParaRPr dirty="0"/>
          </a:p>
        </p:txBody>
      </p:sp>
    </p:spTree>
    <p:extLst>
      <p:ext uri="{BB962C8B-B14F-4D97-AF65-F5344CB8AC3E}">
        <p14:creationId xmlns:p14="http://schemas.microsoft.com/office/powerpoint/2010/main" val="71801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GFS Tiers Filesystem Metadata and File Chunks"/>
          <p:cNvSpPr txBox="1">
            <a:spLocks noGrp="1"/>
          </p:cNvSpPr>
          <p:nvPr>
            <p:ph type="title"/>
          </p:nvPr>
        </p:nvSpPr>
        <p:spPr>
          <a:prstGeom prst="rect">
            <a:avLst/>
          </a:prstGeom>
        </p:spPr>
        <p:txBody>
          <a:bodyPr>
            <a:normAutofit/>
          </a:bodyPr>
          <a:lstStyle>
            <a:lvl1pPr defTabSz="2243271">
              <a:defRPr sz="7820" spc="-156"/>
            </a:lvl1pPr>
          </a:lstStyle>
          <a:p>
            <a:r>
              <a:rPr lang="en-US" sz="3600" dirty="0"/>
              <a:t>GFS is a tiered filesystem with two tiers:</a:t>
            </a:r>
            <a:br>
              <a:rPr lang="en-US" sz="3600" dirty="0"/>
            </a:br>
            <a:r>
              <a:rPr sz="3600" dirty="0"/>
              <a:t>Metadata and File Chunks</a:t>
            </a:r>
          </a:p>
        </p:txBody>
      </p:sp>
      <p:sp>
        <p:nvSpPr>
          <p:cNvPr id="369" name="Example: GFS (Google File System, c 2010)"/>
          <p:cNvSpPr txBox="1">
            <a:spLocks noGrp="1"/>
          </p:cNvSpPr>
          <p:nvPr>
            <p:ph idx="1"/>
          </p:nvPr>
        </p:nvSpPr>
        <p:spPr>
          <a:prstGeom prst="rect">
            <a:avLst/>
          </a:prstGeom>
        </p:spPr>
        <p:txBody>
          <a:bodyPr>
            <a:normAutofit/>
          </a:bodyPr>
          <a:lstStyle/>
          <a:p>
            <a:r>
              <a:rPr dirty="0"/>
              <a:t>Example: GFS (Google File System, c 2010)</a:t>
            </a:r>
          </a:p>
        </p:txBody>
      </p:sp>
      <p:grpSp>
        <p:nvGrpSpPr>
          <p:cNvPr id="2" name="Group 1">
            <a:extLst>
              <a:ext uri="{FF2B5EF4-FFF2-40B4-BE49-F238E27FC236}">
                <a16:creationId xmlns:a16="http://schemas.microsoft.com/office/drawing/2014/main" id="{CAB64D3C-C966-BFE3-8147-09AAE266F3AF}"/>
              </a:ext>
            </a:extLst>
          </p:cNvPr>
          <p:cNvGrpSpPr/>
          <p:nvPr/>
        </p:nvGrpSpPr>
        <p:grpSpPr>
          <a:xfrm>
            <a:off x="1697576" y="2234444"/>
            <a:ext cx="10131016" cy="4512735"/>
            <a:chOff x="1030493" y="3322090"/>
            <a:chExt cx="10131016" cy="4512735"/>
          </a:xfrm>
        </p:grpSpPr>
        <p:grpSp>
          <p:nvGrpSpPr>
            <p:cNvPr id="443" name="Group"/>
            <p:cNvGrpSpPr/>
            <p:nvPr/>
          </p:nvGrpSpPr>
          <p:grpSpPr>
            <a:xfrm>
              <a:off x="3519261" y="5751385"/>
              <a:ext cx="7642248" cy="2083440"/>
              <a:chOff x="0" y="-2"/>
              <a:chExt cx="15284494" cy="4166879"/>
            </a:xfrm>
          </p:grpSpPr>
          <p:grpSp>
            <p:nvGrpSpPr>
              <p:cNvPr id="373" name="ChunkServer"/>
              <p:cNvGrpSpPr/>
              <p:nvPr/>
            </p:nvGrpSpPr>
            <p:grpSpPr>
              <a:xfrm>
                <a:off x="0" y="-2"/>
                <a:ext cx="2402767" cy="903939"/>
                <a:chOff x="0" y="-1"/>
                <a:chExt cx="2402765" cy="903938"/>
              </a:xfrm>
            </p:grpSpPr>
            <p:sp>
              <p:nvSpPr>
                <p:cNvPr id="371"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72"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76" name="ChunkServer"/>
              <p:cNvGrpSpPr/>
              <p:nvPr/>
            </p:nvGrpSpPr>
            <p:grpSpPr>
              <a:xfrm>
                <a:off x="5152689" y="-2"/>
                <a:ext cx="2402769" cy="903939"/>
                <a:chOff x="-1" y="-1"/>
                <a:chExt cx="2402768" cy="903938"/>
              </a:xfrm>
            </p:grpSpPr>
            <p:sp>
              <p:nvSpPr>
                <p:cNvPr id="374"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75"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79" name="ChunkServer"/>
              <p:cNvGrpSpPr/>
              <p:nvPr/>
            </p:nvGrpSpPr>
            <p:grpSpPr>
              <a:xfrm>
                <a:off x="2576344" y="-2"/>
                <a:ext cx="2402769" cy="903939"/>
                <a:chOff x="-1" y="-1"/>
                <a:chExt cx="2402768" cy="903938"/>
              </a:xfrm>
            </p:grpSpPr>
            <p:sp>
              <p:nvSpPr>
                <p:cNvPr id="377"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78"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82" name="ChunkServer"/>
              <p:cNvGrpSpPr/>
              <p:nvPr/>
            </p:nvGrpSpPr>
            <p:grpSpPr>
              <a:xfrm>
                <a:off x="7729034" y="-2"/>
                <a:ext cx="2402770" cy="903939"/>
                <a:chOff x="-1" y="-1"/>
                <a:chExt cx="2402768" cy="903938"/>
              </a:xfrm>
            </p:grpSpPr>
            <p:sp>
              <p:nvSpPr>
                <p:cNvPr id="380"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81"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85" name="ChunkServer"/>
              <p:cNvGrpSpPr/>
              <p:nvPr/>
            </p:nvGrpSpPr>
            <p:grpSpPr>
              <a:xfrm>
                <a:off x="12881727" y="-2"/>
                <a:ext cx="2402767" cy="903939"/>
                <a:chOff x="0" y="-1"/>
                <a:chExt cx="2402765" cy="903938"/>
              </a:xfrm>
            </p:grpSpPr>
            <p:sp>
              <p:nvSpPr>
                <p:cNvPr id="383"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84"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88" name="ChunkServer"/>
              <p:cNvGrpSpPr/>
              <p:nvPr/>
            </p:nvGrpSpPr>
            <p:grpSpPr>
              <a:xfrm>
                <a:off x="10305380" y="-2"/>
                <a:ext cx="2402769" cy="903939"/>
                <a:chOff x="-1" y="-1"/>
                <a:chExt cx="2402768" cy="903938"/>
              </a:xfrm>
            </p:grpSpPr>
            <p:sp>
              <p:nvSpPr>
                <p:cNvPr id="386"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87"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91" name="ChunkServer"/>
              <p:cNvGrpSpPr/>
              <p:nvPr/>
            </p:nvGrpSpPr>
            <p:grpSpPr>
              <a:xfrm>
                <a:off x="0" y="1087645"/>
                <a:ext cx="2402767" cy="903939"/>
                <a:chOff x="0" y="-1"/>
                <a:chExt cx="2402765" cy="903938"/>
              </a:xfrm>
            </p:grpSpPr>
            <p:sp>
              <p:nvSpPr>
                <p:cNvPr id="389"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0"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94" name="ChunkServer"/>
              <p:cNvGrpSpPr/>
              <p:nvPr/>
            </p:nvGrpSpPr>
            <p:grpSpPr>
              <a:xfrm>
                <a:off x="5152689" y="1087645"/>
                <a:ext cx="2402769" cy="903939"/>
                <a:chOff x="-1" y="-1"/>
                <a:chExt cx="2402768" cy="903938"/>
              </a:xfrm>
            </p:grpSpPr>
            <p:sp>
              <p:nvSpPr>
                <p:cNvPr id="392"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3"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97" name="ChunkServer"/>
              <p:cNvGrpSpPr/>
              <p:nvPr/>
            </p:nvGrpSpPr>
            <p:grpSpPr>
              <a:xfrm>
                <a:off x="2576344" y="1087645"/>
                <a:ext cx="2402769" cy="903939"/>
                <a:chOff x="-1" y="-1"/>
                <a:chExt cx="2402768" cy="903938"/>
              </a:xfrm>
            </p:grpSpPr>
            <p:sp>
              <p:nvSpPr>
                <p:cNvPr id="395"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6"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0" name="ChunkServer"/>
              <p:cNvGrpSpPr/>
              <p:nvPr/>
            </p:nvGrpSpPr>
            <p:grpSpPr>
              <a:xfrm>
                <a:off x="7729034" y="1087645"/>
                <a:ext cx="2402770" cy="903939"/>
                <a:chOff x="-1" y="-1"/>
                <a:chExt cx="2402768" cy="903938"/>
              </a:xfrm>
            </p:grpSpPr>
            <p:sp>
              <p:nvSpPr>
                <p:cNvPr id="398"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9"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3" name="ChunkServer"/>
              <p:cNvGrpSpPr/>
              <p:nvPr/>
            </p:nvGrpSpPr>
            <p:grpSpPr>
              <a:xfrm>
                <a:off x="12881727" y="1087645"/>
                <a:ext cx="2402767" cy="903939"/>
                <a:chOff x="0" y="-1"/>
                <a:chExt cx="2402765" cy="903938"/>
              </a:xfrm>
            </p:grpSpPr>
            <p:sp>
              <p:nvSpPr>
                <p:cNvPr id="401"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02"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6" name="ChunkServer"/>
              <p:cNvGrpSpPr/>
              <p:nvPr/>
            </p:nvGrpSpPr>
            <p:grpSpPr>
              <a:xfrm>
                <a:off x="10305380" y="1087645"/>
                <a:ext cx="2402769" cy="903939"/>
                <a:chOff x="-1" y="-1"/>
                <a:chExt cx="2402768" cy="903938"/>
              </a:xfrm>
            </p:grpSpPr>
            <p:sp>
              <p:nvSpPr>
                <p:cNvPr id="404"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05"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9" name="ChunkServer"/>
              <p:cNvGrpSpPr/>
              <p:nvPr/>
            </p:nvGrpSpPr>
            <p:grpSpPr>
              <a:xfrm>
                <a:off x="0" y="2175292"/>
                <a:ext cx="2402767" cy="903939"/>
                <a:chOff x="0" y="0"/>
                <a:chExt cx="2402765" cy="903937"/>
              </a:xfrm>
            </p:grpSpPr>
            <p:sp>
              <p:nvSpPr>
                <p:cNvPr id="407" name="Rectangle"/>
                <p:cNvSpPr/>
                <p:nvPr/>
              </p:nvSpPr>
              <p:spPr>
                <a:xfrm>
                  <a:off x="0" y="0"/>
                  <a:ext cx="2402765"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08" name="ChunkServer"/>
                <p:cNvSpPr txBox="1"/>
                <p:nvPr/>
              </p:nvSpPr>
              <p:spPr>
                <a:xfrm>
                  <a:off x="0" y="164391"/>
                  <a:ext cx="2402765" cy="5751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12" name="ChunkServer"/>
              <p:cNvGrpSpPr/>
              <p:nvPr/>
            </p:nvGrpSpPr>
            <p:grpSpPr>
              <a:xfrm>
                <a:off x="5152689" y="2175292"/>
                <a:ext cx="2402769" cy="903939"/>
                <a:chOff x="-1" y="0"/>
                <a:chExt cx="2402768" cy="903937"/>
              </a:xfrm>
            </p:grpSpPr>
            <p:sp>
              <p:nvSpPr>
                <p:cNvPr id="410"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11"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15" name="ChunkServer"/>
              <p:cNvGrpSpPr/>
              <p:nvPr/>
            </p:nvGrpSpPr>
            <p:grpSpPr>
              <a:xfrm>
                <a:off x="2576344" y="2175292"/>
                <a:ext cx="2402769" cy="903939"/>
                <a:chOff x="-1" y="0"/>
                <a:chExt cx="2402768" cy="903937"/>
              </a:xfrm>
            </p:grpSpPr>
            <p:sp>
              <p:nvSpPr>
                <p:cNvPr id="413"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14"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18" name="ChunkServer"/>
              <p:cNvGrpSpPr/>
              <p:nvPr/>
            </p:nvGrpSpPr>
            <p:grpSpPr>
              <a:xfrm>
                <a:off x="7729034" y="2175292"/>
                <a:ext cx="2402770" cy="903939"/>
                <a:chOff x="-1" y="0"/>
                <a:chExt cx="2402768" cy="903937"/>
              </a:xfrm>
            </p:grpSpPr>
            <p:sp>
              <p:nvSpPr>
                <p:cNvPr id="416"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17"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21" name="ChunkServer"/>
              <p:cNvGrpSpPr/>
              <p:nvPr/>
            </p:nvGrpSpPr>
            <p:grpSpPr>
              <a:xfrm>
                <a:off x="12881727" y="2175292"/>
                <a:ext cx="2402767" cy="903939"/>
                <a:chOff x="0" y="0"/>
                <a:chExt cx="2402765" cy="903937"/>
              </a:xfrm>
            </p:grpSpPr>
            <p:sp>
              <p:nvSpPr>
                <p:cNvPr id="419" name="Rectangle"/>
                <p:cNvSpPr/>
                <p:nvPr/>
              </p:nvSpPr>
              <p:spPr>
                <a:xfrm>
                  <a:off x="0" y="0"/>
                  <a:ext cx="2402765"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0" name="ChunkServer"/>
                <p:cNvSpPr txBox="1"/>
                <p:nvPr/>
              </p:nvSpPr>
              <p:spPr>
                <a:xfrm>
                  <a:off x="0" y="164391"/>
                  <a:ext cx="2402765" cy="5751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24" name="ChunkServer"/>
              <p:cNvGrpSpPr/>
              <p:nvPr/>
            </p:nvGrpSpPr>
            <p:grpSpPr>
              <a:xfrm>
                <a:off x="10305380" y="2175292"/>
                <a:ext cx="2402769" cy="903939"/>
                <a:chOff x="-1" y="0"/>
                <a:chExt cx="2402768" cy="903937"/>
              </a:xfrm>
            </p:grpSpPr>
            <p:sp>
              <p:nvSpPr>
                <p:cNvPr id="422"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3"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27" name="ChunkServer"/>
              <p:cNvGrpSpPr/>
              <p:nvPr/>
            </p:nvGrpSpPr>
            <p:grpSpPr>
              <a:xfrm>
                <a:off x="0" y="3262938"/>
                <a:ext cx="2402767" cy="903939"/>
                <a:chOff x="0" y="-1"/>
                <a:chExt cx="2402765" cy="903938"/>
              </a:xfrm>
            </p:grpSpPr>
            <p:sp>
              <p:nvSpPr>
                <p:cNvPr id="425"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6"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0" name="ChunkServer"/>
              <p:cNvGrpSpPr/>
              <p:nvPr/>
            </p:nvGrpSpPr>
            <p:grpSpPr>
              <a:xfrm>
                <a:off x="5152689" y="3262938"/>
                <a:ext cx="2402769" cy="903939"/>
                <a:chOff x="-1" y="-1"/>
                <a:chExt cx="2402768" cy="903938"/>
              </a:xfrm>
            </p:grpSpPr>
            <p:sp>
              <p:nvSpPr>
                <p:cNvPr id="428"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9"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3" name="ChunkServer"/>
              <p:cNvGrpSpPr/>
              <p:nvPr/>
            </p:nvGrpSpPr>
            <p:grpSpPr>
              <a:xfrm>
                <a:off x="2576344" y="3262938"/>
                <a:ext cx="2402769" cy="903939"/>
                <a:chOff x="-1" y="-1"/>
                <a:chExt cx="2402768" cy="903938"/>
              </a:xfrm>
            </p:grpSpPr>
            <p:sp>
              <p:nvSpPr>
                <p:cNvPr id="431"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32"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6" name="ChunkServer"/>
              <p:cNvGrpSpPr/>
              <p:nvPr/>
            </p:nvGrpSpPr>
            <p:grpSpPr>
              <a:xfrm>
                <a:off x="7729034" y="3262938"/>
                <a:ext cx="2402770" cy="903939"/>
                <a:chOff x="-1" y="-1"/>
                <a:chExt cx="2402768" cy="903938"/>
              </a:xfrm>
            </p:grpSpPr>
            <p:sp>
              <p:nvSpPr>
                <p:cNvPr id="434"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35"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9" name="ChunkServer"/>
              <p:cNvGrpSpPr/>
              <p:nvPr/>
            </p:nvGrpSpPr>
            <p:grpSpPr>
              <a:xfrm>
                <a:off x="12881727" y="3262938"/>
                <a:ext cx="2402767" cy="903939"/>
                <a:chOff x="0" y="-1"/>
                <a:chExt cx="2402765" cy="903938"/>
              </a:xfrm>
            </p:grpSpPr>
            <p:sp>
              <p:nvSpPr>
                <p:cNvPr id="437"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38"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42" name="ChunkServer"/>
              <p:cNvGrpSpPr/>
              <p:nvPr/>
            </p:nvGrpSpPr>
            <p:grpSpPr>
              <a:xfrm>
                <a:off x="10305380" y="3262938"/>
                <a:ext cx="2402769" cy="903939"/>
                <a:chOff x="-1" y="-1"/>
                <a:chExt cx="2402768" cy="903938"/>
              </a:xfrm>
            </p:grpSpPr>
            <p:sp>
              <p:nvSpPr>
                <p:cNvPr id="440"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41"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grpSp>
          <p:nvGrpSpPr>
            <p:cNvPr id="446" name="GFS Metadata"/>
            <p:cNvGrpSpPr/>
            <p:nvPr/>
          </p:nvGrpSpPr>
          <p:grpSpPr>
            <a:xfrm>
              <a:off x="6739692" y="3453092"/>
              <a:ext cx="1201385" cy="892971"/>
              <a:chOff x="-1" y="-1"/>
              <a:chExt cx="2402768" cy="1785941"/>
            </a:xfrm>
          </p:grpSpPr>
          <p:sp>
            <p:nvSpPr>
              <p:cNvPr id="444" name="Rectangle"/>
              <p:cNvSpPr/>
              <p:nvPr/>
            </p:nvSpPr>
            <p:spPr>
              <a:xfrm>
                <a:off x="-1" y="-1"/>
                <a:ext cx="2402768" cy="1785941"/>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45" name="GFS Metadata"/>
              <p:cNvSpPr txBox="1"/>
              <p:nvPr/>
            </p:nvSpPr>
            <p:spPr>
              <a:xfrm>
                <a:off x="-1" y="328395"/>
                <a:ext cx="2402768" cy="112915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GFS Metadata</a:t>
                </a:r>
              </a:p>
            </p:txBody>
          </p:sp>
        </p:grpSp>
        <p:grpSp>
          <p:nvGrpSpPr>
            <p:cNvPr id="449" name="GFS Client"/>
            <p:cNvGrpSpPr/>
            <p:nvPr/>
          </p:nvGrpSpPr>
          <p:grpSpPr>
            <a:xfrm>
              <a:off x="1893958" y="3453092"/>
              <a:ext cx="1201385" cy="892971"/>
              <a:chOff x="-1" y="-1"/>
              <a:chExt cx="2402768" cy="1785941"/>
            </a:xfrm>
          </p:grpSpPr>
          <p:sp>
            <p:nvSpPr>
              <p:cNvPr id="447"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48"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52" name="Group"/>
            <p:cNvGrpSpPr/>
            <p:nvPr/>
          </p:nvGrpSpPr>
          <p:grpSpPr>
            <a:xfrm>
              <a:off x="3235421" y="3322090"/>
              <a:ext cx="3491194" cy="363269"/>
              <a:chOff x="0" y="-5160"/>
              <a:chExt cx="6982385" cy="726537"/>
            </a:xfrm>
          </p:grpSpPr>
          <p:sp>
            <p:nvSpPr>
              <p:cNvPr id="450" name="Where is file /foo/bar?"/>
              <p:cNvSpPr txBox="1"/>
              <p:nvPr/>
            </p:nvSpPr>
            <p:spPr>
              <a:xfrm>
                <a:off x="1456981" y="-5160"/>
                <a:ext cx="4068418"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p>
                <a:pPr defTabSz="410765">
                  <a:defRPr sz="3200" b="1">
                    <a:solidFill>
                      <a:srgbClr val="000000"/>
                    </a:solidFill>
                  </a:defRPr>
                </a:pPr>
                <a:r>
                  <a:rPr sz="1600"/>
                  <a:t>Where is file </a:t>
                </a:r>
                <a:r>
                  <a:rPr sz="1600" i="1"/>
                  <a:t>/foo/bar</a:t>
                </a:r>
                <a:r>
                  <a:rPr sz="1600"/>
                  <a:t>?</a:t>
                </a:r>
              </a:p>
            </p:txBody>
          </p:sp>
          <p:sp>
            <p:nvSpPr>
              <p:cNvPr id="451" name="Line"/>
              <p:cNvSpPr/>
              <p:nvPr/>
            </p:nvSpPr>
            <p:spPr>
              <a:xfrm>
                <a:off x="0" y="721376"/>
                <a:ext cx="6982385" cy="1"/>
              </a:xfrm>
              <a:prstGeom prst="line">
                <a:avLst/>
              </a:prstGeom>
              <a:noFill/>
              <a:ln w="889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455" name="Group"/>
            <p:cNvGrpSpPr/>
            <p:nvPr/>
          </p:nvGrpSpPr>
          <p:grpSpPr>
            <a:xfrm>
              <a:off x="3171920" y="3858674"/>
              <a:ext cx="3491194" cy="318355"/>
              <a:chOff x="-1" y="-5160"/>
              <a:chExt cx="6982387" cy="636707"/>
            </a:xfrm>
          </p:grpSpPr>
          <p:sp>
            <p:nvSpPr>
              <p:cNvPr id="453" name="Line"/>
              <p:cNvSpPr/>
              <p:nvPr/>
            </p:nvSpPr>
            <p:spPr>
              <a:xfrm>
                <a:off x="-1" y="582370"/>
                <a:ext cx="6982387" cy="1"/>
              </a:xfrm>
              <a:prstGeom prst="line">
                <a:avLst/>
              </a:prstGeom>
              <a:noFill/>
              <a:ln w="88900" cap="flat">
                <a:solidFill>
                  <a:srgbClr val="000000"/>
                </a:solidFill>
                <a:prstDash val="solid"/>
                <a:miter lim="400000"/>
                <a:headEnd type="triangle" w="med" len="med"/>
              </a:ln>
              <a:effectLst/>
            </p:spPr>
            <p:txBody>
              <a:bodyPr wrap="square" lIns="22859" tIns="22859" rIns="22859" bIns="22859" numCol="1" anchor="t">
                <a:noAutofit/>
              </a:bodyPr>
              <a:lstStyle/>
              <a:p>
                <a:endParaRPr sz="600"/>
              </a:p>
            </p:txBody>
          </p:sp>
          <p:sp>
            <p:nvSpPr>
              <p:cNvPr id="454" name="List of chunks and their locations"/>
              <p:cNvSpPr txBox="1"/>
              <p:nvPr/>
            </p:nvSpPr>
            <p:spPr>
              <a:xfrm>
                <a:off x="816105" y="-5160"/>
                <a:ext cx="5735541" cy="636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defTabSz="821530">
                  <a:defRPr sz="3200" b="1">
                    <a:solidFill>
                      <a:srgbClr val="000000"/>
                    </a:solidFill>
                  </a:defRPr>
                </a:lvl1pPr>
              </a:lstStyle>
              <a:p>
                <a:r>
                  <a:rPr sz="1600"/>
                  <a:t>List of chunks and their locations</a:t>
                </a:r>
              </a:p>
            </p:txBody>
          </p:sp>
        </p:grpSp>
        <p:grpSp>
          <p:nvGrpSpPr>
            <p:cNvPr id="458" name="Group"/>
            <p:cNvGrpSpPr/>
            <p:nvPr/>
          </p:nvGrpSpPr>
          <p:grpSpPr>
            <a:xfrm>
              <a:off x="2968711" y="4370557"/>
              <a:ext cx="4378004" cy="1300541"/>
              <a:chOff x="-1" y="-2"/>
              <a:chExt cx="8756006" cy="2601080"/>
            </a:xfrm>
          </p:grpSpPr>
          <p:sp>
            <p:nvSpPr>
              <p:cNvPr id="456" name="Line"/>
              <p:cNvSpPr/>
              <p:nvPr/>
            </p:nvSpPr>
            <p:spPr>
              <a:xfrm>
                <a:off x="-1" y="-2"/>
                <a:ext cx="1812363" cy="2601080"/>
              </a:xfrm>
              <a:prstGeom prst="line">
                <a:avLst/>
              </a:prstGeom>
              <a:noFill/>
              <a:ln w="88900" cap="flat">
                <a:solidFill>
                  <a:srgbClr val="000000"/>
                </a:solidFill>
                <a:prstDash val="solid"/>
                <a:miter lim="400000"/>
                <a:headEnd type="triangle" w="med" len="med"/>
                <a:tailEnd type="triangle" w="med" len="med"/>
              </a:ln>
              <a:effectLst/>
            </p:spPr>
            <p:txBody>
              <a:bodyPr wrap="square" lIns="22859" tIns="22859" rIns="22859" bIns="22859" numCol="1" anchor="t">
                <a:noAutofit/>
              </a:bodyPr>
              <a:lstStyle/>
              <a:p>
                <a:endParaRPr sz="600"/>
              </a:p>
            </p:txBody>
          </p:sp>
          <p:sp>
            <p:nvSpPr>
              <p:cNvPr id="457" name="Reads chunks"/>
              <p:cNvSpPr/>
              <p:nvPr/>
            </p:nvSpPr>
            <p:spPr>
              <a:xfrm>
                <a:off x="771061" y="735963"/>
                <a:ext cx="7984944" cy="11291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b="1">
                    <a:solidFill>
                      <a:srgbClr val="000000"/>
                    </a:solidFill>
                  </a:defRPr>
                </a:lvl1pPr>
              </a:lstStyle>
              <a:p>
                <a:r>
                  <a:rPr sz="1600" dirty="0"/>
                  <a:t>Reads chunks from the specific Chunk</a:t>
                </a:r>
                <a:r>
                  <a:rPr lang="en-US" sz="1600" dirty="0"/>
                  <a:t> </a:t>
                </a:r>
                <a:r>
                  <a:rPr sz="1600" dirty="0"/>
                  <a:t>Servers known to have them</a:t>
                </a:r>
              </a:p>
            </p:txBody>
          </p:sp>
        </p:grpSp>
        <p:grpSp>
          <p:nvGrpSpPr>
            <p:cNvPr id="461" name="GFS Client"/>
            <p:cNvGrpSpPr/>
            <p:nvPr/>
          </p:nvGrpSpPr>
          <p:grpSpPr>
            <a:xfrm>
              <a:off x="1697576" y="4068588"/>
              <a:ext cx="1201385" cy="892971"/>
              <a:chOff x="-1" y="-1"/>
              <a:chExt cx="2402768" cy="1785941"/>
            </a:xfrm>
          </p:grpSpPr>
          <p:sp>
            <p:nvSpPr>
              <p:cNvPr id="459"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0"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64" name="GFS Client"/>
            <p:cNvGrpSpPr/>
            <p:nvPr/>
          </p:nvGrpSpPr>
          <p:grpSpPr>
            <a:xfrm>
              <a:off x="1558946" y="4258404"/>
              <a:ext cx="1201385" cy="892971"/>
              <a:chOff x="-1" y="-1"/>
              <a:chExt cx="2402768" cy="1785940"/>
            </a:xfrm>
          </p:grpSpPr>
          <p:sp>
            <p:nvSpPr>
              <p:cNvPr id="462" name="Rectangle"/>
              <p:cNvSpPr/>
              <p:nvPr/>
            </p:nvSpPr>
            <p:spPr>
              <a:xfrm>
                <a:off x="-1" y="-1"/>
                <a:ext cx="2402768" cy="1785940"/>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3" name="GFS Client"/>
              <p:cNvSpPr txBox="1"/>
              <p:nvPr/>
            </p:nvSpPr>
            <p:spPr>
              <a:xfrm>
                <a:off x="-1" y="574614"/>
                <a:ext cx="2402768" cy="63670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67" name="GFS Client"/>
            <p:cNvGrpSpPr/>
            <p:nvPr/>
          </p:nvGrpSpPr>
          <p:grpSpPr>
            <a:xfrm>
              <a:off x="1457880" y="4429535"/>
              <a:ext cx="1201385" cy="892971"/>
              <a:chOff x="-1" y="-1"/>
              <a:chExt cx="2402768" cy="1785941"/>
            </a:xfrm>
          </p:grpSpPr>
          <p:sp>
            <p:nvSpPr>
              <p:cNvPr id="465"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6"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70" name="GFS Client"/>
            <p:cNvGrpSpPr/>
            <p:nvPr/>
          </p:nvGrpSpPr>
          <p:grpSpPr>
            <a:xfrm>
              <a:off x="1362564" y="4574343"/>
              <a:ext cx="1201385" cy="892971"/>
              <a:chOff x="-1" y="-1"/>
              <a:chExt cx="2402768" cy="1785941"/>
            </a:xfrm>
          </p:grpSpPr>
          <p:sp>
            <p:nvSpPr>
              <p:cNvPr id="468"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9"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73" name="GFS Client"/>
            <p:cNvGrpSpPr/>
            <p:nvPr/>
          </p:nvGrpSpPr>
          <p:grpSpPr>
            <a:xfrm>
              <a:off x="1232623" y="4752917"/>
              <a:ext cx="1201384" cy="892971"/>
              <a:chOff x="0" y="-1"/>
              <a:chExt cx="2402765" cy="1785941"/>
            </a:xfrm>
          </p:grpSpPr>
          <p:sp>
            <p:nvSpPr>
              <p:cNvPr id="471" name="Rectangle"/>
              <p:cNvSpPr/>
              <p:nvPr/>
            </p:nvSpPr>
            <p:spPr>
              <a:xfrm>
                <a:off x="0" y="-1"/>
                <a:ext cx="2402765"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72" name="GFS Client"/>
              <p:cNvSpPr txBox="1"/>
              <p:nvPr/>
            </p:nvSpPr>
            <p:spPr>
              <a:xfrm>
                <a:off x="0" y="574615"/>
                <a:ext cx="2402765"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76" name="GFS Client"/>
            <p:cNvGrpSpPr/>
            <p:nvPr/>
          </p:nvGrpSpPr>
          <p:grpSpPr>
            <a:xfrm>
              <a:off x="1030493" y="5017659"/>
              <a:ext cx="1201384" cy="892971"/>
              <a:chOff x="0" y="-1"/>
              <a:chExt cx="2402765" cy="1785941"/>
            </a:xfrm>
          </p:grpSpPr>
          <p:sp>
            <p:nvSpPr>
              <p:cNvPr id="474" name="Rectangle"/>
              <p:cNvSpPr/>
              <p:nvPr/>
            </p:nvSpPr>
            <p:spPr>
              <a:xfrm>
                <a:off x="0" y="-1"/>
                <a:ext cx="2402765"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75" name="GFS Client"/>
              <p:cNvSpPr txBox="1"/>
              <p:nvPr/>
            </p:nvSpPr>
            <p:spPr>
              <a:xfrm>
                <a:off x="0" y="574615"/>
                <a:ext cx="2402765" cy="6367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sp>
          <p:nvSpPr>
            <p:cNvPr id="477" name="Metadata tier stores where files are stored, in 128MB chunks"/>
            <p:cNvSpPr txBox="1"/>
            <p:nvPr/>
          </p:nvSpPr>
          <p:spPr>
            <a:xfrm>
              <a:off x="8135040" y="3588826"/>
              <a:ext cx="2755041" cy="5437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p>
              <a:pPr>
                <a:defRPr>
                  <a:solidFill>
                    <a:srgbClr val="000000"/>
                  </a:solidFill>
                </a:defRPr>
              </a:pPr>
              <a:r>
                <a:rPr sz="1600"/>
                <a:t>Metadata tier stores </a:t>
              </a:r>
              <a:r>
                <a:rPr sz="1600" i="1"/>
                <a:t>where</a:t>
              </a:r>
              <a:r>
                <a:rPr sz="1600"/>
                <a:t> files are stored, in 128MB chunks</a:t>
              </a:r>
            </a:p>
          </p:txBody>
        </p:sp>
      </p:grpSp>
      <p:sp>
        <p:nvSpPr>
          <p:cNvPr id="478" name="Chunk tier stores each 128MB chunk, no need for coordination between ChunkServers not storing same chunk"/>
          <p:cNvSpPr txBox="1"/>
          <p:nvPr/>
        </p:nvSpPr>
        <p:spPr>
          <a:xfrm>
            <a:off x="9311005" y="5158443"/>
            <a:ext cx="2755041" cy="2359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defRPr>
                <a:solidFill>
                  <a:srgbClr val="000000"/>
                </a:solidFill>
              </a:defRPr>
            </a:lvl1pPr>
          </a:lstStyle>
          <a:p>
            <a:r>
              <a:rPr sz="600"/>
              <a:t>Chunk tier stores each 128MB chunk, no need for coordination between ChunkServers not storing same chunk</a:t>
            </a:r>
          </a:p>
        </p:txBody>
      </p:sp>
    </p:spTree>
    <p:extLst>
      <p:ext uri="{BB962C8B-B14F-4D97-AF65-F5344CB8AC3E}">
        <p14:creationId xmlns:p14="http://schemas.microsoft.com/office/powerpoint/2010/main" val="3017743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itle 1"/>
          <p:cNvSpPr txBox="1">
            <a:spLocks noGrp="1"/>
          </p:cNvSpPr>
          <p:nvPr>
            <p:ph type="title"/>
          </p:nvPr>
        </p:nvSpPr>
        <p:spPr>
          <a:prstGeom prst="rect">
            <a:avLst/>
          </a:prstGeom>
        </p:spPr>
        <p:txBody>
          <a:bodyPr>
            <a:normAutofit/>
          </a:bodyPr>
          <a:lstStyle>
            <a:lvl1pPr>
              <a:defRPr spc="-200"/>
            </a:lvl1pPr>
          </a:lstStyle>
          <a:p>
            <a:r>
              <a:rPr lang="en-US" sz="3600" dirty="0"/>
              <a:t>Case Study 3</a:t>
            </a:r>
            <a:r>
              <a:rPr sz="3600" dirty="0"/>
              <a:t>: Domain Name System (DNS)</a:t>
            </a:r>
          </a:p>
        </p:txBody>
      </p:sp>
      <p:sp>
        <p:nvSpPr>
          <p:cNvPr id="205" name="Text Placeholder 2"/>
          <p:cNvSpPr txBox="1">
            <a:spLocks noGrp="1"/>
          </p:cNvSpPr>
          <p:nvPr>
            <p:ph idx="1"/>
          </p:nvPr>
        </p:nvSpPr>
        <p:spPr>
          <a:xfrm>
            <a:off x="838200" y="1500160"/>
            <a:ext cx="5526505" cy="5249556"/>
          </a:xfrm>
          <a:prstGeom prst="rect">
            <a:avLst/>
          </a:prstGeom>
        </p:spPr>
        <p:txBody>
          <a:bodyPr>
            <a:normAutofit fontScale="92500" lnSpcReduction="10000"/>
          </a:bodyPr>
          <a:lstStyle/>
          <a:p>
            <a:r>
              <a:rPr lang="en-US" dirty="0"/>
              <a:t>Nodes (hosts) on a network are identified by IP addresses</a:t>
            </a:r>
          </a:p>
          <a:p>
            <a:r>
              <a:rPr lang="en-US" dirty="0"/>
              <a:t>E.g.: 142.251.41.4</a:t>
            </a:r>
          </a:p>
          <a:p>
            <a:r>
              <a:rPr lang="en-US" dirty="0"/>
              <a:t>We humans prefer something easier to remember: calendar.google.com, facebook.com, www.khoury.northeastern.edu</a:t>
            </a:r>
          </a:p>
          <a:p>
            <a:r>
              <a:rPr lang="en-US" dirty="0"/>
              <a:t>We need to keep a directory of domain names and their addresses</a:t>
            </a:r>
          </a:p>
          <a:p>
            <a:r>
              <a:rPr lang="en-US" dirty="0"/>
              <a:t>We also need to make sure everybody gets directed to the correct host</a:t>
            </a:r>
          </a:p>
        </p:txBody>
      </p:sp>
      <p:sp>
        <p:nvSpPr>
          <p:cNvPr id="2" name="Google Shape;113;p20">
            <a:extLst>
              <a:ext uri="{FF2B5EF4-FFF2-40B4-BE49-F238E27FC236}">
                <a16:creationId xmlns:a16="http://schemas.microsoft.com/office/drawing/2014/main" id="{9AE5D867-6EFF-8A13-F179-AD92649B2EB2}"/>
              </a:ext>
            </a:extLst>
          </p:cNvPr>
          <p:cNvSpPr txBox="1"/>
          <p:nvPr/>
        </p:nvSpPr>
        <p:spPr>
          <a:xfrm>
            <a:off x="7451394" y="5001368"/>
            <a:ext cx="3494700" cy="3616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5" tIns="91425" rIns="91425" bIns="91425" anchor="ctr">
            <a:spAutoFit/>
          </a:bodyPr>
          <a:lstStyle>
            <a:lvl1pPr defTabSz="1828800">
              <a:defRPr sz="2300" u="sng">
                <a:solidFill>
                  <a:srgbClr val="0000FF"/>
                </a:solidFill>
                <a:uFill>
                  <a:solidFill>
                    <a:srgbClr val="0000FF"/>
                  </a:solidFill>
                </a:uFill>
                <a:latin typeface="Arial"/>
                <a:ea typeface="Arial"/>
                <a:cs typeface="Arial"/>
                <a:sym typeface="Arial"/>
                <a:hlinkClick r:id="" action="ppaction://noaction"/>
              </a:defRPr>
            </a:lvl1pPr>
          </a:lstStyle>
          <a:p>
            <a:pPr>
              <a:defRPr>
                <a:solidFill>
                  <a:srgbClr val="0097A7"/>
                </a:solidFill>
                <a:uFillTx/>
              </a:defRPr>
            </a:pPr>
            <a:r>
              <a:rPr sz="1150"/>
              <a:t>https://a.root-servers.org/metrics</a:t>
            </a:r>
          </a:p>
        </p:txBody>
      </p:sp>
      <p:pic>
        <p:nvPicPr>
          <p:cNvPr id="3" name="Picture 8" descr="Picture 8">
            <a:extLst>
              <a:ext uri="{FF2B5EF4-FFF2-40B4-BE49-F238E27FC236}">
                <a16:creationId xmlns:a16="http://schemas.microsoft.com/office/drawing/2014/main" id="{E08E2E40-BF99-3FF2-7D81-99A7D706D5AF}"/>
              </a:ext>
            </a:extLst>
          </p:cNvPr>
          <p:cNvPicPr>
            <a:picLocks noChangeAspect="1"/>
          </p:cNvPicPr>
          <p:nvPr/>
        </p:nvPicPr>
        <p:blipFill>
          <a:blip r:embed="rId3"/>
          <a:stretch>
            <a:fillRect/>
          </a:stretch>
        </p:blipFill>
        <p:spPr>
          <a:xfrm>
            <a:off x="6364705" y="1887211"/>
            <a:ext cx="5668079" cy="3083578"/>
          </a:xfrm>
          <a:prstGeom prst="rect">
            <a:avLst/>
          </a:prstGeom>
          <a:ln w="12700">
            <a:miter lim="400000"/>
          </a:ln>
        </p:spPr>
      </p:pic>
    </p:spTree>
    <p:extLst>
      <p:ext uri="{BB962C8B-B14F-4D97-AF65-F5344CB8AC3E}">
        <p14:creationId xmlns:p14="http://schemas.microsoft.com/office/powerpoint/2010/main" val="224177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How do we find data?"/>
          <p:cNvSpPr txBox="1">
            <a:spLocks noGrp="1"/>
          </p:cNvSpPr>
          <p:nvPr>
            <p:ph type="title"/>
          </p:nvPr>
        </p:nvSpPr>
        <p:spPr>
          <a:prstGeom prst="rect">
            <a:avLst/>
          </a:prstGeom>
        </p:spPr>
        <p:txBody>
          <a:bodyPr>
            <a:normAutofit/>
          </a:bodyPr>
          <a:lstStyle>
            <a:lvl1pPr>
              <a:defRPr spc="-200"/>
            </a:lvl1pPr>
          </a:lstStyle>
          <a:p>
            <a:r>
              <a:rPr lang="en-US" sz="3600" dirty="0"/>
              <a:t>Requirements for the DNS system</a:t>
            </a:r>
            <a:endParaRPr sz="3600" dirty="0"/>
          </a:p>
        </p:txBody>
      </p:sp>
      <p:sp>
        <p:nvSpPr>
          <p:cNvPr id="212" name="DNS - Domain Name System - responsible for mapping IP address to human-readable domain names…"/>
          <p:cNvSpPr txBox="1">
            <a:spLocks noGrp="1"/>
          </p:cNvSpPr>
          <p:nvPr>
            <p:ph idx="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r>
              <a:rPr dirty="0"/>
              <a:t>Need to handle millions of DNS queries per second</a:t>
            </a:r>
          </a:p>
          <a:p>
            <a:r>
              <a:rPr dirty="0"/>
              <a:t>Not immediately obvious how to scale: how do we maintain replication, some measure of consistency?</a:t>
            </a:r>
          </a:p>
        </p:txBody>
      </p:sp>
      <p:sp>
        <p:nvSpPr>
          <p:cNvPr id="213" name="Slide Number"/>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8</a:t>
            </a:fld>
            <a:endParaRPr/>
          </a:p>
        </p:txBody>
      </p:sp>
      <p:pic>
        <p:nvPicPr>
          <p:cNvPr id="214" name="Image" descr="Image"/>
          <p:cNvPicPr>
            <a:picLocks noChangeAspect="1"/>
          </p:cNvPicPr>
          <p:nvPr/>
        </p:nvPicPr>
        <p:blipFill>
          <a:blip r:embed="rId3"/>
          <a:stretch>
            <a:fillRect/>
          </a:stretch>
        </p:blipFill>
        <p:spPr>
          <a:xfrm>
            <a:off x="3464846" y="5146835"/>
            <a:ext cx="907365" cy="907365"/>
          </a:xfrm>
          <a:prstGeom prst="rect">
            <a:avLst/>
          </a:prstGeom>
          <a:ln w="12700">
            <a:miter lim="400000"/>
          </a:ln>
        </p:spPr>
      </p:pic>
      <p:grpSp>
        <p:nvGrpSpPr>
          <p:cNvPr id="217" name="Group"/>
          <p:cNvGrpSpPr/>
          <p:nvPr/>
        </p:nvGrpSpPr>
        <p:grpSpPr>
          <a:xfrm>
            <a:off x="7253096" y="4192241"/>
            <a:ext cx="1689908" cy="1212344"/>
            <a:chOff x="0" y="0"/>
            <a:chExt cx="3379814" cy="2424687"/>
          </a:xfrm>
        </p:grpSpPr>
        <p:pic>
          <p:nvPicPr>
            <p:cNvPr id="215" name="Image" descr="Image"/>
            <p:cNvPicPr>
              <a:picLocks noChangeAspect="1"/>
            </p:cNvPicPr>
            <p:nvPr/>
          </p:nvPicPr>
          <p:blipFill>
            <a:blip r:embed="rId4"/>
            <a:stretch>
              <a:fillRect/>
            </a:stretch>
          </p:blipFill>
          <p:spPr>
            <a:xfrm>
              <a:off x="0" y="0"/>
              <a:ext cx="2424689" cy="2424687"/>
            </a:xfrm>
            <a:prstGeom prst="rect">
              <a:avLst/>
            </a:prstGeom>
            <a:ln w="12700" cap="flat">
              <a:noFill/>
              <a:miter lim="400000"/>
            </a:ln>
            <a:effectLst/>
          </p:spPr>
        </p:pic>
        <p:sp>
          <p:nvSpPr>
            <p:cNvPr id="216" name="DNS Server"/>
            <p:cNvSpPr txBox="1"/>
            <p:nvPr/>
          </p:nvSpPr>
          <p:spPr>
            <a:xfrm>
              <a:off x="314876" y="228090"/>
              <a:ext cx="3064938" cy="9137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a:defRPr sz="5000">
                  <a:latin typeface="Helvetica Light"/>
                  <a:ea typeface="Helvetica Light"/>
                  <a:cs typeface="Helvetica Light"/>
                  <a:sym typeface="Helvetica Light"/>
                </a:defRPr>
              </a:lvl1pPr>
            </a:lstStyle>
            <a:p>
              <a:r>
                <a:rPr sz="2500"/>
                <a:t>DNS Server</a:t>
              </a:r>
            </a:p>
          </p:txBody>
        </p:sp>
      </p:grpSp>
      <p:grpSp>
        <p:nvGrpSpPr>
          <p:cNvPr id="220" name="Group"/>
          <p:cNvGrpSpPr/>
          <p:nvPr/>
        </p:nvGrpSpPr>
        <p:grpSpPr>
          <a:xfrm>
            <a:off x="4471729" y="4807010"/>
            <a:ext cx="2632512" cy="698900"/>
            <a:chOff x="-1" y="-1"/>
            <a:chExt cx="5265021" cy="1397797"/>
          </a:xfrm>
        </p:grpSpPr>
        <p:sp>
          <p:nvSpPr>
            <p:cNvPr id="218" name="facebook.com?"/>
            <p:cNvSpPr txBox="1"/>
            <p:nvPr/>
          </p:nvSpPr>
          <p:spPr>
            <a:xfrm>
              <a:off x="1050822" y="220019"/>
              <a:ext cx="4122920" cy="91370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p>
              <a:pPr>
                <a:defRPr sz="5000">
                  <a:latin typeface="Helvetica Light"/>
                  <a:ea typeface="Helvetica Light"/>
                  <a:cs typeface="Helvetica Light"/>
                  <a:sym typeface="Helvetica Light"/>
                </a:defRPr>
              </a:pPr>
              <a:r>
                <a:rPr sz="2500" u="sng">
                  <a:solidFill>
                    <a:srgbClr val="0000FF"/>
                  </a:solidFill>
                  <a:uFill>
                    <a:solidFill>
                      <a:srgbClr val="0000FF"/>
                    </a:solidFill>
                  </a:uFill>
                  <a:hlinkClick r:id="rId5"/>
                </a:rPr>
                <a:t>facebook.com</a:t>
              </a:r>
              <a:r>
                <a:rPr sz="2500"/>
                <a:t>?</a:t>
              </a:r>
            </a:p>
          </p:txBody>
        </p:sp>
        <p:sp>
          <p:nvSpPr>
            <p:cNvPr id="219" name="Line"/>
            <p:cNvSpPr/>
            <p:nvPr/>
          </p:nvSpPr>
          <p:spPr>
            <a:xfrm flipV="1">
              <a:off x="-1" y="-1"/>
              <a:ext cx="5265021" cy="1397797"/>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223" name="Group"/>
          <p:cNvGrpSpPr/>
          <p:nvPr/>
        </p:nvGrpSpPr>
        <p:grpSpPr>
          <a:xfrm>
            <a:off x="4526429" y="5246254"/>
            <a:ext cx="2761757" cy="698003"/>
            <a:chOff x="-1" y="-1"/>
            <a:chExt cx="5523513" cy="1396004"/>
          </a:xfrm>
        </p:grpSpPr>
        <p:sp>
          <p:nvSpPr>
            <p:cNvPr id="221" name="31.13.66.35"/>
            <p:cNvSpPr txBox="1"/>
            <p:nvPr/>
          </p:nvSpPr>
          <p:spPr>
            <a:xfrm>
              <a:off x="1680613" y="399702"/>
              <a:ext cx="3215621" cy="913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a:defRPr sz="5000">
                  <a:latin typeface="Helvetica Light"/>
                  <a:ea typeface="Helvetica Light"/>
                  <a:cs typeface="Helvetica Light"/>
                  <a:sym typeface="Helvetica Light"/>
                </a:defRPr>
              </a:lvl1pPr>
            </a:lstStyle>
            <a:p>
              <a:r>
                <a:rPr sz="2500"/>
                <a:t>31.13.66.35</a:t>
              </a:r>
            </a:p>
          </p:txBody>
        </p:sp>
        <p:sp>
          <p:nvSpPr>
            <p:cNvPr id="222" name="Line"/>
            <p:cNvSpPr/>
            <p:nvPr/>
          </p:nvSpPr>
          <p:spPr>
            <a:xfrm flipH="1">
              <a:off x="-1" y="-1"/>
              <a:ext cx="5523513" cy="1396004"/>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pic>
        <p:nvPicPr>
          <p:cNvPr id="224" name="Image" descr="Image"/>
          <p:cNvPicPr>
            <a:picLocks noChangeAspect="1"/>
          </p:cNvPicPr>
          <p:nvPr/>
        </p:nvPicPr>
        <p:blipFill>
          <a:blip r:embed="rId4"/>
          <a:stretch>
            <a:fillRect/>
          </a:stretch>
        </p:blipFill>
        <p:spPr>
          <a:xfrm>
            <a:off x="7316597" y="4255741"/>
            <a:ext cx="1212344" cy="1212343"/>
          </a:xfrm>
          <a:prstGeom prst="rect">
            <a:avLst/>
          </a:prstGeom>
          <a:ln w="12700">
            <a:miter lim="400000"/>
          </a:ln>
        </p:spPr>
      </p:pic>
      <p:pic>
        <p:nvPicPr>
          <p:cNvPr id="225" name="Image" descr="Image"/>
          <p:cNvPicPr>
            <a:picLocks noChangeAspect="1"/>
          </p:cNvPicPr>
          <p:nvPr/>
        </p:nvPicPr>
        <p:blipFill>
          <a:blip r:embed="rId4"/>
          <a:stretch>
            <a:fillRect/>
          </a:stretch>
        </p:blipFill>
        <p:spPr>
          <a:xfrm>
            <a:off x="7380097" y="4319241"/>
            <a:ext cx="1212344" cy="1212343"/>
          </a:xfrm>
          <a:prstGeom prst="rect">
            <a:avLst/>
          </a:prstGeom>
          <a:ln w="12700">
            <a:miter lim="400000"/>
          </a:ln>
        </p:spPr>
      </p:pic>
      <p:pic>
        <p:nvPicPr>
          <p:cNvPr id="226" name="Image" descr="Image"/>
          <p:cNvPicPr>
            <a:picLocks noChangeAspect="1"/>
          </p:cNvPicPr>
          <p:nvPr/>
        </p:nvPicPr>
        <p:blipFill>
          <a:blip r:embed="rId4"/>
          <a:stretch>
            <a:fillRect/>
          </a:stretch>
        </p:blipFill>
        <p:spPr>
          <a:xfrm>
            <a:off x="7443597" y="4382741"/>
            <a:ext cx="1212344" cy="1212343"/>
          </a:xfrm>
          <a:prstGeom prst="rect">
            <a:avLst/>
          </a:prstGeom>
          <a:ln w="12700">
            <a:miter lim="400000"/>
          </a:ln>
        </p:spPr>
      </p:pic>
      <p:pic>
        <p:nvPicPr>
          <p:cNvPr id="227" name="Image" descr="Image"/>
          <p:cNvPicPr>
            <a:picLocks noChangeAspect="1"/>
          </p:cNvPicPr>
          <p:nvPr/>
        </p:nvPicPr>
        <p:blipFill>
          <a:blip r:embed="rId4"/>
          <a:stretch>
            <a:fillRect/>
          </a:stretch>
        </p:blipFill>
        <p:spPr>
          <a:xfrm>
            <a:off x="7507097" y="4446241"/>
            <a:ext cx="1212344" cy="1212343"/>
          </a:xfrm>
          <a:prstGeom prst="rect">
            <a:avLst/>
          </a:prstGeom>
          <a:ln w="12700">
            <a:miter lim="400000"/>
          </a:ln>
        </p:spPr>
      </p:pic>
      <p:pic>
        <p:nvPicPr>
          <p:cNvPr id="228" name="Image" descr="Image"/>
          <p:cNvPicPr>
            <a:picLocks noChangeAspect="1"/>
          </p:cNvPicPr>
          <p:nvPr/>
        </p:nvPicPr>
        <p:blipFill>
          <a:blip r:embed="rId4"/>
          <a:stretch>
            <a:fillRect/>
          </a:stretch>
        </p:blipFill>
        <p:spPr>
          <a:xfrm>
            <a:off x="7570597" y="4509741"/>
            <a:ext cx="1212344" cy="1212343"/>
          </a:xfrm>
          <a:prstGeom prst="rect">
            <a:avLst/>
          </a:prstGeom>
          <a:ln w="12700">
            <a:miter lim="400000"/>
          </a:ln>
        </p:spPr>
      </p:pic>
      <p:pic>
        <p:nvPicPr>
          <p:cNvPr id="229" name="Image" descr="Image"/>
          <p:cNvPicPr>
            <a:picLocks noChangeAspect="1"/>
          </p:cNvPicPr>
          <p:nvPr/>
        </p:nvPicPr>
        <p:blipFill>
          <a:blip r:embed="rId4"/>
          <a:stretch>
            <a:fillRect/>
          </a:stretch>
        </p:blipFill>
        <p:spPr>
          <a:xfrm>
            <a:off x="7634097" y="4573241"/>
            <a:ext cx="1212344" cy="1212343"/>
          </a:xfrm>
          <a:prstGeom prst="rect">
            <a:avLst/>
          </a:prstGeom>
          <a:ln w="12700">
            <a:miter lim="400000"/>
          </a:ln>
        </p:spPr>
      </p:pic>
      <p:pic>
        <p:nvPicPr>
          <p:cNvPr id="230" name="Image" descr="Image"/>
          <p:cNvPicPr>
            <a:picLocks noChangeAspect="1"/>
          </p:cNvPicPr>
          <p:nvPr/>
        </p:nvPicPr>
        <p:blipFill>
          <a:blip r:embed="rId4"/>
          <a:stretch>
            <a:fillRect/>
          </a:stretch>
        </p:blipFill>
        <p:spPr>
          <a:xfrm>
            <a:off x="7697597" y="4636741"/>
            <a:ext cx="1212344" cy="1212343"/>
          </a:xfrm>
          <a:prstGeom prst="rect">
            <a:avLst/>
          </a:prstGeom>
          <a:ln w="12700">
            <a:miter lim="400000"/>
          </a:ln>
        </p:spPr>
      </p:pic>
      <p:pic>
        <p:nvPicPr>
          <p:cNvPr id="231" name="Image" descr="Image"/>
          <p:cNvPicPr>
            <a:picLocks noChangeAspect="1"/>
          </p:cNvPicPr>
          <p:nvPr/>
        </p:nvPicPr>
        <p:blipFill>
          <a:blip r:embed="rId4"/>
          <a:stretch>
            <a:fillRect/>
          </a:stretch>
        </p:blipFill>
        <p:spPr>
          <a:xfrm>
            <a:off x="7761097" y="4700241"/>
            <a:ext cx="1212344" cy="1212343"/>
          </a:xfrm>
          <a:prstGeom prst="rect">
            <a:avLst/>
          </a:prstGeom>
          <a:ln w="12700">
            <a:miter lim="400000"/>
          </a:ln>
        </p:spPr>
      </p:pic>
      <p:pic>
        <p:nvPicPr>
          <p:cNvPr id="232" name="Image" descr="Image"/>
          <p:cNvPicPr>
            <a:picLocks noChangeAspect="1"/>
          </p:cNvPicPr>
          <p:nvPr/>
        </p:nvPicPr>
        <p:blipFill>
          <a:blip r:embed="rId4"/>
          <a:stretch>
            <a:fillRect/>
          </a:stretch>
        </p:blipFill>
        <p:spPr>
          <a:xfrm>
            <a:off x="7824597" y="4763741"/>
            <a:ext cx="1212344" cy="1212343"/>
          </a:xfrm>
          <a:prstGeom prst="rect">
            <a:avLst/>
          </a:prstGeom>
          <a:ln w="12700">
            <a:miter lim="400000"/>
          </a:ln>
        </p:spPr>
      </p:pic>
      <p:pic>
        <p:nvPicPr>
          <p:cNvPr id="233" name="Image" descr="Image"/>
          <p:cNvPicPr>
            <a:picLocks noChangeAspect="1"/>
          </p:cNvPicPr>
          <p:nvPr/>
        </p:nvPicPr>
        <p:blipFill>
          <a:blip r:embed="rId4"/>
          <a:stretch>
            <a:fillRect/>
          </a:stretch>
        </p:blipFill>
        <p:spPr>
          <a:xfrm>
            <a:off x="7888097" y="4827241"/>
            <a:ext cx="1212344" cy="1212343"/>
          </a:xfrm>
          <a:prstGeom prst="rect">
            <a:avLst/>
          </a:prstGeom>
          <a:ln w="12700">
            <a:miter lim="400000"/>
          </a:ln>
        </p:spPr>
      </p:pic>
      <p:pic>
        <p:nvPicPr>
          <p:cNvPr id="234" name="Image" descr="Image"/>
          <p:cNvPicPr>
            <a:picLocks noChangeAspect="1"/>
          </p:cNvPicPr>
          <p:nvPr/>
        </p:nvPicPr>
        <p:blipFill>
          <a:blip r:embed="rId4"/>
          <a:stretch>
            <a:fillRect/>
          </a:stretch>
        </p:blipFill>
        <p:spPr>
          <a:xfrm>
            <a:off x="7951597" y="4890741"/>
            <a:ext cx="1212344" cy="1212343"/>
          </a:xfrm>
          <a:prstGeom prst="rect">
            <a:avLst/>
          </a:prstGeom>
          <a:ln w="12700">
            <a:miter lim="400000"/>
          </a:ln>
        </p:spPr>
      </p:pic>
      <p:pic>
        <p:nvPicPr>
          <p:cNvPr id="235" name="Image" descr="Image"/>
          <p:cNvPicPr>
            <a:picLocks noChangeAspect="1"/>
          </p:cNvPicPr>
          <p:nvPr/>
        </p:nvPicPr>
        <p:blipFill>
          <a:blip r:embed="rId4"/>
          <a:stretch>
            <a:fillRect/>
          </a:stretch>
        </p:blipFill>
        <p:spPr>
          <a:xfrm>
            <a:off x="8015097" y="4954241"/>
            <a:ext cx="1212344" cy="1212343"/>
          </a:xfrm>
          <a:prstGeom prst="rect">
            <a:avLst/>
          </a:prstGeom>
          <a:ln w="12700">
            <a:miter lim="400000"/>
          </a:ln>
        </p:spPr>
      </p:pic>
      <p:pic>
        <p:nvPicPr>
          <p:cNvPr id="236" name="Image" descr="Image"/>
          <p:cNvPicPr>
            <a:picLocks noChangeAspect="1"/>
          </p:cNvPicPr>
          <p:nvPr/>
        </p:nvPicPr>
        <p:blipFill>
          <a:blip r:embed="rId4"/>
          <a:stretch>
            <a:fillRect/>
          </a:stretch>
        </p:blipFill>
        <p:spPr>
          <a:xfrm>
            <a:off x="8078597" y="5017741"/>
            <a:ext cx="1212344" cy="1212343"/>
          </a:xfrm>
          <a:prstGeom prst="rect">
            <a:avLst/>
          </a:prstGeom>
          <a:ln w="12700">
            <a:miter lim="400000"/>
          </a:ln>
        </p:spPr>
      </p:pic>
      <p:pic>
        <p:nvPicPr>
          <p:cNvPr id="237" name="Image" descr="Image"/>
          <p:cNvPicPr>
            <a:picLocks noChangeAspect="1"/>
          </p:cNvPicPr>
          <p:nvPr/>
        </p:nvPicPr>
        <p:blipFill>
          <a:blip r:embed="rId4"/>
          <a:stretch>
            <a:fillRect/>
          </a:stretch>
        </p:blipFill>
        <p:spPr>
          <a:xfrm>
            <a:off x="8142097" y="5081241"/>
            <a:ext cx="1212344" cy="1212343"/>
          </a:xfrm>
          <a:prstGeom prst="rect">
            <a:avLst/>
          </a:prstGeom>
          <a:ln w="12700">
            <a:miter lim="400000"/>
          </a:ln>
        </p:spPr>
      </p:pic>
      <p:pic>
        <p:nvPicPr>
          <p:cNvPr id="238" name="Image" descr="Image"/>
          <p:cNvPicPr>
            <a:picLocks noChangeAspect="1"/>
          </p:cNvPicPr>
          <p:nvPr/>
        </p:nvPicPr>
        <p:blipFill>
          <a:blip r:embed="rId4"/>
          <a:stretch>
            <a:fillRect/>
          </a:stretch>
        </p:blipFill>
        <p:spPr>
          <a:xfrm>
            <a:off x="8205597" y="5144741"/>
            <a:ext cx="1212344" cy="1212343"/>
          </a:xfrm>
          <a:prstGeom prst="rect">
            <a:avLst/>
          </a:prstGeom>
          <a:ln w="12700">
            <a:miter lim="400000"/>
          </a:ln>
        </p:spPr>
      </p:pic>
      <p:pic>
        <p:nvPicPr>
          <p:cNvPr id="239" name="Image" descr="Image"/>
          <p:cNvPicPr>
            <a:picLocks noChangeAspect="1"/>
          </p:cNvPicPr>
          <p:nvPr/>
        </p:nvPicPr>
        <p:blipFill>
          <a:blip r:embed="rId4"/>
          <a:stretch>
            <a:fillRect/>
          </a:stretch>
        </p:blipFill>
        <p:spPr>
          <a:xfrm>
            <a:off x="8269097" y="5208241"/>
            <a:ext cx="1212344" cy="1212343"/>
          </a:xfrm>
          <a:prstGeom prst="rect">
            <a:avLst/>
          </a:prstGeom>
          <a:ln w="12700">
            <a:miter lim="400000"/>
          </a:ln>
        </p:spPr>
      </p:pic>
      <p:pic>
        <p:nvPicPr>
          <p:cNvPr id="240" name="Image" descr="Image"/>
          <p:cNvPicPr>
            <a:picLocks noChangeAspect="1"/>
          </p:cNvPicPr>
          <p:nvPr/>
        </p:nvPicPr>
        <p:blipFill>
          <a:blip r:embed="rId4"/>
          <a:stretch>
            <a:fillRect/>
          </a:stretch>
        </p:blipFill>
        <p:spPr>
          <a:xfrm>
            <a:off x="8332597" y="5271741"/>
            <a:ext cx="1212344" cy="1212343"/>
          </a:xfrm>
          <a:prstGeom prst="rect">
            <a:avLst/>
          </a:prstGeom>
          <a:ln w="12700">
            <a:miter lim="400000"/>
          </a:ln>
        </p:spPr>
      </p:pic>
      <p:pic>
        <p:nvPicPr>
          <p:cNvPr id="241" name="Image" descr="Image"/>
          <p:cNvPicPr>
            <a:picLocks noChangeAspect="1"/>
          </p:cNvPicPr>
          <p:nvPr/>
        </p:nvPicPr>
        <p:blipFill>
          <a:blip r:embed="rId4"/>
          <a:stretch>
            <a:fillRect/>
          </a:stretch>
        </p:blipFill>
        <p:spPr>
          <a:xfrm>
            <a:off x="8396097" y="5335241"/>
            <a:ext cx="1212344" cy="1212343"/>
          </a:xfrm>
          <a:prstGeom prst="rect">
            <a:avLst/>
          </a:prstGeom>
          <a:ln w="12700">
            <a:miter lim="400000"/>
          </a:ln>
        </p:spPr>
      </p:pic>
      <p:pic>
        <p:nvPicPr>
          <p:cNvPr id="242" name="Image" descr="Image"/>
          <p:cNvPicPr>
            <a:picLocks noChangeAspect="1"/>
          </p:cNvPicPr>
          <p:nvPr/>
        </p:nvPicPr>
        <p:blipFill>
          <a:blip r:embed="rId4"/>
          <a:stretch>
            <a:fillRect/>
          </a:stretch>
        </p:blipFill>
        <p:spPr>
          <a:xfrm>
            <a:off x="8459597" y="5398741"/>
            <a:ext cx="1212344" cy="1212343"/>
          </a:xfrm>
          <a:prstGeom prst="rect">
            <a:avLst/>
          </a:prstGeom>
          <a:ln w="12700">
            <a:miter lim="400000"/>
          </a:ln>
        </p:spPr>
      </p:pic>
    </p:spTree>
    <p:extLst>
      <p:ext uri="{BB962C8B-B14F-4D97-AF65-F5344CB8AC3E}">
        <p14:creationId xmlns:p14="http://schemas.microsoft.com/office/powerpoint/2010/main" val="699805101"/>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2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100"/>
                                  </p:stCondLst>
                                  <p:iterate>
                                    <p:tmAbs val="0"/>
                                  </p:iterate>
                                  <p:childTnLst>
                                    <p:set>
                                      <p:cBhvr>
                                        <p:cTn id="17" fill="hold"/>
                                        <p:tgtEl>
                                          <p:spTgt spid="225"/>
                                        </p:tgtEl>
                                        <p:attrNameLst>
                                          <p:attrName>style.visibility</p:attrName>
                                        </p:attrNameLst>
                                      </p:cBhvr>
                                      <p:to>
                                        <p:strVal val="visible"/>
                                      </p:to>
                                    </p:set>
                                  </p:childTnLst>
                                </p:cTn>
                              </p:par>
                            </p:childTnLst>
                          </p:cTn>
                        </p:par>
                        <p:par>
                          <p:cTn id="18" fill="hold">
                            <p:stCondLst>
                              <p:cond delay="100"/>
                            </p:stCondLst>
                            <p:childTnLst>
                              <p:par>
                                <p:cTn id="19" presetID="1" presetClass="entr" presetSubtype="0" fill="hold" grpId="0" nodeType="afterEffect">
                                  <p:stCondLst>
                                    <p:cond delay="100"/>
                                  </p:stCondLst>
                                  <p:iterate>
                                    <p:tmAbs val="0"/>
                                  </p:iterate>
                                  <p:childTnLst>
                                    <p:set>
                                      <p:cBhvr>
                                        <p:cTn id="20" fill="hold"/>
                                        <p:tgtEl>
                                          <p:spTgt spid="226"/>
                                        </p:tgtEl>
                                        <p:attrNameLst>
                                          <p:attrName>style.visibility</p:attrName>
                                        </p:attrNameLst>
                                      </p:cBhvr>
                                      <p:to>
                                        <p:strVal val="visible"/>
                                      </p:to>
                                    </p:set>
                                  </p:childTnLst>
                                </p:cTn>
                              </p:par>
                            </p:childTnLst>
                          </p:cTn>
                        </p:par>
                        <p:par>
                          <p:cTn id="21" fill="hold">
                            <p:stCondLst>
                              <p:cond delay="200"/>
                            </p:stCondLst>
                            <p:childTnLst>
                              <p:par>
                                <p:cTn id="22" presetID="1" presetClass="entr" presetSubtype="0" fill="hold" grpId="0" nodeType="afterEffect">
                                  <p:stCondLst>
                                    <p:cond delay="100"/>
                                  </p:stCondLst>
                                  <p:iterate>
                                    <p:tmAbs val="0"/>
                                  </p:iterate>
                                  <p:childTnLst>
                                    <p:set>
                                      <p:cBhvr>
                                        <p:cTn id="23" fill="hold"/>
                                        <p:tgtEl>
                                          <p:spTgt spid="227"/>
                                        </p:tgtEl>
                                        <p:attrNameLst>
                                          <p:attrName>style.visibility</p:attrName>
                                        </p:attrNameLst>
                                      </p:cBhvr>
                                      <p:to>
                                        <p:strVal val="visible"/>
                                      </p:to>
                                    </p:set>
                                  </p:childTnLst>
                                </p:cTn>
                              </p:par>
                            </p:childTnLst>
                          </p:cTn>
                        </p:par>
                        <p:par>
                          <p:cTn id="24" fill="hold">
                            <p:stCondLst>
                              <p:cond delay="300"/>
                            </p:stCondLst>
                            <p:childTnLst>
                              <p:par>
                                <p:cTn id="25" presetID="1" presetClass="entr" presetSubtype="0" fill="hold" grpId="0" nodeType="afterEffect">
                                  <p:stCondLst>
                                    <p:cond delay="100"/>
                                  </p:stCondLst>
                                  <p:iterate>
                                    <p:tmAbs val="0"/>
                                  </p:iterate>
                                  <p:childTnLst>
                                    <p:set>
                                      <p:cBhvr>
                                        <p:cTn id="26" fill="hold"/>
                                        <p:tgtEl>
                                          <p:spTgt spid="228"/>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100"/>
                                  </p:stCondLst>
                                  <p:iterate>
                                    <p:tmAbs val="0"/>
                                  </p:iterate>
                                  <p:childTnLst>
                                    <p:set>
                                      <p:cBhvr>
                                        <p:cTn id="29" fill="hold"/>
                                        <p:tgtEl>
                                          <p:spTgt spid="229"/>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100"/>
                                  </p:stCondLst>
                                  <p:iterate>
                                    <p:tmAbs val="0"/>
                                  </p:iterate>
                                  <p:childTnLst>
                                    <p:set>
                                      <p:cBhvr>
                                        <p:cTn id="32" fill="hold"/>
                                        <p:tgtEl>
                                          <p:spTgt spid="230"/>
                                        </p:tgtEl>
                                        <p:attrNameLst>
                                          <p:attrName>style.visibility</p:attrName>
                                        </p:attrNameLst>
                                      </p:cBhvr>
                                      <p:to>
                                        <p:strVal val="visible"/>
                                      </p:to>
                                    </p:set>
                                  </p:childTnLst>
                                </p:cTn>
                              </p:par>
                            </p:childTnLst>
                          </p:cTn>
                        </p:par>
                        <p:par>
                          <p:cTn id="33" fill="hold">
                            <p:stCondLst>
                              <p:cond delay="600"/>
                            </p:stCondLst>
                            <p:childTnLst>
                              <p:par>
                                <p:cTn id="34" presetID="1" presetClass="entr" presetSubtype="0" fill="hold" grpId="0" nodeType="afterEffect">
                                  <p:stCondLst>
                                    <p:cond delay="100"/>
                                  </p:stCondLst>
                                  <p:iterate>
                                    <p:tmAbs val="0"/>
                                  </p:iterate>
                                  <p:childTnLst>
                                    <p:set>
                                      <p:cBhvr>
                                        <p:cTn id="35" fill="hold"/>
                                        <p:tgtEl>
                                          <p:spTgt spid="231"/>
                                        </p:tgtEl>
                                        <p:attrNameLst>
                                          <p:attrName>style.visibility</p:attrName>
                                        </p:attrNameLst>
                                      </p:cBhvr>
                                      <p:to>
                                        <p:strVal val="visible"/>
                                      </p:to>
                                    </p:set>
                                  </p:childTnLst>
                                </p:cTn>
                              </p:par>
                            </p:childTnLst>
                          </p:cTn>
                        </p:par>
                        <p:par>
                          <p:cTn id="36" fill="hold">
                            <p:stCondLst>
                              <p:cond delay="700"/>
                            </p:stCondLst>
                            <p:childTnLst>
                              <p:par>
                                <p:cTn id="37" presetID="1" presetClass="entr" presetSubtype="0" fill="hold" grpId="0" nodeType="afterEffect">
                                  <p:stCondLst>
                                    <p:cond delay="100"/>
                                  </p:stCondLst>
                                  <p:iterate>
                                    <p:tmAbs val="0"/>
                                  </p:iterate>
                                  <p:childTnLst>
                                    <p:set>
                                      <p:cBhvr>
                                        <p:cTn id="38" fill="hold"/>
                                        <p:tgtEl>
                                          <p:spTgt spid="232"/>
                                        </p:tgtEl>
                                        <p:attrNameLst>
                                          <p:attrName>style.visibility</p:attrName>
                                        </p:attrNameLst>
                                      </p:cBhvr>
                                      <p:to>
                                        <p:strVal val="visible"/>
                                      </p:to>
                                    </p:set>
                                  </p:childTnLst>
                                </p:cTn>
                              </p:par>
                            </p:childTnLst>
                          </p:cTn>
                        </p:par>
                        <p:par>
                          <p:cTn id="39" fill="hold">
                            <p:stCondLst>
                              <p:cond delay="800"/>
                            </p:stCondLst>
                            <p:childTnLst>
                              <p:par>
                                <p:cTn id="40" presetID="1" presetClass="entr" presetSubtype="0" fill="hold" grpId="0" nodeType="afterEffect">
                                  <p:stCondLst>
                                    <p:cond delay="100"/>
                                  </p:stCondLst>
                                  <p:iterate>
                                    <p:tmAbs val="0"/>
                                  </p:iterate>
                                  <p:childTnLst>
                                    <p:set>
                                      <p:cBhvr>
                                        <p:cTn id="41" fill="hold"/>
                                        <p:tgtEl>
                                          <p:spTgt spid="233"/>
                                        </p:tgtEl>
                                        <p:attrNameLst>
                                          <p:attrName>style.visibility</p:attrName>
                                        </p:attrNameLst>
                                      </p:cBhvr>
                                      <p:to>
                                        <p:strVal val="visible"/>
                                      </p:to>
                                    </p:set>
                                  </p:childTnLst>
                                </p:cTn>
                              </p:par>
                            </p:childTnLst>
                          </p:cTn>
                        </p:par>
                        <p:par>
                          <p:cTn id="42" fill="hold">
                            <p:stCondLst>
                              <p:cond delay="900"/>
                            </p:stCondLst>
                            <p:childTnLst>
                              <p:par>
                                <p:cTn id="43" presetID="1" presetClass="entr" presetSubtype="0" fill="hold" grpId="0" nodeType="afterEffect">
                                  <p:stCondLst>
                                    <p:cond delay="100"/>
                                  </p:stCondLst>
                                  <p:iterate>
                                    <p:tmAbs val="0"/>
                                  </p:iterate>
                                  <p:childTnLst>
                                    <p:set>
                                      <p:cBhvr>
                                        <p:cTn id="44" fill="hold"/>
                                        <p:tgtEl>
                                          <p:spTgt spid="234"/>
                                        </p:tgtEl>
                                        <p:attrNameLst>
                                          <p:attrName>style.visibility</p:attrName>
                                        </p:attrNameLst>
                                      </p:cBhvr>
                                      <p:to>
                                        <p:strVal val="visible"/>
                                      </p:to>
                                    </p:set>
                                  </p:childTnLst>
                                </p:cTn>
                              </p:par>
                            </p:childTnLst>
                          </p:cTn>
                        </p:par>
                        <p:par>
                          <p:cTn id="45" fill="hold">
                            <p:stCondLst>
                              <p:cond delay="1000"/>
                            </p:stCondLst>
                            <p:childTnLst>
                              <p:par>
                                <p:cTn id="46" presetID="1" presetClass="entr" presetSubtype="0" fill="hold" grpId="0" nodeType="afterEffect">
                                  <p:stCondLst>
                                    <p:cond delay="100"/>
                                  </p:stCondLst>
                                  <p:iterate>
                                    <p:tmAbs val="0"/>
                                  </p:iterate>
                                  <p:childTnLst>
                                    <p:set>
                                      <p:cBhvr>
                                        <p:cTn id="47" fill="hold"/>
                                        <p:tgtEl>
                                          <p:spTgt spid="235"/>
                                        </p:tgtEl>
                                        <p:attrNameLst>
                                          <p:attrName>style.visibility</p:attrName>
                                        </p:attrNameLst>
                                      </p:cBhvr>
                                      <p:to>
                                        <p:strVal val="visible"/>
                                      </p:to>
                                    </p:set>
                                  </p:childTnLst>
                                </p:cTn>
                              </p:par>
                            </p:childTnLst>
                          </p:cTn>
                        </p:par>
                        <p:par>
                          <p:cTn id="48" fill="hold">
                            <p:stCondLst>
                              <p:cond delay="1100"/>
                            </p:stCondLst>
                            <p:childTnLst>
                              <p:par>
                                <p:cTn id="49" presetID="1" presetClass="entr" presetSubtype="0" fill="hold" grpId="0" nodeType="afterEffect">
                                  <p:stCondLst>
                                    <p:cond delay="100"/>
                                  </p:stCondLst>
                                  <p:iterate>
                                    <p:tmAbs val="0"/>
                                  </p:iterate>
                                  <p:childTnLst>
                                    <p:set>
                                      <p:cBhvr>
                                        <p:cTn id="50" fill="hold"/>
                                        <p:tgtEl>
                                          <p:spTgt spid="236"/>
                                        </p:tgtEl>
                                        <p:attrNameLst>
                                          <p:attrName>style.visibility</p:attrName>
                                        </p:attrNameLst>
                                      </p:cBhvr>
                                      <p:to>
                                        <p:strVal val="visible"/>
                                      </p:to>
                                    </p:set>
                                  </p:childTnLst>
                                </p:cTn>
                              </p:par>
                            </p:childTnLst>
                          </p:cTn>
                        </p:par>
                        <p:par>
                          <p:cTn id="51" fill="hold">
                            <p:stCondLst>
                              <p:cond delay="1200"/>
                            </p:stCondLst>
                            <p:childTnLst>
                              <p:par>
                                <p:cTn id="52" presetID="1" presetClass="entr" presetSubtype="0" fill="hold" grpId="0" nodeType="afterEffect">
                                  <p:stCondLst>
                                    <p:cond delay="100"/>
                                  </p:stCondLst>
                                  <p:iterate>
                                    <p:tmAbs val="0"/>
                                  </p:iterate>
                                  <p:childTnLst>
                                    <p:set>
                                      <p:cBhvr>
                                        <p:cTn id="53" fill="hold"/>
                                        <p:tgtEl>
                                          <p:spTgt spid="237"/>
                                        </p:tgtEl>
                                        <p:attrNameLst>
                                          <p:attrName>style.visibility</p:attrName>
                                        </p:attrNameLst>
                                      </p:cBhvr>
                                      <p:to>
                                        <p:strVal val="visible"/>
                                      </p:to>
                                    </p:set>
                                  </p:childTnLst>
                                </p:cTn>
                              </p:par>
                            </p:childTnLst>
                          </p:cTn>
                        </p:par>
                        <p:par>
                          <p:cTn id="54" fill="hold">
                            <p:stCondLst>
                              <p:cond delay="1300"/>
                            </p:stCondLst>
                            <p:childTnLst>
                              <p:par>
                                <p:cTn id="55" presetID="1" presetClass="entr" presetSubtype="0" fill="hold" grpId="0" nodeType="afterEffect">
                                  <p:stCondLst>
                                    <p:cond delay="100"/>
                                  </p:stCondLst>
                                  <p:iterate>
                                    <p:tmAbs val="0"/>
                                  </p:iterate>
                                  <p:childTnLst>
                                    <p:set>
                                      <p:cBhvr>
                                        <p:cTn id="56" fill="hold"/>
                                        <p:tgtEl>
                                          <p:spTgt spid="238"/>
                                        </p:tgtEl>
                                        <p:attrNameLst>
                                          <p:attrName>style.visibility</p:attrName>
                                        </p:attrNameLst>
                                      </p:cBhvr>
                                      <p:to>
                                        <p:strVal val="visible"/>
                                      </p:to>
                                    </p:set>
                                  </p:childTnLst>
                                </p:cTn>
                              </p:par>
                            </p:childTnLst>
                          </p:cTn>
                        </p:par>
                        <p:par>
                          <p:cTn id="57" fill="hold">
                            <p:stCondLst>
                              <p:cond delay="1400"/>
                            </p:stCondLst>
                            <p:childTnLst>
                              <p:par>
                                <p:cTn id="58" presetID="1" presetClass="entr" presetSubtype="0" fill="hold" grpId="0" nodeType="afterEffect">
                                  <p:stCondLst>
                                    <p:cond delay="100"/>
                                  </p:stCondLst>
                                  <p:iterate>
                                    <p:tmAbs val="0"/>
                                  </p:iterate>
                                  <p:childTnLst>
                                    <p:set>
                                      <p:cBhvr>
                                        <p:cTn id="59" fill="hold"/>
                                        <p:tgtEl>
                                          <p:spTgt spid="239"/>
                                        </p:tgtEl>
                                        <p:attrNameLst>
                                          <p:attrName>style.visibility</p:attrName>
                                        </p:attrNameLst>
                                      </p:cBhvr>
                                      <p:to>
                                        <p:strVal val="visible"/>
                                      </p:to>
                                    </p:set>
                                  </p:childTnLst>
                                </p:cTn>
                              </p:par>
                            </p:childTnLst>
                          </p:cTn>
                        </p:par>
                        <p:par>
                          <p:cTn id="60" fill="hold">
                            <p:stCondLst>
                              <p:cond delay="1500"/>
                            </p:stCondLst>
                            <p:childTnLst>
                              <p:par>
                                <p:cTn id="61" presetID="1" presetClass="entr" presetSubtype="0" fill="hold" grpId="0" nodeType="afterEffect">
                                  <p:stCondLst>
                                    <p:cond delay="100"/>
                                  </p:stCondLst>
                                  <p:iterate>
                                    <p:tmAbs val="0"/>
                                  </p:iterate>
                                  <p:childTnLst>
                                    <p:set>
                                      <p:cBhvr>
                                        <p:cTn id="62" fill="hold"/>
                                        <p:tgtEl>
                                          <p:spTgt spid="240"/>
                                        </p:tgtEl>
                                        <p:attrNameLst>
                                          <p:attrName>style.visibility</p:attrName>
                                        </p:attrNameLst>
                                      </p:cBhvr>
                                      <p:to>
                                        <p:strVal val="visible"/>
                                      </p:to>
                                    </p:set>
                                  </p:childTnLst>
                                </p:cTn>
                              </p:par>
                            </p:childTnLst>
                          </p:cTn>
                        </p:par>
                        <p:par>
                          <p:cTn id="63" fill="hold">
                            <p:stCondLst>
                              <p:cond delay="1600"/>
                            </p:stCondLst>
                            <p:childTnLst>
                              <p:par>
                                <p:cTn id="64" presetID="1" presetClass="entr" presetSubtype="0" fill="hold" grpId="0" nodeType="afterEffect">
                                  <p:stCondLst>
                                    <p:cond delay="100"/>
                                  </p:stCondLst>
                                  <p:iterate>
                                    <p:tmAbs val="0"/>
                                  </p:iterate>
                                  <p:childTnLst>
                                    <p:set>
                                      <p:cBhvr>
                                        <p:cTn id="65" fill="hold"/>
                                        <p:tgtEl>
                                          <p:spTgt spid="241"/>
                                        </p:tgtEl>
                                        <p:attrNameLst>
                                          <p:attrName>style.visibility</p:attrName>
                                        </p:attrNameLst>
                                      </p:cBhvr>
                                      <p:to>
                                        <p:strVal val="visible"/>
                                      </p:to>
                                    </p:set>
                                  </p:childTnLst>
                                </p:cTn>
                              </p:par>
                            </p:childTnLst>
                          </p:cTn>
                        </p:par>
                        <p:par>
                          <p:cTn id="66" fill="hold">
                            <p:stCondLst>
                              <p:cond delay="1700"/>
                            </p:stCondLst>
                            <p:childTnLst>
                              <p:par>
                                <p:cTn id="67" presetID="1" presetClass="entr" presetSubtype="0" fill="hold" grpId="0" nodeType="afterEffect">
                                  <p:stCondLst>
                                    <p:cond delay="100"/>
                                  </p:stCondLst>
                                  <p:iterate>
                                    <p:tmAbs val="0"/>
                                  </p:iterate>
                                  <p:childTnLst>
                                    <p:set>
                                      <p:cBhvr>
                                        <p:cTn id="68" fill="hold"/>
                                        <p:tgtEl>
                                          <p:spTgt spid="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3" grpId="0" animBg="1" advAuto="0"/>
      <p:bldP spid="224" grpId="0" animBg="1" advAuto="0"/>
      <p:bldP spid="225" grpId="0" animBg="1" advAuto="0"/>
      <p:bldP spid="226" grpId="0" animBg="1" advAuto="0"/>
      <p:bldP spid="227" grpId="0" animBg="1" advAuto="0"/>
      <p:bldP spid="228" grpId="0" animBg="1" advAuto="0"/>
      <p:bldP spid="229" grpId="0" animBg="1" advAuto="0"/>
      <p:bldP spid="230" grpId="0" animBg="1" advAuto="0"/>
      <p:bldP spid="231" grpId="0" animBg="1" advAuto="0"/>
      <p:bldP spid="232" grpId="0" animBg="1" advAuto="0"/>
      <p:bldP spid="233" grpId="0" animBg="1" advAuto="0"/>
      <p:bldP spid="234" grpId="0" animBg="1" advAuto="0"/>
      <p:bldP spid="235" grpId="0" animBg="1" advAuto="0"/>
      <p:bldP spid="236" grpId="0" animBg="1" advAuto="0"/>
      <p:bldP spid="237" grpId="0" animBg="1" advAuto="0"/>
      <p:bldP spid="238" grpId="0" animBg="1" advAuto="0"/>
      <p:bldP spid="239" grpId="0" animBg="1" advAuto="0"/>
      <p:bldP spid="240" grpId="0" animBg="1" advAuto="0"/>
      <p:bldP spid="241" grpId="0" animBg="1" advAuto="0"/>
      <p:bldP spid="242"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Google Shape;125;p22"/>
          <p:cNvSpPr txBox="1">
            <a:spLocks noGrp="1"/>
          </p:cNvSpPr>
          <p:nvPr>
            <p:ph type="title"/>
          </p:nvPr>
        </p:nvSpPr>
        <p:spPr>
          <a:prstGeom prst="rect">
            <a:avLst/>
          </a:prstGeom>
        </p:spPr>
        <p:txBody>
          <a:bodyPr>
            <a:normAutofit/>
          </a:bodyPr>
          <a:lstStyle>
            <a:lvl1pPr>
              <a:defRPr spc="-200"/>
            </a:lvl1pPr>
          </a:lstStyle>
          <a:p>
            <a:r>
              <a:rPr sz="3600" dirty="0"/>
              <a:t>DNS </a:t>
            </a:r>
            <a:r>
              <a:rPr lang="en-US" sz="3600" dirty="0"/>
              <a:t>distributed system requirements</a:t>
            </a:r>
            <a:endParaRPr sz="3600" dirty="0"/>
          </a:p>
        </p:txBody>
      </p:sp>
      <p:sp>
        <p:nvSpPr>
          <p:cNvPr id="275" name="Google Shape;126;p22"/>
          <p:cNvSpPr txBox="1">
            <a:spLocks noGrp="1"/>
          </p:cNvSpPr>
          <p:nvPr>
            <p:ph idx="1"/>
          </p:nvPr>
        </p:nvSpPr>
        <p:spPr>
          <a:xfrm>
            <a:off x="838200" y="1500160"/>
            <a:ext cx="8867660" cy="4351338"/>
          </a:xfrm>
          <a:prstGeom prst="rect">
            <a:avLst/>
          </a:prstGeom>
        </p:spPr>
        <p:txBody>
          <a:bodyPr>
            <a:normAutofit fontScale="92500" lnSpcReduction="10000"/>
          </a:bodyPr>
          <a:lstStyle/>
          <a:p>
            <a:pPr>
              <a:lnSpc>
                <a:spcPct val="81000"/>
              </a:lnSpc>
              <a:spcBef>
                <a:spcPts val="900"/>
              </a:spcBef>
            </a:pPr>
            <a:r>
              <a:rPr dirty="0"/>
              <a:t>We need a </a:t>
            </a:r>
            <a:r>
              <a:rPr b="1" dirty="0"/>
              <a:t>scalable</a:t>
            </a:r>
            <a:r>
              <a:rPr dirty="0"/>
              <a:t> solution</a:t>
            </a:r>
            <a:endParaRPr b="1" dirty="0"/>
          </a:p>
          <a:p>
            <a:pPr lvl="1">
              <a:lnSpc>
                <a:spcPct val="81000"/>
              </a:lnSpc>
              <a:spcBef>
                <a:spcPts val="900"/>
              </a:spcBef>
            </a:pPr>
            <a:r>
              <a:rPr dirty="0"/>
              <a:t>New hosts keep being added</a:t>
            </a:r>
          </a:p>
          <a:p>
            <a:pPr lvl="1">
              <a:lnSpc>
                <a:spcPct val="81000"/>
              </a:lnSpc>
              <a:spcBef>
                <a:spcPts val="900"/>
              </a:spcBef>
            </a:pPr>
            <a:r>
              <a:rPr dirty="0"/>
              <a:t>Number of users increases</a:t>
            </a:r>
          </a:p>
          <a:p>
            <a:pPr lvl="1">
              <a:lnSpc>
                <a:spcPct val="81000"/>
              </a:lnSpc>
              <a:spcBef>
                <a:spcPts val="900"/>
              </a:spcBef>
            </a:pPr>
            <a:r>
              <a:rPr dirty="0"/>
              <a:t>Need to maintain speed/responsiveness</a:t>
            </a:r>
          </a:p>
          <a:p>
            <a:pPr>
              <a:lnSpc>
                <a:spcPct val="81000"/>
              </a:lnSpc>
              <a:spcBef>
                <a:spcPts val="900"/>
              </a:spcBef>
            </a:pPr>
            <a:r>
              <a:rPr dirty="0"/>
              <a:t>We need our service to be </a:t>
            </a:r>
            <a:r>
              <a:rPr b="1" dirty="0"/>
              <a:t>available</a:t>
            </a:r>
            <a:r>
              <a:rPr dirty="0"/>
              <a:t> and </a:t>
            </a:r>
            <a:r>
              <a:rPr b="1" dirty="0"/>
              <a:t>fault tolerant</a:t>
            </a:r>
          </a:p>
          <a:p>
            <a:pPr lvl="1">
              <a:lnSpc>
                <a:spcPct val="81000"/>
              </a:lnSpc>
              <a:spcBef>
                <a:spcPts val="900"/>
              </a:spcBef>
            </a:pPr>
            <a:r>
              <a:rPr dirty="0"/>
              <a:t>It is a crucial basic service</a:t>
            </a:r>
          </a:p>
          <a:p>
            <a:pPr lvl="1">
              <a:lnSpc>
                <a:spcPct val="81000"/>
              </a:lnSpc>
              <a:spcBef>
                <a:spcPts val="900"/>
              </a:spcBef>
            </a:pPr>
            <a:r>
              <a:rPr dirty="0"/>
              <a:t>A problematic node shouldn’t “crash the internet”</a:t>
            </a:r>
          </a:p>
          <a:p>
            <a:pPr lvl="1">
              <a:lnSpc>
                <a:spcPct val="81000"/>
              </a:lnSpc>
              <a:spcBef>
                <a:spcPts val="900"/>
              </a:spcBef>
            </a:pPr>
            <a:r>
              <a:rPr dirty="0"/>
              <a:t>Reads are more important that writes: far more queries to resolve records than to update them</a:t>
            </a:r>
          </a:p>
          <a:p>
            <a:pPr>
              <a:lnSpc>
                <a:spcPct val="81000"/>
              </a:lnSpc>
              <a:spcBef>
                <a:spcPts val="900"/>
              </a:spcBef>
            </a:pPr>
            <a:r>
              <a:rPr dirty="0"/>
              <a:t>Global in scope</a:t>
            </a:r>
          </a:p>
          <a:p>
            <a:pPr lvl="1">
              <a:lnSpc>
                <a:spcPct val="81000"/>
              </a:lnSpc>
              <a:spcBef>
                <a:spcPts val="900"/>
              </a:spcBef>
            </a:pPr>
            <a:r>
              <a:rPr dirty="0"/>
              <a:t>Domain names mean the same thing everywhere</a:t>
            </a:r>
          </a:p>
        </p:txBody>
      </p:sp>
      <p:sp>
        <p:nvSpPr>
          <p:cNvPr id="277" name="Google Shape;127;p22"/>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9</a:t>
            </a:fld>
            <a:endParaRPr dirty="0"/>
          </a:p>
        </p:txBody>
      </p:sp>
    </p:spTree>
    <p:extLst>
      <p:ext uri="{BB962C8B-B14F-4D97-AF65-F5344CB8AC3E}">
        <p14:creationId xmlns:p14="http://schemas.microsoft.com/office/powerpoint/2010/main" val="997623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11987</TotalTime>
  <Words>2545</Words>
  <Application>Microsoft Office PowerPoint</Application>
  <PresentationFormat>Widescreen</PresentationFormat>
  <Paragraphs>231</Paragraphs>
  <Slides>21</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Consolas light</vt:lpstr>
      <vt:lpstr>Helvetica</vt:lpstr>
      <vt:lpstr>Helvetica Neue</vt:lpstr>
      <vt:lpstr>Verdana</vt:lpstr>
      <vt:lpstr>Office Theme</vt:lpstr>
      <vt:lpstr>CS 4530: Fundamentals of Software Engineering  Module 11.2: Case Studies</vt:lpstr>
      <vt:lpstr>Learning Goals for this Lesson</vt:lpstr>
      <vt:lpstr>Case Study 1: the Network File System NFS</vt:lpstr>
      <vt:lpstr>NFS is a Monolithic Shared Filesystem</vt:lpstr>
      <vt:lpstr>Case Study 2: GFS (Google File System, ~2010)</vt:lpstr>
      <vt:lpstr>GFS is a tiered filesystem with two tiers: Metadata and File Chunks</vt:lpstr>
      <vt:lpstr>Case Study 3: Domain Name System (DNS)</vt:lpstr>
      <vt:lpstr>Requirements for the DNS system</vt:lpstr>
      <vt:lpstr>DNS distributed system requirements</vt:lpstr>
      <vt:lpstr>Strawman solution: Use a local file</vt:lpstr>
      <vt:lpstr>A tiered architecture yields a scalable solution</vt:lpstr>
      <vt:lpstr>DNS partitions responsibility by “layers”. </vt:lpstr>
      <vt:lpstr>This is an example of a tiered architecture</vt:lpstr>
      <vt:lpstr>DNS uses Tree search algorithm</vt:lpstr>
      <vt:lpstr>Updating name servers</vt:lpstr>
      <vt:lpstr>But some zones are too big and too busy to be handled by a single server</vt:lpstr>
      <vt:lpstr>There is replication even within the root servers</vt:lpstr>
      <vt:lpstr>Case Study 4: Reliable Real-Time Chat</vt:lpstr>
      <vt:lpstr>Possible solution: use separate processing units for each requirement.</vt:lpstr>
      <vt:lpstr>Block diagram for a real-time chat service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5: Concurrency Patterns in Typescript</dc:title>
  <cp:lastModifiedBy>Bhutta, Adeel</cp:lastModifiedBy>
  <cp:revision>79</cp:revision>
  <dcterms:modified xsi:type="dcterms:W3CDTF">2025-01-29T15:09:15Z</dcterms:modified>
</cp:coreProperties>
</file>