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A75111-AAD5-41C6-AD6C-4650EAA5B686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5A93A4A-51FA-4CDA-AE25-435CC2F28C0A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301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5111-AAD5-41C6-AD6C-4650EAA5B686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3A4A-51FA-4CDA-AE25-435CC2F28C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75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5111-AAD5-41C6-AD6C-4650EAA5B686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3A4A-51FA-4CDA-AE25-435CC2F28C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799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5111-AAD5-41C6-AD6C-4650EAA5B686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3A4A-51FA-4CDA-AE25-435CC2F28C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546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A75111-AAD5-41C6-AD6C-4650EAA5B686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A93A4A-51FA-4CDA-AE25-435CC2F28C0A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09979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5111-AAD5-41C6-AD6C-4650EAA5B686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3A4A-51FA-4CDA-AE25-435CC2F28C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0974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5111-AAD5-41C6-AD6C-4650EAA5B686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3A4A-51FA-4CDA-AE25-435CC2F28C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57277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5111-AAD5-41C6-AD6C-4650EAA5B686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3A4A-51FA-4CDA-AE25-435CC2F28C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364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5111-AAD5-41C6-AD6C-4650EAA5B686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3A4A-51FA-4CDA-AE25-435CC2F28C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335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BA75111-AAD5-41C6-AD6C-4650EAA5B686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5A93A4A-51FA-4CDA-AE25-435CC2F28C0A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608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BA75111-AAD5-41C6-AD6C-4650EAA5B686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5A93A4A-51FA-4CDA-AE25-435CC2F28C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334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BA75111-AAD5-41C6-AD6C-4650EAA5B686}" type="datetimeFigureOut">
              <a:rPr lang="tr-TR" smtClean="0"/>
              <a:t>12.10.2024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5A93A4A-51FA-4CDA-AE25-435CC2F28C0A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116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A779D99-D0F5-85A9-C051-C2C92CD78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4"/>
            <a:ext cx="5490143" cy="4339177"/>
          </a:xfrm>
        </p:spPr>
        <p:txBody>
          <a:bodyPr>
            <a:normAutofit/>
          </a:bodyPr>
          <a:lstStyle/>
          <a:p>
            <a:pPr algn="l"/>
            <a:r>
              <a:rPr lang="tr-TR" sz="8800">
                <a:solidFill>
                  <a:srgbClr val="2A1A00"/>
                </a:solidFill>
              </a:rPr>
              <a:t>C dersi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04E0398-F1D0-0CFB-1563-670D5167E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anchor="ctr">
            <a:normAutofit/>
          </a:bodyPr>
          <a:lstStyle/>
          <a:p>
            <a:pPr algn="l"/>
            <a:r>
              <a:rPr lang="tr-TR" b="0">
                <a:solidFill>
                  <a:srgbClr val="F3F3F2"/>
                </a:solidFill>
              </a:rPr>
              <a:t>Bilişim Topluluğu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5" name="Resim 4" descr="ay, Astronomi nesnesi, göksel olay, astronomi içeren bir resim&#10;&#10;Açıklama otomatik olarak oluşturuldu">
            <a:extLst>
              <a:ext uri="{FF2B5EF4-FFF2-40B4-BE49-F238E27FC236}">
                <a16:creationId xmlns:a16="http://schemas.microsoft.com/office/drawing/2014/main" id="{6A8954AB-9BA2-B891-FB9C-0B0A7C5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6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DCADF0-985C-8D31-207A-5922ED94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2FAFC4-ED66-5371-0CA7-15AEB7302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408" y="1207009"/>
            <a:ext cx="10890504" cy="1645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solidFill>
                  <a:schemeClr val="tx1"/>
                </a:solidFill>
              </a:rPr>
              <a:t>Kullanıcıdan alınan Vize ve Final notları ile Ortalamasını yazdıran kodu yazınız.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74BE4F2-94FB-46D1-2AB9-FC5095180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48" y="2638314"/>
            <a:ext cx="10535549" cy="372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3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11FB9C-7D62-F1A7-9242-BAC2D255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2789970" cy="888631"/>
          </a:xfrm>
        </p:spPr>
        <p:txBody>
          <a:bodyPr/>
          <a:lstStyle/>
          <a:p>
            <a:r>
              <a:rPr lang="tr-TR" dirty="0"/>
              <a:t>ÖRNEK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2DA9A3-AEAE-29D7-16BD-A8CDDA79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8" y="1271017"/>
            <a:ext cx="10843785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solidFill>
                  <a:schemeClr val="tx1"/>
                </a:solidFill>
              </a:rPr>
              <a:t>Kullanıcıdan alınan isim , </a:t>
            </a:r>
            <a:r>
              <a:rPr lang="tr-TR" sz="3200" dirty="0" err="1">
                <a:solidFill>
                  <a:schemeClr val="tx1"/>
                </a:solidFill>
              </a:rPr>
              <a:t>soyisim</a:t>
            </a:r>
            <a:r>
              <a:rPr lang="tr-TR" sz="3200" dirty="0">
                <a:solidFill>
                  <a:schemeClr val="tx1"/>
                </a:solidFill>
              </a:rPr>
              <a:t> ve yaş bilgisini alıp yaşını kontrol ederek ehliyet alıp alamayacağını belirten kodu yazınız.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9AF6704-8218-EC95-ADE9-D2F9F154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507797"/>
            <a:ext cx="10114314" cy="425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2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479C41-8D0F-04E8-0B15-67D811A8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2698530" cy="797191"/>
          </a:xfrm>
        </p:spPr>
        <p:txBody>
          <a:bodyPr/>
          <a:lstStyle/>
          <a:p>
            <a:r>
              <a:rPr lang="tr-TR"/>
              <a:t>ÖRNEK 3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5B4893-3595-B86D-2FC6-691E0944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374" y="1286397"/>
            <a:ext cx="10105170" cy="797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>
                <a:solidFill>
                  <a:schemeClr val="tx1"/>
                </a:solidFill>
              </a:rPr>
              <a:t>Kullanıcıdan alınan 3 sayıyı sıralayan kodu yazınız.</a:t>
            </a:r>
            <a:endParaRPr lang="tr-TR" sz="3200" dirty="0">
              <a:solidFill>
                <a:schemeClr val="tx1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C3D747C-27D0-33A7-C88C-8C6072C0A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74" y="2083588"/>
            <a:ext cx="10372894" cy="452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9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A779D99-D0F5-85A9-C051-C2C92CD78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4"/>
            <a:ext cx="5490143" cy="4339177"/>
          </a:xfrm>
        </p:spPr>
        <p:txBody>
          <a:bodyPr>
            <a:normAutofit/>
          </a:bodyPr>
          <a:lstStyle/>
          <a:p>
            <a:pPr algn="l"/>
            <a:r>
              <a:rPr lang="tr-TR" sz="6800">
                <a:solidFill>
                  <a:srgbClr val="2A1A00"/>
                </a:solidFill>
              </a:rPr>
              <a:t>Katılımınız için teşekkür ederiz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04E0398-F1D0-0CFB-1563-670D5167E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anchor="ctr">
            <a:normAutofit/>
          </a:bodyPr>
          <a:lstStyle/>
          <a:p>
            <a:pPr algn="l"/>
            <a:r>
              <a:rPr lang="tr-TR" b="0">
                <a:solidFill>
                  <a:srgbClr val="F3F3F2"/>
                </a:solidFill>
              </a:rPr>
              <a:t>Bilişim Topluluğu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634DBBD-0560-2703-D8B5-0F18ABBCE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03472"/>
      </p:ext>
    </p:extLst>
  </p:cSld>
  <p:clrMapOvr>
    <a:masterClrMapping/>
  </p:clrMapOvr>
</p:sld>
</file>

<file path=ppt/theme/theme1.xml><?xml version="1.0" encoding="utf-8"?>
<a:theme xmlns:a="http://schemas.openxmlformats.org/drawingml/2006/main" name="Rozet">
  <a:themeElements>
    <a:clrScheme name="Rozet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Rozet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ze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</Words>
  <Application>Microsoft Office PowerPoint</Application>
  <PresentationFormat>Geniş ekran</PresentationFormat>
  <Paragraphs>10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Rozet</vt:lpstr>
      <vt:lpstr>C dersi</vt:lpstr>
      <vt:lpstr>Örnek 1</vt:lpstr>
      <vt:lpstr>ÖRNEK 2</vt:lpstr>
      <vt:lpstr>ÖRNEK 3</vt:lpstr>
      <vt:lpstr>Katılımınız için teşekkür ederiz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BEKİR TURGUT HAPOĞLU</dc:creator>
  <cp:lastModifiedBy>BEKİR TURGUT HAPOĞLU</cp:lastModifiedBy>
  <cp:revision>3</cp:revision>
  <dcterms:created xsi:type="dcterms:W3CDTF">2024-10-11T15:48:08Z</dcterms:created>
  <dcterms:modified xsi:type="dcterms:W3CDTF">2024-10-12T18:16:31Z</dcterms:modified>
</cp:coreProperties>
</file>