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-64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112B-477D-7AAC-4F8C-E7492DC84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BE23D-969C-7D91-C4F1-E01EEE789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C101D-1F84-4CBA-755B-71E86317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EC3-A4ED-4E90-8675-E4C9F3D7C7C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09D06-85B2-9C66-8D9D-1D3F3094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2EAD9-0118-7D05-4D3C-FC4C7E9E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5661-436C-4336-83AC-637FCC09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3AB8-0C84-2248-C207-22181D73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01571-2A51-B437-E890-96E133668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69FE8-A647-83EE-88AC-1477C4E6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EC3-A4ED-4E90-8675-E4C9F3D7C7C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6B303-46F6-BB24-66D9-38E0711E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73CE1-2A16-CF6E-4E92-7B6D7A7A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5661-436C-4336-83AC-637FCC09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8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DDAA8-3120-021C-91E9-50E8FE598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2D283-AEA9-85C7-2D4D-CD59BD504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571B5-CB27-AD90-0C16-9BF573C9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EC3-A4ED-4E90-8675-E4C9F3D7C7C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45E83-6A55-1865-2500-6D126DA1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7837-D79D-16F7-876B-CBC91CFE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5661-436C-4336-83AC-637FCC09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9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8535-02C5-098D-1430-78DEFC98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D3D1F-79DB-C65D-7BAF-1B80D463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86B41-CF24-FCB0-D781-CD8B91BC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EC3-A4ED-4E90-8675-E4C9F3D7C7C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A442C-BBA0-C450-7E32-42441B1C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EFD8F-ECD7-401E-1A14-B994AACD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5661-436C-4336-83AC-637FCC09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8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683F-781E-5C5D-034D-14FB6B39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38DD5-840F-7D43-B77E-27EB3380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7525B-03C5-C3EC-B794-D68F858B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EC3-A4ED-4E90-8675-E4C9F3D7C7C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829A-7727-DA03-7B7A-04E3E275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BB97F-EDD3-153B-EEF3-710DBC75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5661-436C-4336-83AC-637FCC09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B9551-CDB7-BF22-180D-2E6B7BE3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CDCAD-82D0-2F4B-DFBD-FDDEBB417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A7C0D-2C21-13AB-ACD0-DDAC7CFB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D376C-4D4C-1896-72AB-44317574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EC3-A4ED-4E90-8675-E4C9F3D7C7C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D553-F645-D7FD-41E0-6DAD0D67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54645-4656-CB8B-E68A-05EFE895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5661-436C-4336-83AC-637FCC09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1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CBB0-630A-9740-BFEF-67DC5152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763A4-E059-5DD9-077E-257E7BEC7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AD3E-826B-9483-A0CC-13320AEF7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7E254-62FD-624D-55A4-B75BE5048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7A289-B5D1-5D17-BB9B-C405392B1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A89155-96F8-E1A1-C46A-9CED4E9A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EC3-A4ED-4E90-8675-E4C9F3D7C7C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47A8A-B346-1C3B-E560-5C503FE7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AF113-5FC4-60C1-8F42-9A660971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5661-436C-4336-83AC-637FCC09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1749-C539-AEC9-009B-DC678767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059F3-D4FF-9DAD-F6D7-DBECC866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EC3-A4ED-4E90-8675-E4C9F3D7C7C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A8DB6-0E58-8F74-9265-4E1E9009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A7C96-8BCF-9ABF-6E30-CAE1188D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5661-436C-4336-83AC-637FCC09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3880B-75E7-77AD-D142-2CEA4757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EC3-A4ED-4E90-8675-E4C9F3D7C7C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D8BB8-20C3-05DE-F9F5-B8CC405A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94F9B-8EE5-DDE0-A08B-15F19E8E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5661-436C-4336-83AC-637FCC09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71B4-678E-5C47-7860-D4B127ED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44B4F-2C87-1415-5A20-2A36F651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73240-4597-F4A8-80D3-92DD022E8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4B969-8909-6612-533B-1416EDE6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EC3-A4ED-4E90-8675-E4C9F3D7C7C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1863A-7A99-CE9A-3F06-2F5019CF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BC9D2-C756-CE6C-81BF-4CF1A215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5661-436C-4336-83AC-637FCC09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0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9645-E9AC-D1F2-2A29-0DC1EC63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9C4AC-EF28-1640-EB79-AA4717F20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47B51-F3EE-EDD7-E5B1-90D37BB26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00FA2-C4EE-2F47-F4B9-B4F8913C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DEC3-A4ED-4E90-8675-E4C9F3D7C7C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D4F01-9662-FC9B-31AE-ABC807D4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A79BC-2692-D54F-2FBA-174424CD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5661-436C-4336-83AC-637FCC09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19F1F-12E6-0E9C-A9DE-9447F3E8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262FE-F1F0-F820-08BB-4D7CBD3F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AA059-9DDD-5CE2-6B84-3658E1AFD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7DEC3-A4ED-4E90-8675-E4C9F3D7C7CE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372AC-F7A6-485B-68D9-19C228916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4E96-E638-E0DF-F8FE-2F039CC41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B5661-436C-4336-83AC-637FCC09C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0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408A-9F6B-7D58-8F54-79C6CFB8C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051D8-6A85-2DD4-46CB-4621031A5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813594E-AEA9-1E20-2BEE-ABD0F74249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29B42-BC78-11CB-5045-BB0BE0237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6978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D63D09-31C4-3084-7169-452FFC61000C}"/>
              </a:ext>
            </a:extLst>
          </p:cNvPr>
          <p:cNvSpPr/>
          <p:nvPr/>
        </p:nvSpPr>
        <p:spPr>
          <a:xfrm>
            <a:off x="4630723" y="0"/>
            <a:ext cx="306198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9F30B-21CF-C5C8-23C6-65459223EDCC}"/>
              </a:ext>
            </a:extLst>
          </p:cNvPr>
          <p:cNvSpPr txBox="1"/>
          <p:nvPr/>
        </p:nvSpPr>
        <p:spPr>
          <a:xfrm>
            <a:off x="4926048" y="3045767"/>
            <a:ext cx="247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KETTLE-FIED</a:t>
            </a:r>
          </a:p>
        </p:txBody>
      </p:sp>
    </p:spTree>
    <p:extLst>
      <p:ext uri="{BB962C8B-B14F-4D97-AF65-F5344CB8AC3E}">
        <p14:creationId xmlns:p14="http://schemas.microsoft.com/office/powerpoint/2010/main" val="179061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FDAF17-48E3-3A24-BAC3-801CE28D1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867" y="-7450667"/>
            <a:ext cx="6858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FA30709-ACA0-57A9-4451-95F98406E370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DE96D2-4123-0967-44C7-DDB86A7706E7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15C9AC-C753-1E9E-280F-47FA340960E3}"/>
                </a:ext>
              </a:extLst>
            </p:cNvPr>
            <p:cNvSpPr txBox="1"/>
            <p:nvPr/>
          </p:nvSpPr>
          <p:spPr>
            <a:xfrm>
              <a:off x="2813167" y="2875002"/>
              <a:ext cx="65656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>
                  <a:latin typeface="Arial Black" panose="020B0A04020102020204" pitchFamily="34" charset="0"/>
                </a:rPr>
                <a:t>KETTLE-FIED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457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E4A854-E93B-DBB3-856B-892647F71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00400"/>
            <a:ext cx="45720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A040B-C6DB-743B-0BD2-1FBCE5A7A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304" y="2646218"/>
            <a:ext cx="4572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2E7730-8ED9-C077-C01D-0007ABEBA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E4A854-E93B-DBB3-856B-892647F71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00400"/>
            <a:ext cx="45720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A040B-C6DB-743B-0BD2-1FBCE5A7A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304" y="2646218"/>
            <a:ext cx="4572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2E7730-8ED9-C077-C01D-0007ABEBA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6858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F448DB-5962-E580-D091-19DC5B5C3DE7}"/>
              </a:ext>
            </a:extLst>
          </p:cNvPr>
          <p:cNvSpPr/>
          <p:nvPr/>
        </p:nvSpPr>
        <p:spPr>
          <a:xfrm>
            <a:off x="2438400" y="0"/>
            <a:ext cx="6858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11CB1-5454-0E46-51DE-7DBBD61D5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59" y="990259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1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Sammy</dc:creator>
  <cp:lastModifiedBy>Steve Sammy</cp:lastModifiedBy>
  <cp:revision>1</cp:revision>
  <dcterms:created xsi:type="dcterms:W3CDTF">2023-02-05T13:56:40Z</dcterms:created>
  <dcterms:modified xsi:type="dcterms:W3CDTF">2023-02-05T18:17:00Z</dcterms:modified>
</cp:coreProperties>
</file>