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8A38-2CE1-49FF-845C-7AE48AA002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3798-6C0A-4D53-A0C5-817BFD32B4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8A38-2CE1-49FF-845C-7AE48AA002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3798-6C0A-4D53-A0C5-817BFD32B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8A38-2CE1-49FF-845C-7AE48AA002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3798-6C0A-4D53-A0C5-817BFD32B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8A38-2CE1-49FF-845C-7AE48AA002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3798-6C0A-4D53-A0C5-817BFD32B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8A38-2CE1-49FF-845C-7AE48AA002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FD83798-6C0A-4D53-A0C5-817BFD32B4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8A38-2CE1-49FF-845C-7AE48AA002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3798-6C0A-4D53-A0C5-817BFD32B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8A38-2CE1-49FF-845C-7AE48AA002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3798-6C0A-4D53-A0C5-817BFD32B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8A38-2CE1-49FF-845C-7AE48AA002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3798-6C0A-4D53-A0C5-817BFD32B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8A38-2CE1-49FF-845C-7AE48AA002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3798-6C0A-4D53-A0C5-817BFD32B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8A38-2CE1-49FF-845C-7AE48AA002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3798-6C0A-4D53-A0C5-817BFD32B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8A38-2CE1-49FF-845C-7AE48AA002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3798-6C0A-4D53-A0C5-817BFD32B4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7BC8A38-2CE1-49FF-845C-7AE48AA0023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FD83798-6C0A-4D53-A0C5-817BFD32B49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een and White Elegant Company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76199"/>
            <a:ext cx="7010401" cy="6553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 err="1" smtClean="0">
                <a:latin typeface="Aharoni" pitchFamily="2" charset="-79"/>
                <a:cs typeface="Aharoni" pitchFamily="2" charset="-79"/>
              </a:rPr>
              <a:t>Nex-ai-nnovative</a:t>
            </a:r>
            <a:endParaRPr lang="en-US" sz="6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Grow-Solve-Optimize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Content:</a:t>
            </a:r>
          </a:p>
          <a:p>
            <a:pPr>
              <a:buFont typeface="Wingdings" pitchFamily="2" charset="2"/>
              <a:buChar char="§"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Introduction: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NEXA INNOVATION is a dynamic IT consulting firm providing comprehensive digital solutions.</a:t>
            </a:r>
          </a:p>
          <a:p>
            <a:pPr>
              <a:buFont typeface="Wingdings" pitchFamily="2" charset="2"/>
              <a:buChar char="§"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Mission Statement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Delivering tailored IT strategies that drive growth and efficiency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 Statement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Empowering businesses with innovative and technology-driven solutions.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 Designing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Custom, responsive, and user-friendly web solutions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Graphic Designing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Creative branding, UI/UX, and marketing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collateral.</a:t>
            </a:r>
          </a:p>
          <a:p>
            <a:pPr>
              <a:buFont typeface="Wingdings" pitchFamily="2" charset="2"/>
              <a:buChar char="§"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Marketing: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SEO, PPC, social media, and performance-driven campaigns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Telesales Marketing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Strategic customer outreach and lead conversion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Analytics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Data-driven insights for smarter business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decisions.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u="sng" dirty="0" smtClean="0"/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choose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Expertise &amp; Experience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Proven track record in IT consulting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Comprehensive Solutions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End-to-end digital services under one roof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Cost-Effective Approach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Maximizing ROI through strategic IT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solutions.</a:t>
            </a:r>
          </a:p>
          <a:p>
            <a:pPr>
              <a:buFont typeface="Wingdings" pitchFamily="2" charset="2"/>
              <a:buChar char="§"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 to Quality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Focused on delivering excellence and innovation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Consultation &amp; Strategy Development: Understanding business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IT Solutions Planning: Crafting tailored digital strategies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&amp; Execution: Deploying efficient IT solutions.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 &amp; Quality Assurance: Ensuring high performance.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&amp; Scalability: Long-term assistance and growth enablement.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Phone:</a:t>
            </a: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Website: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 Handles: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Instagram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LinkedIn: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</a:t>
            </a:r>
          </a:p>
          <a:p>
            <a:pPr>
              <a:buNone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24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"Let’s Innovate Together – Contact Us Today!"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86</TotalTime>
  <Words>229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Slide 1</vt:lpstr>
      <vt:lpstr>Nex-ai-nnovative</vt:lpstr>
      <vt:lpstr>About us</vt:lpstr>
      <vt:lpstr>Our services</vt:lpstr>
      <vt:lpstr>Why choose Us?</vt:lpstr>
      <vt:lpstr>Our Process </vt:lpstr>
      <vt:lpstr>Contact 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9</cp:revision>
  <dcterms:created xsi:type="dcterms:W3CDTF">2025-03-06T15:38:30Z</dcterms:created>
  <dcterms:modified xsi:type="dcterms:W3CDTF">2025-03-06T17:04:47Z</dcterms:modified>
</cp:coreProperties>
</file>