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8" r:id="rId3"/>
    <p:sldId id="263" r:id="rId4"/>
    <p:sldId id="272" r:id="rId5"/>
    <p:sldId id="268" r:id="rId6"/>
    <p:sldId id="305" r:id="rId7"/>
    <p:sldId id="266" r:id="rId8"/>
    <p:sldId id="300" r:id="rId9"/>
    <p:sldId id="301" r:id="rId10"/>
    <p:sldId id="303" r:id="rId11"/>
    <p:sldId id="298" r:id="rId12"/>
    <p:sldId id="302" r:id="rId13"/>
    <p:sldId id="306" r:id="rId14"/>
    <p:sldId id="304" r:id="rId15"/>
    <p:sldId id="277" r:id="rId16"/>
    <p:sldId id="275" r:id="rId17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9"/>
    </p:embeddedFont>
    <p:embeddedFont>
      <p:font typeface="Bebas Neue" panose="020B0606020202050201" pitchFamily="34" charset="77"/>
      <p:regular r:id="rId20"/>
    </p:embeddedFont>
    <p:embeddedFont>
      <p:font typeface="Poppins" pitchFamily="2" charset="77"/>
      <p:regular r:id="rId21"/>
      <p:bold r:id="rId22"/>
      <p:italic r:id="rId23"/>
      <p:boldItalic r:id="rId24"/>
    </p:embeddedFont>
    <p:embeddedFont>
      <p:font typeface="Poppins Black" panose="020B0604020202020204" pitchFamily="34" charset="0"/>
      <p:bold r:id="rId25"/>
      <p:italic r:id="rId26"/>
      <p:boldItalic r:id="rId27"/>
    </p:embeddedFont>
    <p:embeddedFont>
      <p:font typeface="Poppins SemiBold" panose="020B0604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9955B346-9488-714B-884C-F5BCBD0BE330}">
          <p14:sldIdLst>
            <p14:sldId id="256"/>
            <p14:sldId id="258"/>
            <p14:sldId id="263"/>
            <p14:sldId id="272"/>
            <p14:sldId id="268"/>
            <p14:sldId id="305"/>
            <p14:sldId id="266"/>
            <p14:sldId id="300"/>
            <p14:sldId id="301"/>
            <p14:sldId id="303"/>
            <p14:sldId id="298"/>
            <p14:sldId id="302"/>
            <p14:sldId id="306"/>
            <p14:sldId id="304"/>
            <p14:sldId id="277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A2F197-1E87-4C21-9EEE-EB0BAC8BDCA2}">
  <a:tblStyle styleId="{D8A2F197-1E87-4C21-9EEE-EB0BAC8BDC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1A5071-0E26-4212-8DE5-AFE12EA9281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/>
    <p:restoredTop sz="91890"/>
  </p:normalViewPr>
  <p:slideViewPr>
    <p:cSldViewPr snapToGrid="0">
      <p:cViewPr varScale="1">
        <p:scale>
          <a:sx n="176" d="100"/>
          <a:sy n="17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6950d45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6950d45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79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2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549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62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84d99d1a72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84d99d1a72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323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1a7a9c0fdf7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1a7a9c0fdf7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72b1845856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72b1845856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5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98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06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14103" y="1192700"/>
            <a:ext cx="53700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14103" y="3603450"/>
            <a:ext cx="5370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77800" y="4521200"/>
            <a:ext cx="1238450" cy="340300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864900" y="4511674"/>
            <a:ext cx="672107" cy="184647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1845175" y="540000"/>
            <a:ext cx="54537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1845127" y="1624225"/>
            <a:ext cx="5453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2626650" y="3459550"/>
            <a:ext cx="38907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-50" y="5025725"/>
            <a:ext cx="9144000" cy="1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 flipH="1">
            <a:off x="7501083" y="426700"/>
            <a:ext cx="1142942" cy="314063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 flipH="1">
            <a:off x="449656" y="4440350"/>
            <a:ext cx="802887" cy="220616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 flipH="1">
            <a:off x="2144239" y="473425"/>
            <a:ext cx="803011" cy="220616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944143" y="4476324"/>
            <a:ext cx="672107" cy="184647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 flipH="1">
            <a:off x="663500" y="-478200"/>
            <a:ext cx="1270800" cy="1270800"/>
          </a:xfrm>
          <a:prstGeom prst="pie">
            <a:avLst>
              <a:gd name="adj1" fmla="val 0"/>
              <a:gd name="adj2" fmla="val 1077776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193350" y="161700"/>
            <a:ext cx="8757300" cy="4820100"/>
          </a:xfrm>
          <a:prstGeom prst="roundRect">
            <a:avLst>
              <a:gd name="adj" fmla="val 73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49656" y="426700"/>
            <a:ext cx="1142942" cy="314063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5941213" y="4562275"/>
            <a:ext cx="802887" cy="220616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7675506" y="473425"/>
            <a:ext cx="803011" cy="220616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 flipH="1">
            <a:off x="477431" y="4476324"/>
            <a:ext cx="672107" cy="184647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624880" y="4489452"/>
            <a:ext cx="916825" cy="251890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142650" y="288802"/>
            <a:ext cx="1010926" cy="277753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720000" y="2709862"/>
            <a:ext cx="2392800" cy="13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2"/>
          </p:nvPr>
        </p:nvSpPr>
        <p:spPr>
          <a:xfrm>
            <a:off x="3375598" y="2709862"/>
            <a:ext cx="2392800" cy="13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3"/>
          </p:nvPr>
        </p:nvSpPr>
        <p:spPr>
          <a:xfrm>
            <a:off x="6031075" y="2709862"/>
            <a:ext cx="2392800" cy="13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"/>
          </p:nvPr>
        </p:nvSpPr>
        <p:spPr>
          <a:xfrm>
            <a:off x="720000" y="2241512"/>
            <a:ext cx="2392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5"/>
          </p:nvPr>
        </p:nvSpPr>
        <p:spPr>
          <a:xfrm>
            <a:off x="3375602" y="2241512"/>
            <a:ext cx="2392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6"/>
          </p:nvPr>
        </p:nvSpPr>
        <p:spPr>
          <a:xfrm>
            <a:off x="6031075" y="2241512"/>
            <a:ext cx="2392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50" y="5025725"/>
            <a:ext cx="9144000" cy="1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50" y="5025725"/>
            <a:ext cx="9144000" cy="1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980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3838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7980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3838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20000" y="24336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3419275" y="24336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720000" y="40195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3419275" y="40195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50" y="5025725"/>
            <a:ext cx="9144000" cy="1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320550" y="1937575"/>
            <a:ext cx="351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320550" y="2586050"/>
            <a:ext cx="3515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50" y="5025725"/>
            <a:ext cx="9144000" cy="1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1691525" y="1825100"/>
            <a:ext cx="2619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2"/>
          </p:nvPr>
        </p:nvSpPr>
        <p:spPr>
          <a:xfrm>
            <a:off x="5810875" y="1825100"/>
            <a:ext cx="2619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3"/>
          </p:nvPr>
        </p:nvSpPr>
        <p:spPr>
          <a:xfrm>
            <a:off x="1691525" y="3485675"/>
            <a:ext cx="2619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4"/>
          </p:nvPr>
        </p:nvSpPr>
        <p:spPr>
          <a:xfrm>
            <a:off x="5810875" y="3485675"/>
            <a:ext cx="2619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5"/>
          </p:nvPr>
        </p:nvSpPr>
        <p:spPr>
          <a:xfrm>
            <a:off x="1691525" y="1531750"/>
            <a:ext cx="2619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6"/>
          </p:nvPr>
        </p:nvSpPr>
        <p:spPr>
          <a:xfrm>
            <a:off x="1691525" y="3192400"/>
            <a:ext cx="2619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7"/>
          </p:nvPr>
        </p:nvSpPr>
        <p:spPr>
          <a:xfrm>
            <a:off x="5810850" y="1531750"/>
            <a:ext cx="2619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8"/>
          </p:nvPr>
        </p:nvSpPr>
        <p:spPr>
          <a:xfrm>
            <a:off x="5810850" y="3192400"/>
            <a:ext cx="2619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-50" y="5025725"/>
            <a:ext cx="9144000" cy="1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079526" y="4683397"/>
            <a:ext cx="694013" cy="190670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3350" y="161700"/>
            <a:ext cx="8757300" cy="4820100"/>
          </a:xfrm>
          <a:prstGeom prst="roundRect">
            <a:avLst>
              <a:gd name="adj" fmla="val 73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2" r:id="rId9"/>
    <p:sldLayoutId id="2147483664" r:id="rId10"/>
    <p:sldLayoutId id="2147483665" r:id="rId11"/>
    <p:sldLayoutId id="2147483666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ctrTitle"/>
          </p:nvPr>
        </p:nvSpPr>
        <p:spPr>
          <a:xfrm>
            <a:off x="3314103" y="1192700"/>
            <a:ext cx="53700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Poppins"/>
                <a:ea typeface="Poppins"/>
                <a:cs typeface="Poppins"/>
                <a:sym typeface="Poppins"/>
              </a:rPr>
              <a:t>DW Real Estate</a:t>
            </a:r>
            <a:endParaRPr lang="en-US"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Data Wrangling for a better home</a:t>
            </a:r>
            <a:endParaRPr lang="en-US" sz="4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3293848" y="3469250"/>
            <a:ext cx="5661300" cy="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314100" y="339625"/>
            <a:ext cx="1142942" cy="314063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7165100" y="879825"/>
            <a:ext cx="803011" cy="220616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7090925" y="-478200"/>
            <a:ext cx="1270800" cy="1270800"/>
          </a:xfrm>
          <a:prstGeom prst="pie">
            <a:avLst>
              <a:gd name="adj1" fmla="val 0"/>
              <a:gd name="adj2" fmla="val 1077776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4"/>
          <p:cNvGrpSpPr/>
          <p:nvPr/>
        </p:nvGrpSpPr>
        <p:grpSpPr>
          <a:xfrm>
            <a:off x="-1139428" y="1242736"/>
            <a:ext cx="4344539" cy="2288998"/>
            <a:chOff x="-1139400" y="252283"/>
            <a:chExt cx="6224268" cy="3279367"/>
          </a:xfrm>
        </p:grpSpPr>
        <p:grpSp>
          <p:nvGrpSpPr>
            <p:cNvPr id="141" name="Google Shape;141;p24"/>
            <p:cNvGrpSpPr/>
            <p:nvPr/>
          </p:nvGrpSpPr>
          <p:grpSpPr>
            <a:xfrm flipH="1">
              <a:off x="-1139400" y="252283"/>
              <a:ext cx="6224268" cy="3279367"/>
              <a:chOff x="1071925" y="4140125"/>
              <a:chExt cx="2535550" cy="1335900"/>
            </a:xfrm>
          </p:grpSpPr>
          <p:sp>
            <p:nvSpPr>
              <p:cNvPr id="142" name="Google Shape;142;p24"/>
              <p:cNvSpPr/>
              <p:nvPr/>
            </p:nvSpPr>
            <p:spPr>
              <a:xfrm>
                <a:off x="2595425" y="4345925"/>
                <a:ext cx="160525" cy="238175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527" extrusionOk="0">
                    <a:moveTo>
                      <a:pt x="1" y="0"/>
                    </a:moveTo>
                    <a:lnTo>
                      <a:pt x="1" y="4874"/>
                    </a:lnTo>
                    <a:lnTo>
                      <a:pt x="6420" y="9527"/>
                    </a:lnTo>
                    <a:lnTo>
                      <a:pt x="64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4"/>
              <p:cNvSpPr/>
              <p:nvPr/>
            </p:nvSpPr>
            <p:spPr>
              <a:xfrm>
                <a:off x="2595425" y="4345925"/>
                <a:ext cx="160525" cy="238175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9527" extrusionOk="0">
                    <a:moveTo>
                      <a:pt x="1" y="0"/>
                    </a:moveTo>
                    <a:lnTo>
                      <a:pt x="1" y="4874"/>
                    </a:lnTo>
                    <a:lnTo>
                      <a:pt x="6420" y="9527"/>
                    </a:lnTo>
                    <a:lnTo>
                      <a:pt x="64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4"/>
              <p:cNvSpPr/>
              <p:nvPr/>
            </p:nvSpPr>
            <p:spPr>
              <a:xfrm>
                <a:off x="2595425" y="4460075"/>
                <a:ext cx="160525" cy="124025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4961" extrusionOk="0">
                    <a:moveTo>
                      <a:pt x="1" y="1"/>
                    </a:moveTo>
                    <a:lnTo>
                      <a:pt x="1" y="308"/>
                    </a:lnTo>
                    <a:lnTo>
                      <a:pt x="6420" y="4961"/>
                    </a:lnTo>
                    <a:lnTo>
                      <a:pt x="64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4"/>
              <p:cNvSpPr/>
              <p:nvPr/>
            </p:nvSpPr>
            <p:spPr>
              <a:xfrm>
                <a:off x="2616450" y="4365925"/>
                <a:ext cx="12575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162" extrusionOk="0">
                    <a:moveTo>
                      <a:pt x="1" y="0"/>
                    </a:moveTo>
                    <a:lnTo>
                      <a:pt x="1" y="1161"/>
                    </a:lnTo>
                    <a:lnTo>
                      <a:pt x="503" y="116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4"/>
              <p:cNvSpPr/>
              <p:nvPr/>
            </p:nvSpPr>
            <p:spPr>
              <a:xfrm>
                <a:off x="2651750" y="4365925"/>
                <a:ext cx="12575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162" extrusionOk="0">
                    <a:moveTo>
                      <a:pt x="0" y="0"/>
                    </a:moveTo>
                    <a:lnTo>
                      <a:pt x="0" y="1161"/>
                    </a:lnTo>
                    <a:lnTo>
                      <a:pt x="502" y="1161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4"/>
              <p:cNvSpPr/>
              <p:nvPr/>
            </p:nvSpPr>
            <p:spPr>
              <a:xfrm>
                <a:off x="2687025" y="4365925"/>
                <a:ext cx="12575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162" extrusionOk="0">
                    <a:moveTo>
                      <a:pt x="1" y="0"/>
                    </a:moveTo>
                    <a:lnTo>
                      <a:pt x="1" y="1161"/>
                    </a:lnTo>
                    <a:lnTo>
                      <a:pt x="503" y="116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4"/>
              <p:cNvSpPr/>
              <p:nvPr/>
            </p:nvSpPr>
            <p:spPr>
              <a:xfrm>
                <a:off x="2722325" y="4365925"/>
                <a:ext cx="12575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162" extrusionOk="0">
                    <a:moveTo>
                      <a:pt x="0" y="0"/>
                    </a:moveTo>
                    <a:lnTo>
                      <a:pt x="0" y="1161"/>
                    </a:lnTo>
                    <a:lnTo>
                      <a:pt x="502" y="1161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4"/>
              <p:cNvSpPr/>
              <p:nvPr/>
            </p:nvSpPr>
            <p:spPr>
              <a:xfrm>
                <a:off x="2987475" y="4804025"/>
                <a:ext cx="300625" cy="669300"/>
              </a:xfrm>
              <a:custGeom>
                <a:avLst/>
                <a:gdLst/>
                <a:ahLst/>
                <a:cxnLst/>
                <a:rect l="l" t="t" r="r" b="b"/>
                <a:pathLst>
                  <a:path w="12025" h="26772" extrusionOk="0">
                    <a:moveTo>
                      <a:pt x="1" y="1"/>
                    </a:moveTo>
                    <a:lnTo>
                      <a:pt x="1" y="26772"/>
                    </a:lnTo>
                    <a:lnTo>
                      <a:pt x="12024" y="26772"/>
                    </a:lnTo>
                    <a:lnTo>
                      <a:pt x="12024" y="75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3D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>
                <a:off x="2987475" y="4804025"/>
                <a:ext cx="300625" cy="295600"/>
              </a:xfrm>
              <a:custGeom>
                <a:avLst/>
                <a:gdLst/>
                <a:ahLst/>
                <a:cxnLst/>
                <a:rect l="l" t="t" r="r" b="b"/>
                <a:pathLst>
                  <a:path w="12025" h="11824" extrusionOk="0">
                    <a:moveTo>
                      <a:pt x="1" y="1"/>
                    </a:moveTo>
                    <a:lnTo>
                      <a:pt x="1" y="2770"/>
                    </a:lnTo>
                    <a:lnTo>
                      <a:pt x="12024" y="11823"/>
                    </a:lnTo>
                    <a:lnTo>
                      <a:pt x="12024" y="75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12121">
                  <a:alpha val="6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>
                <a:off x="1327650" y="4158675"/>
                <a:ext cx="1659850" cy="1307900"/>
              </a:xfrm>
              <a:custGeom>
                <a:avLst/>
                <a:gdLst/>
                <a:ahLst/>
                <a:cxnLst/>
                <a:rect l="l" t="t" r="r" b="b"/>
                <a:pathLst>
                  <a:path w="66394" h="52316" extrusionOk="0">
                    <a:moveTo>
                      <a:pt x="32643" y="0"/>
                    </a:moveTo>
                    <a:lnTo>
                      <a:pt x="1" y="23823"/>
                    </a:lnTo>
                    <a:lnTo>
                      <a:pt x="1" y="52315"/>
                    </a:lnTo>
                    <a:lnTo>
                      <a:pt x="66394" y="52315"/>
                    </a:lnTo>
                    <a:lnTo>
                      <a:pt x="66394" y="23823"/>
                    </a:lnTo>
                    <a:lnTo>
                      <a:pt x="3264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>
                <a:off x="1326925" y="4148325"/>
                <a:ext cx="1660575" cy="724950"/>
              </a:xfrm>
              <a:custGeom>
                <a:avLst/>
                <a:gdLst/>
                <a:ahLst/>
                <a:cxnLst/>
                <a:rect l="l" t="t" r="r" b="b"/>
                <a:pathLst>
                  <a:path w="66423" h="28998" extrusionOk="0">
                    <a:moveTo>
                      <a:pt x="32825" y="0"/>
                    </a:moveTo>
                    <a:lnTo>
                      <a:pt x="0" y="24508"/>
                    </a:lnTo>
                    <a:lnTo>
                      <a:pt x="0" y="27806"/>
                    </a:lnTo>
                    <a:lnTo>
                      <a:pt x="32299" y="3869"/>
                    </a:lnTo>
                    <a:lnTo>
                      <a:pt x="66423" y="28998"/>
                    </a:lnTo>
                    <a:lnTo>
                      <a:pt x="66423" y="25385"/>
                    </a:lnTo>
                    <a:lnTo>
                      <a:pt x="328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>
                <a:off x="1261325" y="4140125"/>
                <a:ext cx="2069900" cy="914700"/>
              </a:xfrm>
              <a:custGeom>
                <a:avLst/>
                <a:gdLst/>
                <a:ahLst/>
                <a:cxnLst/>
                <a:rect l="l" t="t" r="r" b="b"/>
                <a:pathLst>
                  <a:path w="82796" h="36588" extrusionOk="0">
                    <a:moveTo>
                      <a:pt x="35449" y="1"/>
                    </a:moveTo>
                    <a:lnTo>
                      <a:pt x="1" y="25428"/>
                    </a:lnTo>
                    <a:lnTo>
                      <a:pt x="1828" y="27599"/>
                    </a:lnTo>
                    <a:lnTo>
                      <a:pt x="35449" y="2496"/>
                    </a:lnTo>
                    <a:lnTo>
                      <a:pt x="81093" y="36588"/>
                    </a:lnTo>
                    <a:lnTo>
                      <a:pt x="82796" y="34323"/>
                    </a:lnTo>
                    <a:lnTo>
                      <a:pt x="354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2987500" y="4917875"/>
                <a:ext cx="1156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260" extrusionOk="0">
                    <a:moveTo>
                      <a:pt x="1" y="1"/>
                    </a:moveTo>
                    <a:lnTo>
                      <a:pt x="1" y="259"/>
                    </a:lnTo>
                    <a:lnTo>
                      <a:pt x="4625" y="259"/>
                    </a:lnTo>
                    <a:lnTo>
                      <a:pt x="46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>
                <a:off x="2987500" y="5009925"/>
                <a:ext cx="2425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259" extrusionOk="0">
                    <a:moveTo>
                      <a:pt x="1" y="0"/>
                    </a:moveTo>
                    <a:lnTo>
                      <a:pt x="1" y="259"/>
                    </a:lnTo>
                    <a:lnTo>
                      <a:pt x="9700" y="259"/>
                    </a:lnTo>
                    <a:lnTo>
                      <a:pt x="97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4"/>
              <p:cNvSpPr/>
              <p:nvPr/>
            </p:nvSpPr>
            <p:spPr>
              <a:xfrm>
                <a:off x="2987500" y="5101975"/>
                <a:ext cx="3006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59" extrusionOk="0">
                    <a:moveTo>
                      <a:pt x="1" y="0"/>
                    </a:moveTo>
                    <a:lnTo>
                      <a:pt x="1" y="259"/>
                    </a:lnTo>
                    <a:lnTo>
                      <a:pt x="12023" y="259"/>
                    </a:lnTo>
                    <a:lnTo>
                      <a:pt x="120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4"/>
              <p:cNvSpPr/>
              <p:nvPr/>
            </p:nvSpPr>
            <p:spPr>
              <a:xfrm>
                <a:off x="2987500" y="5194050"/>
                <a:ext cx="30060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58" extrusionOk="0">
                    <a:moveTo>
                      <a:pt x="1" y="0"/>
                    </a:moveTo>
                    <a:lnTo>
                      <a:pt x="1" y="257"/>
                    </a:lnTo>
                    <a:lnTo>
                      <a:pt x="12023" y="257"/>
                    </a:lnTo>
                    <a:lnTo>
                      <a:pt x="120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>
                <a:off x="2987500" y="5286075"/>
                <a:ext cx="3006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59" extrusionOk="0">
                    <a:moveTo>
                      <a:pt x="1" y="1"/>
                    </a:moveTo>
                    <a:lnTo>
                      <a:pt x="1" y="258"/>
                    </a:lnTo>
                    <a:lnTo>
                      <a:pt x="12023" y="258"/>
                    </a:lnTo>
                    <a:lnTo>
                      <a:pt x="120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2987500" y="5378125"/>
                <a:ext cx="30060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60" extrusionOk="0">
                    <a:moveTo>
                      <a:pt x="1" y="1"/>
                    </a:moveTo>
                    <a:lnTo>
                      <a:pt x="1" y="259"/>
                    </a:lnTo>
                    <a:lnTo>
                      <a:pt x="12023" y="259"/>
                    </a:lnTo>
                    <a:lnTo>
                      <a:pt x="120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2987475" y="5444450"/>
                <a:ext cx="42842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7137" h="1091" extrusionOk="0">
                    <a:moveTo>
                      <a:pt x="1" y="1"/>
                    </a:moveTo>
                    <a:lnTo>
                      <a:pt x="1" y="1091"/>
                    </a:lnTo>
                    <a:lnTo>
                      <a:pt x="17137" y="1091"/>
                    </a:lnTo>
                    <a:lnTo>
                      <a:pt x="17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1891300" y="4510775"/>
                <a:ext cx="9425" cy="31882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2753" extrusionOk="0">
                    <a:moveTo>
                      <a:pt x="161" y="0"/>
                    </a:moveTo>
                    <a:lnTo>
                      <a:pt x="0" y="12753"/>
                    </a:lnTo>
                    <a:lnTo>
                      <a:pt x="377" y="12753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9BB8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1493800" y="4967975"/>
                <a:ext cx="147450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105" extrusionOk="0">
                    <a:moveTo>
                      <a:pt x="1" y="1"/>
                    </a:moveTo>
                    <a:lnTo>
                      <a:pt x="1" y="104"/>
                    </a:lnTo>
                    <a:lnTo>
                      <a:pt x="5897" y="104"/>
                    </a:lnTo>
                    <a:lnTo>
                      <a:pt x="5897" y="1"/>
                    </a:lnTo>
                    <a:close/>
                  </a:path>
                </a:pathLst>
              </a:custGeom>
              <a:solidFill>
                <a:srgbClr val="F43D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4"/>
              <p:cNvSpPr/>
              <p:nvPr/>
            </p:nvSpPr>
            <p:spPr>
              <a:xfrm>
                <a:off x="2664675" y="4967975"/>
                <a:ext cx="147450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105" extrusionOk="0">
                    <a:moveTo>
                      <a:pt x="1" y="1"/>
                    </a:moveTo>
                    <a:lnTo>
                      <a:pt x="1" y="104"/>
                    </a:lnTo>
                    <a:lnTo>
                      <a:pt x="5898" y="104"/>
                    </a:lnTo>
                    <a:lnTo>
                      <a:pt x="5898" y="1"/>
                    </a:lnTo>
                    <a:close/>
                  </a:path>
                </a:pathLst>
              </a:custGeom>
              <a:solidFill>
                <a:srgbClr val="F43D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4"/>
              <p:cNvSpPr/>
              <p:nvPr/>
            </p:nvSpPr>
            <p:spPr>
              <a:xfrm>
                <a:off x="1466625" y="4970575"/>
                <a:ext cx="2720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280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1088" y="2248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9BB8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>
                <a:off x="2812100" y="4970575"/>
                <a:ext cx="272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721" extrusionOk="0">
                    <a:moveTo>
                      <a:pt x="1" y="0"/>
                    </a:moveTo>
                    <a:lnTo>
                      <a:pt x="1" y="720"/>
                    </a:lnTo>
                    <a:lnTo>
                      <a:pt x="1087" y="689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9BB8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>
                <a:off x="1641225" y="4970575"/>
                <a:ext cx="433675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078" extrusionOk="0">
                    <a:moveTo>
                      <a:pt x="0" y="0"/>
                    </a:moveTo>
                    <a:lnTo>
                      <a:pt x="0" y="2078"/>
                    </a:lnTo>
                    <a:lnTo>
                      <a:pt x="17346" y="1574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9BB8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2222300" y="4970575"/>
                <a:ext cx="4424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7696" h="1405" extrusionOk="0">
                    <a:moveTo>
                      <a:pt x="0" y="0"/>
                    </a:moveTo>
                    <a:lnTo>
                      <a:pt x="0" y="1404"/>
                    </a:lnTo>
                    <a:lnTo>
                      <a:pt x="17696" y="891"/>
                    </a:lnTo>
                    <a:lnTo>
                      <a:pt x="17696" y="0"/>
                    </a:lnTo>
                    <a:close/>
                  </a:path>
                </a:pathLst>
              </a:custGeom>
              <a:solidFill>
                <a:srgbClr val="9BB8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2222300" y="5430125"/>
                <a:ext cx="4424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7696" h="1625" extrusionOk="0">
                    <a:moveTo>
                      <a:pt x="0" y="0"/>
                    </a:moveTo>
                    <a:lnTo>
                      <a:pt x="0" y="1624"/>
                    </a:lnTo>
                    <a:lnTo>
                      <a:pt x="17696" y="1624"/>
                    </a:lnTo>
                    <a:lnTo>
                      <a:pt x="17696" y="0"/>
                    </a:lnTo>
                    <a:close/>
                  </a:path>
                </a:pathLst>
              </a:custGeom>
              <a:solidFill>
                <a:srgbClr val="7BBF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2222300" y="5430125"/>
                <a:ext cx="4424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7696" h="1625" extrusionOk="0">
                    <a:moveTo>
                      <a:pt x="0" y="0"/>
                    </a:moveTo>
                    <a:lnTo>
                      <a:pt x="0" y="1624"/>
                    </a:lnTo>
                    <a:lnTo>
                      <a:pt x="17696" y="1624"/>
                    </a:lnTo>
                    <a:lnTo>
                      <a:pt x="17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2261325" y="5389525"/>
                <a:ext cx="364325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625" extrusionOk="0">
                    <a:moveTo>
                      <a:pt x="1" y="1"/>
                    </a:moveTo>
                    <a:lnTo>
                      <a:pt x="1" y="1624"/>
                    </a:lnTo>
                    <a:lnTo>
                      <a:pt x="14572" y="1624"/>
                    </a:lnTo>
                    <a:lnTo>
                      <a:pt x="145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2261325" y="5423300"/>
                <a:ext cx="36432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274" extrusionOk="0">
                    <a:moveTo>
                      <a:pt x="1" y="0"/>
                    </a:moveTo>
                    <a:lnTo>
                      <a:pt x="1" y="273"/>
                    </a:lnTo>
                    <a:lnTo>
                      <a:pt x="14572" y="273"/>
                    </a:lnTo>
                    <a:lnTo>
                      <a:pt x="145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1641225" y="5078800"/>
                <a:ext cx="433675" cy="391950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5678" extrusionOk="0">
                    <a:moveTo>
                      <a:pt x="0" y="1"/>
                    </a:moveTo>
                    <a:lnTo>
                      <a:pt x="0" y="15677"/>
                    </a:lnTo>
                    <a:lnTo>
                      <a:pt x="17346" y="15677"/>
                    </a:lnTo>
                    <a:lnTo>
                      <a:pt x="173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1641225" y="5061600"/>
                <a:ext cx="43367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689" extrusionOk="0">
                    <a:moveTo>
                      <a:pt x="0" y="1"/>
                    </a:moveTo>
                    <a:lnTo>
                      <a:pt x="0" y="689"/>
                    </a:lnTo>
                    <a:lnTo>
                      <a:pt x="17346" y="689"/>
                    </a:lnTo>
                    <a:lnTo>
                      <a:pt x="17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1086575" y="5258750"/>
                <a:ext cx="251000" cy="212975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8519" extrusionOk="0">
                    <a:moveTo>
                      <a:pt x="9280" y="1"/>
                    </a:moveTo>
                    <a:cubicBezTo>
                      <a:pt x="8458" y="1"/>
                      <a:pt x="8114" y="1258"/>
                      <a:pt x="8461" y="2471"/>
                    </a:cubicBezTo>
                    <a:cubicBezTo>
                      <a:pt x="8221" y="1842"/>
                      <a:pt x="7832" y="1573"/>
                      <a:pt x="7472" y="1573"/>
                    </a:cubicBezTo>
                    <a:cubicBezTo>
                      <a:pt x="6834" y="1573"/>
                      <a:pt x="6286" y="2415"/>
                      <a:pt x="6808" y="3594"/>
                    </a:cubicBezTo>
                    <a:lnTo>
                      <a:pt x="6808" y="3594"/>
                    </a:lnTo>
                    <a:cubicBezTo>
                      <a:pt x="6494" y="3040"/>
                      <a:pt x="6068" y="2583"/>
                      <a:pt x="5563" y="2340"/>
                    </a:cubicBezTo>
                    <a:cubicBezTo>
                      <a:pt x="5386" y="2274"/>
                      <a:pt x="5213" y="2244"/>
                      <a:pt x="5046" y="2244"/>
                    </a:cubicBezTo>
                    <a:cubicBezTo>
                      <a:pt x="3813" y="2244"/>
                      <a:pt x="2942" y="3895"/>
                      <a:pt x="3441" y="5076"/>
                    </a:cubicBezTo>
                    <a:cubicBezTo>
                      <a:pt x="3510" y="5289"/>
                      <a:pt x="3681" y="5532"/>
                      <a:pt x="3847" y="5734"/>
                    </a:cubicBezTo>
                    <a:lnTo>
                      <a:pt x="3847" y="5734"/>
                    </a:lnTo>
                    <a:cubicBezTo>
                      <a:pt x="3682" y="5584"/>
                      <a:pt x="3501" y="5455"/>
                      <a:pt x="3306" y="5368"/>
                    </a:cubicBezTo>
                    <a:cubicBezTo>
                      <a:pt x="3235" y="5338"/>
                      <a:pt x="3160" y="5315"/>
                      <a:pt x="3085" y="5302"/>
                    </a:cubicBezTo>
                    <a:cubicBezTo>
                      <a:pt x="3065" y="5299"/>
                      <a:pt x="3046" y="5296"/>
                      <a:pt x="3027" y="5294"/>
                    </a:cubicBezTo>
                    <a:cubicBezTo>
                      <a:pt x="2977" y="5288"/>
                      <a:pt x="2927" y="5285"/>
                      <a:pt x="2876" y="5285"/>
                    </a:cubicBezTo>
                    <a:cubicBezTo>
                      <a:pt x="2533" y="5285"/>
                      <a:pt x="2179" y="5423"/>
                      <a:pt x="1963" y="5736"/>
                    </a:cubicBezTo>
                    <a:cubicBezTo>
                      <a:pt x="1812" y="5959"/>
                      <a:pt x="1747" y="6230"/>
                      <a:pt x="1782" y="6499"/>
                    </a:cubicBezTo>
                    <a:cubicBezTo>
                      <a:pt x="1815" y="6743"/>
                      <a:pt x="1929" y="6928"/>
                      <a:pt x="2070" y="7105"/>
                    </a:cubicBezTo>
                    <a:cubicBezTo>
                      <a:pt x="2130" y="7178"/>
                      <a:pt x="2244" y="7352"/>
                      <a:pt x="2329" y="7380"/>
                    </a:cubicBezTo>
                    <a:cubicBezTo>
                      <a:pt x="2095" y="7303"/>
                      <a:pt x="1851" y="7258"/>
                      <a:pt x="1609" y="7258"/>
                    </a:cubicBezTo>
                    <a:cubicBezTo>
                      <a:pt x="1375" y="7258"/>
                      <a:pt x="1143" y="7300"/>
                      <a:pt x="923" y="7399"/>
                    </a:cubicBezTo>
                    <a:cubicBezTo>
                      <a:pt x="505" y="7585"/>
                      <a:pt x="142" y="7995"/>
                      <a:pt x="1" y="8519"/>
                    </a:cubicBezTo>
                    <a:lnTo>
                      <a:pt x="10040" y="8519"/>
                    </a:lnTo>
                    <a:lnTo>
                      <a:pt x="10040" y="285"/>
                    </a:lnTo>
                    <a:cubicBezTo>
                      <a:pt x="10020" y="276"/>
                      <a:pt x="10004" y="266"/>
                      <a:pt x="9984" y="258"/>
                    </a:cubicBezTo>
                    <a:cubicBezTo>
                      <a:pt x="9722" y="80"/>
                      <a:pt x="9486" y="1"/>
                      <a:pt x="92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4"/>
              <p:cNvSpPr/>
              <p:nvPr/>
            </p:nvSpPr>
            <p:spPr>
              <a:xfrm>
                <a:off x="1189700" y="5340875"/>
                <a:ext cx="147875" cy="130850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5234" extrusionOk="0">
                    <a:moveTo>
                      <a:pt x="5665" y="1"/>
                    </a:moveTo>
                    <a:cubicBezTo>
                      <a:pt x="5160" y="1"/>
                      <a:pt x="4641" y="656"/>
                      <a:pt x="4986" y="1670"/>
                    </a:cubicBezTo>
                    <a:cubicBezTo>
                      <a:pt x="4845" y="1300"/>
                      <a:pt x="4615" y="1142"/>
                      <a:pt x="4403" y="1142"/>
                    </a:cubicBezTo>
                    <a:cubicBezTo>
                      <a:pt x="4027" y="1142"/>
                      <a:pt x="3704" y="1637"/>
                      <a:pt x="4012" y="2332"/>
                    </a:cubicBezTo>
                    <a:lnTo>
                      <a:pt x="4012" y="2332"/>
                    </a:lnTo>
                    <a:cubicBezTo>
                      <a:pt x="3826" y="2006"/>
                      <a:pt x="3575" y="1737"/>
                      <a:pt x="3279" y="1593"/>
                    </a:cubicBezTo>
                    <a:cubicBezTo>
                      <a:pt x="3174" y="1555"/>
                      <a:pt x="3072" y="1537"/>
                      <a:pt x="2973" y="1537"/>
                    </a:cubicBezTo>
                    <a:cubicBezTo>
                      <a:pt x="2247" y="1537"/>
                      <a:pt x="1734" y="2510"/>
                      <a:pt x="2027" y="3206"/>
                    </a:cubicBezTo>
                    <a:cubicBezTo>
                      <a:pt x="2113" y="3468"/>
                      <a:pt x="2264" y="3704"/>
                      <a:pt x="2466" y="3828"/>
                    </a:cubicBezTo>
                    <a:lnTo>
                      <a:pt x="2466" y="3828"/>
                    </a:lnTo>
                    <a:cubicBezTo>
                      <a:pt x="2300" y="3735"/>
                      <a:pt x="2118" y="3666"/>
                      <a:pt x="1940" y="3666"/>
                    </a:cubicBezTo>
                    <a:cubicBezTo>
                      <a:pt x="1854" y="3666"/>
                      <a:pt x="1769" y="3682"/>
                      <a:pt x="1687" y="3719"/>
                    </a:cubicBezTo>
                    <a:cubicBezTo>
                      <a:pt x="1423" y="3840"/>
                      <a:pt x="1233" y="4254"/>
                      <a:pt x="1372" y="4562"/>
                    </a:cubicBezTo>
                    <a:cubicBezTo>
                      <a:pt x="1234" y="4517"/>
                      <a:pt x="1091" y="4490"/>
                      <a:pt x="949" y="4490"/>
                    </a:cubicBezTo>
                    <a:cubicBezTo>
                      <a:pt x="811" y="4490"/>
                      <a:pt x="674" y="4516"/>
                      <a:pt x="544" y="4573"/>
                    </a:cubicBezTo>
                    <a:cubicBezTo>
                      <a:pt x="298" y="4683"/>
                      <a:pt x="83" y="4924"/>
                      <a:pt x="1" y="5234"/>
                    </a:cubicBezTo>
                    <a:lnTo>
                      <a:pt x="5915" y="5234"/>
                    </a:lnTo>
                    <a:lnTo>
                      <a:pt x="5915" y="58"/>
                    </a:lnTo>
                    <a:cubicBezTo>
                      <a:pt x="5835" y="19"/>
                      <a:pt x="5750" y="1"/>
                      <a:pt x="56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>
                <a:off x="1295350" y="5343150"/>
                <a:ext cx="13875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885" extrusionOk="0">
                    <a:moveTo>
                      <a:pt x="64" y="1"/>
                    </a:moveTo>
                    <a:cubicBezTo>
                      <a:pt x="64" y="1"/>
                      <a:pt x="1" y="322"/>
                      <a:pt x="119" y="566"/>
                    </a:cubicBezTo>
                    <a:cubicBezTo>
                      <a:pt x="238" y="810"/>
                      <a:pt x="491" y="884"/>
                      <a:pt x="491" y="884"/>
                    </a:cubicBezTo>
                    <a:cubicBezTo>
                      <a:pt x="491" y="884"/>
                      <a:pt x="555" y="563"/>
                      <a:pt x="437" y="319"/>
                    </a:cubicBezTo>
                    <a:cubicBezTo>
                      <a:pt x="319" y="74"/>
                      <a:pt x="64" y="1"/>
                      <a:pt x="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3107400" y="5120400"/>
                <a:ext cx="180700" cy="182825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7313" extrusionOk="0">
                    <a:moveTo>
                      <a:pt x="0" y="0"/>
                    </a:moveTo>
                    <a:lnTo>
                      <a:pt x="0" y="7313"/>
                    </a:lnTo>
                    <a:lnTo>
                      <a:pt x="7227" y="7313"/>
                    </a:lnTo>
                    <a:lnTo>
                      <a:pt x="72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3122975" y="5135825"/>
                <a:ext cx="165125" cy="15200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6080" extrusionOk="0">
                    <a:moveTo>
                      <a:pt x="0" y="0"/>
                    </a:moveTo>
                    <a:lnTo>
                      <a:pt x="0" y="6080"/>
                    </a:lnTo>
                    <a:lnTo>
                      <a:pt x="6604" y="6080"/>
                    </a:lnTo>
                    <a:lnTo>
                      <a:pt x="66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3093075" y="5120400"/>
                <a:ext cx="195025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7801" h="7916" extrusionOk="0">
                    <a:moveTo>
                      <a:pt x="0" y="0"/>
                    </a:moveTo>
                    <a:lnTo>
                      <a:pt x="0" y="7915"/>
                    </a:lnTo>
                    <a:lnTo>
                      <a:pt x="7800" y="7915"/>
                    </a:lnTo>
                    <a:lnTo>
                      <a:pt x="7800" y="7313"/>
                    </a:lnTo>
                    <a:lnTo>
                      <a:pt x="573" y="7313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rgbClr val="212121">
                  <a:alpha val="6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1900675" y="4510775"/>
                <a:ext cx="247925" cy="318800"/>
              </a:xfrm>
              <a:custGeom>
                <a:avLst/>
                <a:gdLst/>
                <a:ahLst/>
                <a:cxnLst/>
                <a:rect l="l" t="t" r="r" b="b"/>
                <a:pathLst>
                  <a:path w="9917" h="12752" extrusionOk="0">
                    <a:moveTo>
                      <a:pt x="1" y="0"/>
                    </a:moveTo>
                    <a:lnTo>
                      <a:pt x="1" y="12752"/>
                    </a:lnTo>
                    <a:lnTo>
                      <a:pt x="9917" y="12752"/>
                    </a:lnTo>
                    <a:lnTo>
                      <a:pt x="99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>
                <a:off x="1916850" y="4525175"/>
                <a:ext cx="98550" cy="28750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1500" extrusionOk="0">
                    <a:moveTo>
                      <a:pt x="0" y="1"/>
                    </a:moveTo>
                    <a:lnTo>
                      <a:pt x="0" y="11500"/>
                    </a:lnTo>
                    <a:lnTo>
                      <a:pt x="3942" y="11500"/>
                    </a:lnTo>
                    <a:lnTo>
                      <a:pt x="39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2033350" y="4525175"/>
                <a:ext cx="98550" cy="28750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1500" extrusionOk="0">
                    <a:moveTo>
                      <a:pt x="0" y="1"/>
                    </a:moveTo>
                    <a:lnTo>
                      <a:pt x="0" y="11500"/>
                    </a:lnTo>
                    <a:lnTo>
                      <a:pt x="3942" y="11500"/>
                    </a:lnTo>
                    <a:lnTo>
                      <a:pt x="39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>
                <a:off x="2147175" y="4510775"/>
                <a:ext cx="247925" cy="318800"/>
              </a:xfrm>
              <a:custGeom>
                <a:avLst/>
                <a:gdLst/>
                <a:ahLst/>
                <a:cxnLst/>
                <a:rect l="l" t="t" r="r" b="b"/>
                <a:pathLst>
                  <a:path w="9917" h="12752" extrusionOk="0">
                    <a:moveTo>
                      <a:pt x="0" y="0"/>
                    </a:moveTo>
                    <a:lnTo>
                      <a:pt x="0" y="12752"/>
                    </a:lnTo>
                    <a:lnTo>
                      <a:pt x="9916" y="12752"/>
                    </a:lnTo>
                    <a:lnTo>
                      <a:pt x="99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2163300" y="4525175"/>
                <a:ext cx="98600" cy="287500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500" extrusionOk="0">
                    <a:moveTo>
                      <a:pt x="1" y="1"/>
                    </a:moveTo>
                    <a:lnTo>
                      <a:pt x="1" y="11500"/>
                    </a:lnTo>
                    <a:lnTo>
                      <a:pt x="3943" y="11500"/>
                    </a:lnTo>
                    <a:lnTo>
                      <a:pt x="3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2279825" y="4525175"/>
                <a:ext cx="98575" cy="287500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11500" extrusionOk="0">
                    <a:moveTo>
                      <a:pt x="1" y="1"/>
                    </a:moveTo>
                    <a:lnTo>
                      <a:pt x="1" y="11500"/>
                    </a:lnTo>
                    <a:lnTo>
                      <a:pt x="3942" y="11500"/>
                    </a:lnTo>
                    <a:lnTo>
                      <a:pt x="39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1910125" y="4582700"/>
                <a:ext cx="4789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19157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19157" y="317"/>
                    </a:lnTo>
                    <a:lnTo>
                      <a:pt x="191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2345300" y="5054800"/>
                <a:ext cx="19640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7856" h="54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7855" y="202"/>
                    </a:lnTo>
                    <a:lnTo>
                      <a:pt x="78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>
                <a:off x="2339700" y="5046825"/>
                <a:ext cx="9050" cy="34270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3708" extrusionOk="0">
                    <a:moveTo>
                      <a:pt x="0" y="0"/>
                    </a:moveTo>
                    <a:lnTo>
                      <a:pt x="0" y="13708"/>
                    </a:lnTo>
                    <a:lnTo>
                      <a:pt x="361" y="13708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2538225" y="5046825"/>
                <a:ext cx="9075" cy="3427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3708" extrusionOk="0">
                    <a:moveTo>
                      <a:pt x="1" y="0"/>
                    </a:moveTo>
                    <a:lnTo>
                      <a:pt x="1" y="13708"/>
                    </a:lnTo>
                    <a:lnTo>
                      <a:pt x="363" y="13708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4"/>
              <p:cNvSpPr/>
              <p:nvPr/>
            </p:nvSpPr>
            <p:spPr>
              <a:xfrm>
                <a:off x="2378125" y="5288800"/>
                <a:ext cx="130725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3069" extrusionOk="0">
                    <a:moveTo>
                      <a:pt x="0" y="0"/>
                    </a:moveTo>
                    <a:lnTo>
                      <a:pt x="0" y="3068"/>
                    </a:lnTo>
                    <a:lnTo>
                      <a:pt x="5229" y="3068"/>
                    </a:lnTo>
                    <a:lnTo>
                      <a:pt x="5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2378150" y="5078800"/>
                <a:ext cx="130700" cy="194425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7777" extrusionOk="0">
                    <a:moveTo>
                      <a:pt x="2615" y="1"/>
                    </a:moveTo>
                    <a:cubicBezTo>
                      <a:pt x="1927" y="1"/>
                      <a:pt x="1280" y="328"/>
                      <a:pt x="871" y="881"/>
                    </a:cubicBezTo>
                    <a:lnTo>
                      <a:pt x="0" y="881"/>
                    </a:lnTo>
                    <a:lnTo>
                      <a:pt x="0" y="7776"/>
                    </a:lnTo>
                    <a:lnTo>
                      <a:pt x="5228" y="7776"/>
                    </a:lnTo>
                    <a:lnTo>
                      <a:pt x="5228" y="881"/>
                    </a:lnTo>
                    <a:lnTo>
                      <a:pt x="4358" y="881"/>
                    </a:lnTo>
                    <a:cubicBezTo>
                      <a:pt x="3949" y="328"/>
                      <a:pt x="3303" y="1"/>
                      <a:pt x="2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2312425" y="5036150"/>
                <a:ext cx="262125" cy="18675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747" extrusionOk="0">
                    <a:moveTo>
                      <a:pt x="0" y="1"/>
                    </a:moveTo>
                    <a:lnTo>
                      <a:pt x="0" y="747"/>
                    </a:lnTo>
                    <a:lnTo>
                      <a:pt x="10485" y="747"/>
                    </a:lnTo>
                    <a:lnTo>
                      <a:pt x="104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>
                <a:off x="1512675" y="4753350"/>
                <a:ext cx="5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2936" extrusionOk="0">
                    <a:moveTo>
                      <a:pt x="0" y="0"/>
                    </a:moveTo>
                    <a:lnTo>
                      <a:pt x="0" y="2936"/>
                    </a:lnTo>
                    <a:lnTo>
                      <a:pt x="2151" y="2936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1816475" y="4753350"/>
                <a:ext cx="5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2936" extrusionOk="0">
                    <a:moveTo>
                      <a:pt x="1" y="0"/>
                    </a:moveTo>
                    <a:lnTo>
                      <a:pt x="1" y="2936"/>
                    </a:lnTo>
                    <a:lnTo>
                      <a:pt x="2151" y="2936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2424125" y="4753350"/>
                <a:ext cx="5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2936" extrusionOk="0">
                    <a:moveTo>
                      <a:pt x="0" y="0"/>
                    </a:moveTo>
                    <a:lnTo>
                      <a:pt x="0" y="2936"/>
                    </a:lnTo>
                    <a:lnTo>
                      <a:pt x="2151" y="2936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2120300" y="4753350"/>
                <a:ext cx="537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2936" extrusionOk="0">
                    <a:moveTo>
                      <a:pt x="0" y="0"/>
                    </a:moveTo>
                    <a:lnTo>
                      <a:pt x="0" y="2936"/>
                    </a:lnTo>
                    <a:lnTo>
                      <a:pt x="2151" y="2936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2727925" y="4753350"/>
                <a:ext cx="5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2936" extrusionOk="0">
                    <a:moveTo>
                      <a:pt x="1" y="0"/>
                    </a:moveTo>
                    <a:lnTo>
                      <a:pt x="1" y="2936"/>
                    </a:lnTo>
                    <a:lnTo>
                      <a:pt x="2151" y="2936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1512675" y="4753350"/>
                <a:ext cx="5380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345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2151" y="344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1816475" y="4753350"/>
                <a:ext cx="5380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345" extrusionOk="0">
                    <a:moveTo>
                      <a:pt x="1" y="0"/>
                    </a:moveTo>
                    <a:lnTo>
                      <a:pt x="1" y="344"/>
                    </a:lnTo>
                    <a:lnTo>
                      <a:pt x="2151" y="344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2424125" y="4753350"/>
                <a:ext cx="5380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345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2151" y="344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2120300" y="4753350"/>
                <a:ext cx="537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345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2151" y="344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2727925" y="4753350"/>
                <a:ext cx="5380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345" extrusionOk="0">
                    <a:moveTo>
                      <a:pt x="1" y="0"/>
                    </a:moveTo>
                    <a:lnTo>
                      <a:pt x="1" y="344"/>
                    </a:lnTo>
                    <a:lnTo>
                      <a:pt x="2151" y="344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1502575" y="4744725"/>
                <a:ext cx="12875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51501" h="345" extrusionOk="0">
                    <a:moveTo>
                      <a:pt x="0" y="1"/>
                    </a:moveTo>
                    <a:lnTo>
                      <a:pt x="0" y="345"/>
                    </a:lnTo>
                    <a:lnTo>
                      <a:pt x="51500" y="345"/>
                    </a:lnTo>
                    <a:lnTo>
                      <a:pt x="515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2869775" y="5092300"/>
                <a:ext cx="61300" cy="107550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4302" extrusionOk="0">
                    <a:moveTo>
                      <a:pt x="0" y="0"/>
                    </a:moveTo>
                    <a:lnTo>
                      <a:pt x="0" y="4302"/>
                    </a:lnTo>
                    <a:lnTo>
                      <a:pt x="2452" y="4302"/>
                    </a:lnTo>
                    <a:lnTo>
                      <a:pt x="24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2857550" y="5082750"/>
                <a:ext cx="84500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3380" h="5192" extrusionOk="0">
                    <a:moveTo>
                      <a:pt x="0" y="1"/>
                    </a:moveTo>
                    <a:lnTo>
                      <a:pt x="0" y="5191"/>
                    </a:lnTo>
                    <a:lnTo>
                      <a:pt x="3380" y="5191"/>
                    </a:lnTo>
                    <a:lnTo>
                      <a:pt x="3380" y="5014"/>
                    </a:lnTo>
                    <a:lnTo>
                      <a:pt x="145" y="5014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1379625" y="5092300"/>
                <a:ext cx="61300" cy="107550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4302" extrusionOk="0">
                    <a:moveTo>
                      <a:pt x="0" y="0"/>
                    </a:moveTo>
                    <a:lnTo>
                      <a:pt x="0" y="4302"/>
                    </a:lnTo>
                    <a:lnTo>
                      <a:pt x="2452" y="4302"/>
                    </a:lnTo>
                    <a:lnTo>
                      <a:pt x="24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1367425" y="5082750"/>
                <a:ext cx="84500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3380" h="5192" extrusionOk="0">
                    <a:moveTo>
                      <a:pt x="1" y="1"/>
                    </a:moveTo>
                    <a:lnTo>
                      <a:pt x="1" y="5191"/>
                    </a:lnTo>
                    <a:lnTo>
                      <a:pt x="3380" y="5191"/>
                    </a:lnTo>
                    <a:lnTo>
                      <a:pt x="3380" y="5014"/>
                    </a:lnTo>
                    <a:lnTo>
                      <a:pt x="145" y="5014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2100125" y="4359200"/>
                <a:ext cx="4242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484" extrusionOk="0">
                    <a:moveTo>
                      <a:pt x="1696" y="1"/>
                    </a:moveTo>
                    <a:cubicBezTo>
                      <a:pt x="1053" y="47"/>
                      <a:pt x="450" y="327"/>
                      <a:pt x="0" y="787"/>
                    </a:cubicBezTo>
                    <a:lnTo>
                      <a:pt x="1696" y="2483"/>
                    </a:lnTo>
                    <a:lnTo>
                      <a:pt x="16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2081225" y="4385250"/>
                <a:ext cx="5317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593" extrusionOk="0">
                    <a:moveTo>
                      <a:pt x="535" y="0"/>
                    </a:moveTo>
                    <a:cubicBezTo>
                      <a:pt x="188" y="457"/>
                      <a:pt x="0" y="1015"/>
                      <a:pt x="0" y="1589"/>
                    </a:cubicBezTo>
                    <a:lnTo>
                      <a:pt x="0" y="1592"/>
                    </a:lnTo>
                    <a:lnTo>
                      <a:pt x="2126" y="1592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2150950" y="4359175"/>
                <a:ext cx="4060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2306" extrusionOk="0">
                    <a:moveTo>
                      <a:pt x="1" y="1"/>
                    </a:moveTo>
                    <a:lnTo>
                      <a:pt x="1" y="2306"/>
                    </a:lnTo>
                    <a:cubicBezTo>
                      <a:pt x="541" y="1764"/>
                      <a:pt x="1081" y="1224"/>
                      <a:pt x="1623" y="682"/>
                    </a:cubicBezTo>
                    <a:cubicBezTo>
                      <a:pt x="1176" y="276"/>
                      <a:pt x="603" y="3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2154625" y="4382275"/>
                <a:ext cx="58550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712" extrusionOk="0">
                    <a:moveTo>
                      <a:pt x="1710" y="1"/>
                    </a:moveTo>
                    <a:lnTo>
                      <a:pt x="0" y="1711"/>
                    </a:lnTo>
                    <a:lnTo>
                      <a:pt x="2342" y="1711"/>
                    </a:lnTo>
                    <a:lnTo>
                      <a:pt x="2342" y="1708"/>
                    </a:lnTo>
                    <a:cubicBezTo>
                      <a:pt x="2342" y="1082"/>
                      <a:pt x="2117" y="476"/>
                      <a:pt x="1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2059350" y="4375650"/>
                <a:ext cx="1633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2618" extrusionOk="0">
                    <a:moveTo>
                      <a:pt x="1226" y="1"/>
                    </a:moveTo>
                    <a:lnTo>
                      <a:pt x="1226" y="1"/>
                    </a:lnTo>
                    <a:cubicBezTo>
                      <a:pt x="1" y="956"/>
                      <a:pt x="70" y="2616"/>
                      <a:pt x="70" y="2617"/>
                    </a:cubicBezTo>
                    <a:lnTo>
                      <a:pt x="6532" y="2617"/>
                    </a:lnTo>
                    <a:lnTo>
                      <a:pt x="6532" y="2390"/>
                    </a:lnTo>
                    <a:lnTo>
                      <a:pt x="342" y="2390"/>
                    </a:lnTo>
                    <a:lnTo>
                      <a:pt x="342" y="2386"/>
                    </a:lnTo>
                    <a:cubicBezTo>
                      <a:pt x="342" y="1462"/>
                      <a:pt x="679" y="625"/>
                      <a:pt x="1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>
                <a:off x="1217250" y="5355125"/>
                <a:ext cx="44475" cy="115625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4625" extrusionOk="0">
                    <a:moveTo>
                      <a:pt x="338" y="0"/>
                    </a:moveTo>
                    <a:lnTo>
                      <a:pt x="0" y="4624"/>
                    </a:lnTo>
                    <a:lnTo>
                      <a:pt x="1779" y="4624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rgbClr val="133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1232200" y="4970575"/>
                <a:ext cx="14575" cy="5001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0007" extrusionOk="0">
                    <a:moveTo>
                      <a:pt x="0" y="0"/>
                    </a:moveTo>
                    <a:lnTo>
                      <a:pt x="0" y="20006"/>
                    </a:lnTo>
                    <a:lnTo>
                      <a:pt x="582" y="20006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1199675" y="4887425"/>
                <a:ext cx="79600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327" extrusionOk="0">
                    <a:moveTo>
                      <a:pt x="0" y="0"/>
                    </a:moveTo>
                    <a:lnTo>
                      <a:pt x="675" y="3326"/>
                    </a:lnTo>
                    <a:lnTo>
                      <a:pt x="2510" y="3326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rgbClr val="133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1214425" y="4902825"/>
                <a:ext cx="50125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94" extrusionOk="0">
                    <a:moveTo>
                      <a:pt x="0" y="0"/>
                    </a:moveTo>
                    <a:lnTo>
                      <a:pt x="425" y="2093"/>
                    </a:lnTo>
                    <a:lnTo>
                      <a:pt x="1580" y="2093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1199675" y="4866250"/>
                <a:ext cx="79600" cy="21200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848" extrusionOk="0">
                    <a:moveTo>
                      <a:pt x="675" y="1"/>
                    </a:moveTo>
                    <a:lnTo>
                      <a:pt x="0" y="847"/>
                    </a:lnTo>
                    <a:lnTo>
                      <a:pt x="3183" y="847"/>
                    </a:lnTo>
                    <a:lnTo>
                      <a:pt x="2510" y="1"/>
                    </a:lnTo>
                    <a:close/>
                  </a:path>
                </a:pathLst>
              </a:custGeom>
              <a:solidFill>
                <a:srgbClr val="133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1208875" y="4961950"/>
                <a:ext cx="613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45" extrusionOk="0">
                    <a:moveTo>
                      <a:pt x="173" y="0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4"/>
                      <a:pt x="173" y="344"/>
                    </a:cubicBezTo>
                    <a:lnTo>
                      <a:pt x="2279" y="344"/>
                    </a:lnTo>
                    <a:cubicBezTo>
                      <a:pt x="2374" y="344"/>
                      <a:pt x="2452" y="268"/>
                      <a:pt x="2452" y="173"/>
                    </a:cubicBezTo>
                    <a:cubicBezTo>
                      <a:pt x="2452" y="78"/>
                      <a:pt x="2374" y="1"/>
                      <a:pt x="2279" y="0"/>
                    </a:cubicBezTo>
                    <a:close/>
                  </a:path>
                </a:pathLst>
              </a:custGeom>
              <a:solidFill>
                <a:srgbClr val="133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>
                <a:off x="1220825" y="5350825"/>
                <a:ext cx="37400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345" extrusionOk="0">
                    <a:moveTo>
                      <a:pt x="173" y="1"/>
                    </a:moveTo>
                    <a:cubicBezTo>
                      <a:pt x="77" y="1"/>
                      <a:pt x="1" y="77"/>
                      <a:pt x="1" y="172"/>
                    </a:cubicBezTo>
                    <a:cubicBezTo>
                      <a:pt x="1" y="267"/>
                      <a:pt x="77" y="344"/>
                      <a:pt x="173" y="345"/>
                    </a:cubicBezTo>
                    <a:lnTo>
                      <a:pt x="1323" y="345"/>
                    </a:lnTo>
                    <a:cubicBezTo>
                      <a:pt x="1418" y="344"/>
                      <a:pt x="1496" y="267"/>
                      <a:pt x="1496" y="172"/>
                    </a:cubicBezTo>
                    <a:cubicBezTo>
                      <a:pt x="1496" y="77"/>
                      <a:pt x="1418" y="1"/>
                      <a:pt x="1323" y="1"/>
                    </a:cubicBezTo>
                    <a:close/>
                  </a:path>
                </a:pathLst>
              </a:custGeom>
              <a:solidFill>
                <a:srgbClr val="133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1227000" y="4853750"/>
                <a:ext cx="250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502" y="1"/>
                    </a:moveTo>
                    <a:cubicBezTo>
                      <a:pt x="225" y="1"/>
                      <a:pt x="1" y="224"/>
                      <a:pt x="1" y="501"/>
                    </a:cubicBezTo>
                    <a:cubicBezTo>
                      <a:pt x="1" y="777"/>
                      <a:pt x="225" y="1001"/>
                      <a:pt x="502" y="1001"/>
                    </a:cubicBezTo>
                    <a:cubicBezTo>
                      <a:pt x="777" y="1001"/>
                      <a:pt x="1001" y="777"/>
                      <a:pt x="1001" y="501"/>
                    </a:cubicBezTo>
                    <a:cubicBezTo>
                      <a:pt x="1001" y="224"/>
                      <a:pt x="777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1071925" y="5467375"/>
                <a:ext cx="25355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101422" h="346" extrusionOk="0">
                    <a:moveTo>
                      <a:pt x="0" y="1"/>
                    </a:moveTo>
                    <a:lnTo>
                      <a:pt x="0" y="345"/>
                    </a:lnTo>
                    <a:lnTo>
                      <a:pt x="101421" y="345"/>
                    </a:lnTo>
                    <a:lnTo>
                      <a:pt x="101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1483225" y="4970575"/>
                <a:ext cx="158025" cy="500175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20007" extrusionOk="0">
                    <a:moveTo>
                      <a:pt x="424" y="0"/>
                    </a:moveTo>
                    <a:lnTo>
                      <a:pt x="424" y="2248"/>
                    </a:lnTo>
                    <a:lnTo>
                      <a:pt x="0" y="20006"/>
                    </a:lnTo>
                    <a:lnTo>
                      <a:pt x="6320" y="20006"/>
                    </a:lnTo>
                    <a:lnTo>
                      <a:pt x="6320" y="2078"/>
                    </a:lnTo>
                    <a:lnTo>
                      <a:pt x="63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2664675" y="4970575"/>
                <a:ext cx="160625" cy="5001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20007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1" y="20006"/>
                    </a:lnTo>
                    <a:lnTo>
                      <a:pt x="6425" y="20006"/>
                    </a:lnTo>
                    <a:lnTo>
                      <a:pt x="5898" y="720"/>
                    </a:lnTo>
                    <a:lnTo>
                      <a:pt x="58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>
                <a:off x="2074875" y="4970575"/>
                <a:ext cx="147450" cy="502750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20110" extrusionOk="0">
                    <a:moveTo>
                      <a:pt x="0" y="0"/>
                    </a:moveTo>
                    <a:lnTo>
                      <a:pt x="0" y="1574"/>
                    </a:lnTo>
                    <a:lnTo>
                      <a:pt x="0" y="20110"/>
                    </a:lnTo>
                    <a:lnTo>
                      <a:pt x="5897" y="20110"/>
                    </a:lnTo>
                    <a:lnTo>
                      <a:pt x="5897" y="1404"/>
                    </a:lnTo>
                    <a:lnTo>
                      <a:pt x="58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1493800" y="4970575"/>
                <a:ext cx="147450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699" extrusionOk="0">
                    <a:moveTo>
                      <a:pt x="1" y="0"/>
                    </a:moveTo>
                    <a:lnTo>
                      <a:pt x="1" y="78"/>
                    </a:lnTo>
                    <a:lnTo>
                      <a:pt x="1" y="699"/>
                    </a:lnTo>
                    <a:lnTo>
                      <a:pt x="5897" y="699"/>
                    </a:lnTo>
                    <a:lnTo>
                      <a:pt x="5897" y="73"/>
                    </a:lnTo>
                    <a:lnTo>
                      <a:pt x="58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2664675" y="4970575"/>
                <a:ext cx="147450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699" extrusionOk="0">
                    <a:moveTo>
                      <a:pt x="1" y="0"/>
                    </a:moveTo>
                    <a:lnTo>
                      <a:pt x="1" y="31"/>
                    </a:lnTo>
                    <a:lnTo>
                      <a:pt x="1" y="699"/>
                    </a:lnTo>
                    <a:lnTo>
                      <a:pt x="5898" y="699"/>
                    </a:lnTo>
                    <a:lnTo>
                      <a:pt x="5898" y="25"/>
                    </a:lnTo>
                    <a:lnTo>
                      <a:pt x="58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2074875" y="4970575"/>
                <a:ext cx="14745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703" extrusionOk="0">
                    <a:moveTo>
                      <a:pt x="0" y="0"/>
                    </a:moveTo>
                    <a:lnTo>
                      <a:pt x="0" y="56"/>
                    </a:lnTo>
                    <a:lnTo>
                      <a:pt x="0" y="702"/>
                    </a:lnTo>
                    <a:lnTo>
                      <a:pt x="5897" y="702"/>
                    </a:lnTo>
                    <a:lnTo>
                      <a:pt x="5897" y="49"/>
                    </a:lnTo>
                    <a:lnTo>
                      <a:pt x="58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1460625" y="4823250"/>
                <a:ext cx="13786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55147" h="5894" extrusionOk="0">
                    <a:moveTo>
                      <a:pt x="1" y="0"/>
                    </a:moveTo>
                    <a:lnTo>
                      <a:pt x="241" y="5893"/>
                    </a:lnTo>
                    <a:lnTo>
                      <a:pt x="55146" y="5893"/>
                    </a:lnTo>
                    <a:lnTo>
                      <a:pt x="55146" y="1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24"/>
            <p:cNvGrpSpPr/>
            <p:nvPr/>
          </p:nvGrpSpPr>
          <p:grpSpPr>
            <a:xfrm flipH="1">
              <a:off x="2622765" y="2599686"/>
              <a:ext cx="1064585" cy="871209"/>
              <a:chOff x="1641225" y="5096375"/>
              <a:chExt cx="433675" cy="354900"/>
            </a:xfrm>
          </p:grpSpPr>
          <p:sp>
            <p:nvSpPr>
              <p:cNvPr id="230" name="Google Shape;230;p24"/>
              <p:cNvSpPr/>
              <p:nvPr/>
            </p:nvSpPr>
            <p:spPr>
              <a:xfrm>
                <a:off x="1641225" y="5096375"/>
                <a:ext cx="4336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60" extrusionOk="0">
                    <a:moveTo>
                      <a:pt x="0" y="1"/>
                    </a:moveTo>
                    <a:lnTo>
                      <a:pt x="0" y="259"/>
                    </a:lnTo>
                    <a:lnTo>
                      <a:pt x="17346" y="259"/>
                    </a:lnTo>
                    <a:lnTo>
                      <a:pt x="17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1641225" y="5119600"/>
                <a:ext cx="4336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9" extrusionOk="0">
                    <a:moveTo>
                      <a:pt x="0" y="0"/>
                    </a:moveTo>
                    <a:lnTo>
                      <a:pt x="0" y="259"/>
                    </a:lnTo>
                    <a:lnTo>
                      <a:pt x="17346" y="259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1641225" y="5142850"/>
                <a:ext cx="4336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9" extrusionOk="0">
                    <a:moveTo>
                      <a:pt x="0" y="0"/>
                    </a:moveTo>
                    <a:lnTo>
                      <a:pt x="0" y="259"/>
                    </a:lnTo>
                    <a:lnTo>
                      <a:pt x="17346" y="259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1641225" y="5166050"/>
                <a:ext cx="4336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60" extrusionOk="0">
                    <a:moveTo>
                      <a:pt x="0" y="1"/>
                    </a:moveTo>
                    <a:lnTo>
                      <a:pt x="0" y="259"/>
                    </a:lnTo>
                    <a:lnTo>
                      <a:pt x="17346" y="259"/>
                    </a:lnTo>
                    <a:lnTo>
                      <a:pt x="17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1641225" y="5189300"/>
                <a:ext cx="4336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8" extrusionOk="0">
                    <a:moveTo>
                      <a:pt x="0" y="1"/>
                    </a:moveTo>
                    <a:lnTo>
                      <a:pt x="0" y="258"/>
                    </a:lnTo>
                    <a:lnTo>
                      <a:pt x="17346" y="258"/>
                    </a:lnTo>
                    <a:lnTo>
                      <a:pt x="17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1641225" y="5212525"/>
                <a:ext cx="4336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9" extrusionOk="0">
                    <a:moveTo>
                      <a:pt x="0" y="0"/>
                    </a:moveTo>
                    <a:lnTo>
                      <a:pt x="0" y="259"/>
                    </a:lnTo>
                    <a:lnTo>
                      <a:pt x="17346" y="259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1641225" y="5235775"/>
                <a:ext cx="4336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8" extrusionOk="0">
                    <a:moveTo>
                      <a:pt x="0" y="0"/>
                    </a:moveTo>
                    <a:lnTo>
                      <a:pt x="0" y="257"/>
                    </a:lnTo>
                    <a:lnTo>
                      <a:pt x="17346" y="257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1641225" y="5258975"/>
                <a:ext cx="4336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60" extrusionOk="0">
                    <a:moveTo>
                      <a:pt x="0" y="1"/>
                    </a:moveTo>
                    <a:lnTo>
                      <a:pt x="0" y="259"/>
                    </a:lnTo>
                    <a:lnTo>
                      <a:pt x="17346" y="259"/>
                    </a:lnTo>
                    <a:lnTo>
                      <a:pt x="17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1641225" y="5282225"/>
                <a:ext cx="4336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8" extrusionOk="0">
                    <a:moveTo>
                      <a:pt x="0" y="0"/>
                    </a:moveTo>
                    <a:lnTo>
                      <a:pt x="0" y="258"/>
                    </a:lnTo>
                    <a:lnTo>
                      <a:pt x="17346" y="258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1641225" y="5305450"/>
                <a:ext cx="4336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9" extrusionOk="0">
                    <a:moveTo>
                      <a:pt x="0" y="0"/>
                    </a:moveTo>
                    <a:lnTo>
                      <a:pt x="0" y="258"/>
                    </a:lnTo>
                    <a:lnTo>
                      <a:pt x="17346" y="258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1641225" y="5328650"/>
                <a:ext cx="4336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60" extrusionOk="0">
                    <a:moveTo>
                      <a:pt x="0" y="1"/>
                    </a:moveTo>
                    <a:lnTo>
                      <a:pt x="0" y="259"/>
                    </a:lnTo>
                    <a:lnTo>
                      <a:pt x="17346" y="259"/>
                    </a:lnTo>
                    <a:lnTo>
                      <a:pt x="17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1641225" y="5351900"/>
                <a:ext cx="4336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8" extrusionOk="0">
                    <a:moveTo>
                      <a:pt x="0" y="0"/>
                    </a:moveTo>
                    <a:lnTo>
                      <a:pt x="0" y="258"/>
                    </a:lnTo>
                    <a:lnTo>
                      <a:pt x="17346" y="258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>
                <a:off x="1641225" y="5375125"/>
                <a:ext cx="4336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9" extrusionOk="0">
                    <a:moveTo>
                      <a:pt x="0" y="0"/>
                    </a:moveTo>
                    <a:lnTo>
                      <a:pt x="0" y="258"/>
                    </a:lnTo>
                    <a:lnTo>
                      <a:pt x="17346" y="258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1641225" y="5398350"/>
                <a:ext cx="4336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9" extrusionOk="0">
                    <a:moveTo>
                      <a:pt x="0" y="1"/>
                    </a:moveTo>
                    <a:lnTo>
                      <a:pt x="0" y="258"/>
                    </a:lnTo>
                    <a:lnTo>
                      <a:pt x="17346" y="258"/>
                    </a:lnTo>
                    <a:lnTo>
                      <a:pt x="17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1641225" y="5421575"/>
                <a:ext cx="4336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9" extrusionOk="0">
                    <a:moveTo>
                      <a:pt x="0" y="0"/>
                    </a:moveTo>
                    <a:lnTo>
                      <a:pt x="0" y="259"/>
                    </a:lnTo>
                    <a:lnTo>
                      <a:pt x="17346" y="259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1641225" y="5444825"/>
                <a:ext cx="4336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258" extrusionOk="0">
                    <a:moveTo>
                      <a:pt x="0" y="0"/>
                    </a:moveTo>
                    <a:lnTo>
                      <a:pt x="0" y="257"/>
                    </a:lnTo>
                    <a:lnTo>
                      <a:pt x="17346" y="257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24"/>
          <p:cNvSpPr/>
          <p:nvPr/>
        </p:nvSpPr>
        <p:spPr>
          <a:xfrm>
            <a:off x="0" y="1186050"/>
            <a:ext cx="193200" cy="275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Untertitel 49">
            <a:extLst>
              <a:ext uri="{FF2B5EF4-FFF2-40B4-BE49-F238E27FC236}">
                <a16:creationId xmlns:a16="http://schemas.microsoft.com/office/drawing/2014/main" id="{1725A914-81C7-672E-9580-80D51C6D9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Comparison of Lot Footage 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EBE0835-C307-E46A-459C-89F6E5D0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945" y="1092539"/>
            <a:ext cx="3736110" cy="37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2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Waterfront: price range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" name="Google Shape;829;p35">
            <a:extLst>
              <a:ext uri="{FF2B5EF4-FFF2-40B4-BE49-F238E27FC236}">
                <a16:creationId xmlns:a16="http://schemas.microsoft.com/office/drawing/2014/main" id="{1BA2D333-FC9F-0245-B337-4C4B7605E66E}"/>
              </a:ext>
            </a:extLst>
          </p:cNvPr>
          <p:cNvGraphicFramePr/>
          <p:nvPr/>
        </p:nvGraphicFramePr>
        <p:xfrm>
          <a:off x="1695727" y="3204955"/>
          <a:ext cx="5752545" cy="1493520"/>
        </p:xfrm>
        <a:graphic>
          <a:graphicData uri="http://schemas.openxmlformats.org/drawingml/2006/table">
            <a:tbl>
              <a:tblPr>
                <a:noFill/>
                <a:tableStyleId>{871A5071-0E26-4212-8DE5-AFE12EA92813}</a:tableStyleId>
              </a:tblPr>
              <a:tblGrid>
                <a:gridCol w="130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6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 dirty="0" err="1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count</a:t>
                      </a:r>
                      <a:endParaRPr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19060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155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6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mean</a:t>
                      </a:r>
                      <a:endParaRPr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533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121">
                        <a:alpha val="6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1689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121">
                        <a:alpha val="65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6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min</a:t>
                      </a:r>
                      <a:endParaRPr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78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285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6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lang="en" b="1" dirty="0" err="1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owest</a:t>
                      </a:r>
                      <a:r>
                        <a:rPr lang="en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25%</a:t>
                      </a:r>
                      <a:endParaRPr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320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121">
                        <a:alpha val="6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795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121">
                        <a:alpha val="65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71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450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1410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37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75%</a:t>
                      </a:r>
                      <a:endParaRPr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639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121">
                        <a:alpha val="6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2265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121">
                        <a:alpha val="65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6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max</a:t>
                      </a:r>
                      <a:endParaRPr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7700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7060</a:t>
                      </a:r>
                      <a:endParaRPr sz="1100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7CC160E6-82E8-5993-5046-E5205160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1194588"/>
            <a:ext cx="4887952" cy="20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6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price by season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5F71D6-C633-63DD-9632-CE5E1C85C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0" y="1115944"/>
            <a:ext cx="7772400" cy="322270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C70B5E2-C734-8568-9C2A-8D7230964A76}"/>
              </a:ext>
            </a:extLst>
          </p:cNvPr>
          <p:cNvSpPr txBox="1"/>
          <p:nvPr/>
        </p:nvSpPr>
        <p:spPr>
          <a:xfrm>
            <a:off x="1579417" y="4328202"/>
            <a:ext cx="128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17% </a:t>
            </a:r>
            <a:r>
              <a:rPr lang="de-DE" sz="1200" dirty="0" err="1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of</a:t>
            </a:r>
            <a:r>
              <a:rPr lang="de-DE" sz="1200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 annual </a:t>
            </a:r>
            <a:r>
              <a:rPr lang="de-DE" sz="1200" dirty="0" err="1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sales</a:t>
            </a:r>
            <a:endParaRPr lang="de-DE" sz="1200" dirty="0">
              <a:solidFill>
                <a:schemeClr val="dk2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CF6A39A-023A-7FDF-9F82-7654F66D5309}"/>
              </a:ext>
            </a:extLst>
          </p:cNvPr>
          <p:cNvSpPr txBox="1"/>
          <p:nvPr/>
        </p:nvSpPr>
        <p:spPr>
          <a:xfrm>
            <a:off x="3249327" y="4338646"/>
            <a:ext cx="128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dk2"/>
                </a:solidFill>
                <a:latin typeface="Poppins"/>
                <a:cs typeface="Poppins"/>
              </a:rPr>
              <a:t>32% </a:t>
            </a:r>
            <a:r>
              <a:rPr lang="de-DE" sz="1200" dirty="0" err="1">
                <a:solidFill>
                  <a:schemeClr val="dk2"/>
                </a:solidFill>
                <a:latin typeface="Poppins"/>
                <a:cs typeface="Poppins"/>
              </a:rPr>
              <a:t>of</a:t>
            </a:r>
            <a:r>
              <a:rPr lang="de-DE" sz="1200" dirty="0">
                <a:solidFill>
                  <a:schemeClr val="dk2"/>
                </a:solidFill>
                <a:latin typeface="Poppins"/>
                <a:cs typeface="Poppins"/>
              </a:rPr>
              <a:t> annual </a:t>
            </a:r>
            <a:r>
              <a:rPr lang="de-DE" sz="1200" dirty="0" err="1">
                <a:solidFill>
                  <a:schemeClr val="dk2"/>
                </a:solidFill>
                <a:latin typeface="Poppins"/>
                <a:cs typeface="Poppins"/>
              </a:rPr>
              <a:t>sales</a:t>
            </a:r>
            <a:endParaRPr lang="de-DE" sz="1200" dirty="0">
              <a:solidFill>
                <a:schemeClr val="dk2"/>
              </a:solidFill>
              <a:latin typeface="Poppins"/>
              <a:cs typeface="Poppin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8132D1-498E-22F8-C81F-52B25B3B6D84}"/>
              </a:ext>
            </a:extLst>
          </p:cNvPr>
          <p:cNvSpPr txBox="1"/>
          <p:nvPr/>
        </p:nvSpPr>
        <p:spPr>
          <a:xfrm>
            <a:off x="5001708" y="4328202"/>
            <a:ext cx="128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dk2"/>
                </a:solidFill>
                <a:latin typeface="Poppins"/>
                <a:cs typeface="Poppins"/>
              </a:rPr>
              <a:t>28% </a:t>
            </a:r>
            <a:r>
              <a:rPr lang="de-DE" sz="1200" dirty="0" err="1">
                <a:solidFill>
                  <a:schemeClr val="dk2"/>
                </a:solidFill>
                <a:latin typeface="Poppins"/>
                <a:cs typeface="Poppins"/>
              </a:rPr>
              <a:t>of</a:t>
            </a:r>
            <a:r>
              <a:rPr lang="de-DE" sz="1200" dirty="0">
                <a:solidFill>
                  <a:schemeClr val="dk2"/>
                </a:solidFill>
                <a:latin typeface="Poppins"/>
                <a:cs typeface="Poppins"/>
              </a:rPr>
              <a:t> annual </a:t>
            </a:r>
            <a:r>
              <a:rPr lang="de-DE" sz="1200" dirty="0" err="1">
                <a:solidFill>
                  <a:schemeClr val="dk2"/>
                </a:solidFill>
                <a:latin typeface="Poppins"/>
                <a:cs typeface="Poppins"/>
              </a:rPr>
              <a:t>sales</a:t>
            </a:r>
            <a:endParaRPr lang="de-DE" sz="1200" dirty="0">
              <a:solidFill>
                <a:schemeClr val="dk2"/>
              </a:solidFill>
              <a:latin typeface="Poppins"/>
              <a:cs typeface="Poppin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37678C-4B6F-740B-A5D4-D5B0315AEAB4}"/>
              </a:ext>
            </a:extLst>
          </p:cNvPr>
          <p:cNvSpPr txBox="1"/>
          <p:nvPr/>
        </p:nvSpPr>
        <p:spPr>
          <a:xfrm>
            <a:off x="6671618" y="4338646"/>
            <a:ext cx="128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dk2"/>
                </a:solidFill>
                <a:latin typeface="Poppins"/>
                <a:cs typeface="Poppins"/>
              </a:rPr>
              <a:t>23% </a:t>
            </a:r>
            <a:r>
              <a:rPr lang="de-DE" sz="1200" dirty="0" err="1">
                <a:solidFill>
                  <a:schemeClr val="dk2"/>
                </a:solidFill>
                <a:latin typeface="Poppins"/>
                <a:cs typeface="Poppins"/>
              </a:rPr>
              <a:t>of</a:t>
            </a:r>
            <a:r>
              <a:rPr lang="de-DE" sz="1200" dirty="0">
                <a:solidFill>
                  <a:schemeClr val="dk2"/>
                </a:solidFill>
                <a:latin typeface="Poppins"/>
                <a:cs typeface="Poppins"/>
              </a:rPr>
              <a:t> annual </a:t>
            </a:r>
            <a:r>
              <a:rPr lang="de-DE" sz="1200" dirty="0" err="1">
                <a:solidFill>
                  <a:schemeClr val="dk2"/>
                </a:solidFill>
                <a:latin typeface="Poppins"/>
                <a:cs typeface="Poppins"/>
              </a:rPr>
              <a:t>sales</a:t>
            </a:r>
            <a:endParaRPr lang="de-DE" sz="1200" dirty="0">
              <a:solidFill>
                <a:schemeClr val="dk2"/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5220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Hypotheses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1" name="Google Shape;581;p30"/>
          <p:cNvSpPr txBox="1">
            <a:spLocks noGrp="1"/>
          </p:cNvSpPr>
          <p:nvPr>
            <p:ph type="subTitle" idx="4"/>
          </p:nvPr>
        </p:nvSpPr>
        <p:spPr>
          <a:xfrm>
            <a:off x="720000" y="2241512"/>
            <a:ext cx="2392800" cy="9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H1: Waterfront and price</a:t>
            </a:r>
          </a:p>
        </p:txBody>
      </p:sp>
      <p:sp>
        <p:nvSpPr>
          <p:cNvPr id="582" name="Google Shape;582;p30"/>
          <p:cNvSpPr txBox="1">
            <a:spLocks noGrp="1"/>
          </p:cNvSpPr>
          <p:nvPr>
            <p:ph type="subTitle" idx="5"/>
          </p:nvPr>
        </p:nvSpPr>
        <p:spPr>
          <a:xfrm>
            <a:off x="3375602" y="2241512"/>
            <a:ext cx="2392800" cy="9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H2: Own and neighbor lot</a:t>
            </a:r>
          </a:p>
        </p:txBody>
      </p:sp>
      <p:sp>
        <p:nvSpPr>
          <p:cNvPr id="583" name="Google Shape;583;p30"/>
          <p:cNvSpPr txBox="1">
            <a:spLocks noGrp="1"/>
          </p:cNvSpPr>
          <p:nvPr>
            <p:ph type="subTitle" idx="1"/>
          </p:nvPr>
        </p:nvSpPr>
        <p:spPr>
          <a:xfrm>
            <a:off x="720000" y="3172012"/>
            <a:ext cx="2392800" cy="1404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If the house is at the waterfront, then the price will be higher because of a greater demand.</a:t>
            </a:r>
          </a:p>
        </p:txBody>
      </p:sp>
      <p:sp>
        <p:nvSpPr>
          <p:cNvPr id="584" name="Google Shape;584;p30"/>
          <p:cNvSpPr txBox="1">
            <a:spLocks noGrp="1"/>
          </p:cNvSpPr>
          <p:nvPr>
            <p:ph type="subTitle" idx="2"/>
          </p:nvPr>
        </p:nvSpPr>
        <p:spPr>
          <a:xfrm>
            <a:off x="3375598" y="3172012"/>
            <a:ext cx="2392800" cy="1404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If the footage of the lot is big, then the lots in the neighborhood will also be big.</a:t>
            </a:r>
          </a:p>
        </p:txBody>
      </p:sp>
      <p:sp>
        <p:nvSpPr>
          <p:cNvPr id="585" name="Google Shape;585;p30"/>
          <p:cNvSpPr txBox="1">
            <a:spLocks noGrp="1"/>
          </p:cNvSpPr>
          <p:nvPr>
            <p:ph type="subTitle" idx="3"/>
          </p:nvPr>
        </p:nvSpPr>
        <p:spPr>
          <a:xfrm>
            <a:off x="6031075" y="3172012"/>
            <a:ext cx="2392800" cy="1404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If you buy the house in a colder season, then the price will be lower because nobody is in the mood to look at houses.</a:t>
            </a:r>
          </a:p>
        </p:txBody>
      </p:sp>
      <p:sp>
        <p:nvSpPr>
          <p:cNvPr id="586" name="Google Shape;586;p30"/>
          <p:cNvSpPr txBox="1">
            <a:spLocks noGrp="1"/>
          </p:cNvSpPr>
          <p:nvPr>
            <p:ph type="subTitle" idx="6"/>
          </p:nvPr>
        </p:nvSpPr>
        <p:spPr>
          <a:xfrm>
            <a:off x="6031075" y="2241512"/>
            <a:ext cx="2392800" cy="9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H3: Season</a:t>
            </a:r>
            <a:br>
              <a:rPr lang="en-US"/>
            </a:br>
            <a:r>
              <a:rPr lang="en-US"/>
              <a:t>and price</a:t>
            </a:r>
          </a:p>
        </p:txBody>
      </p:sp>
      <p:sp>
        <p:nvSpPr>
          <p:cNvPr id="587" name="Google Shape;587;p30"/>
          <p:cNvSpPr/>
          <p:nvPr/>
        </p:nvSpPr>
        <p:spPr>
          <a:xfrm>
            <a:off x="4242988" y="1597188"/>
            <a:ext cx="657900" cy="65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91" name="Google Shape;591;p30"/>
          <p:cNvSpPr/>
          <p:nvPr/>
        </p:nvSpPr>
        <p:spPr>
          <a:xfrm>
            <a:off x="1587450" y="1597188"/>
            <a:ext cx="657900" cy="65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96" name="Google Shape;596;p30"/>
          <p:cNvSpPr/>
          <p:nvPr/>
        </p:nvSpPr>
        <p:spPr>
          <a:xfrm>
            <a:off x="6898638" y="1597188"/>
            <a:ext cx="657900" cy="65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01" name="Google Shape;601;p30"/>
          <p:cNvSpPr/>
          <p:nvPr/>
        </p:nvSpPr>
        <p:spPr>
          <a:xfrm>
            <a:off x="7955401" y="4298772"/>
            <a:ext cx="694013" cy="190670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02" name="Google Shape;602;p30"/>
          <p:cNvSpPr/>
          <p:nvPr/>
        </p:nvSpPr>
        <p:spPr>
          <a:xfrm rot="5400000">
            <a:off x="8390675" y="566550"/>
            <a:ext cx="1120500" cy="1120500"/>
          </a:xfrm>
          <a:prstGeom prst="pie">
            <a:avLst>
              <a:gd name="adj1" fmla="val 0"/>
              <a:gd name="adj2" fmla="val 1081805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55;p44">
            <a:extLst>
              <a:ext uri="{FF2B5EF4-FFF2-40B4-BE49-F238E27FC236}">
                <a16:creationId xmlns:a16="http://schemas.microsoft.com/office/drawing/2014/main" id="{A771D138-D977-EE76-D2BE-67E9D1468F77}"/>
              </a:ext>
            </a:extLst>
          </p:cNvPr>
          <p:cNvSpPr/>
          <p:nvPr/>
        </p:nvSpPr>
        <p:spPr>
          <a:xfrm>
            <a:off x="1726460" y="1742238"/>
            <a:ext cx="367889" cy="343068"/>
          </a:xfrm>
          <a:custGeom>
            <a:avLst/>
            <a:gdLst/>
            <a:ahLst/>
            <a:cxnLst/>
            <a:rect l="l" t="t" r="r" b="b"/>
            <a:pathLst>
              <a:path w="13680" h="12757" extrusionOk="0">
                <a:moveTo>
                  <a:pt x="6824" y="868"/>
                </a:moveTo>
                <a:cubicBezTo>
                  <a:pt x="7514" y="868"/>
                  <a:pt x="8205" y="1326"/>
                  <a:pt x="8251" y="2241"/>
                </a:cubicBezTo>
                <a:lnTo>
                  <a:pt x="8251" y="2737"/>
                </a:lnTo>
                <a:lnTo>
                  <a:pt x="5397" y="2737"/>
                </a:lnTo>
                <a:lnTo>
                  <a:pt x="5397" y="2241"/>
                </a:lnTo>
                <a:cubicBezTo>
                  <a:pt x="5444" y="1326"/>
                  <a:pt x="6134" y="868"/>
                  <a:pt x="6824" y="868"/>
                </a:cubicBezTo>
                <a:close/>
                <a:moveTo>
                  <a:pt x="10516" y="783"/>
                </a:moveTo>
                <a:cubicBezTo>
                  <a:pt x="11291" y="783"/>
                  <a:pt x="11942" y="1434"/>
                  <a:pt x="11942" y="2241"/>
                </a:cubicBezTo>
                <a:lnTo>
                  <a:pt x="11942" y="2737"/>
                </a:lnTo>
                <a:lnTo>
                  <a:pt x="9058" y="2737"/>
                </a:lnTo>
                <a:lnTo>
                  <a:pt x="9058" y="2241"/>
                </a:lnTo>
                <a:cubicBezTo>
                  <a:pt x="9058" y="1434"/>
                  <a:pt x="9709" y="783"/>
                  <a:pt x="10516" y="783"/>
                </a:cubicBezTo>
                <a:close/>
                <a:moveTo>
                  <a:pt x="8251" y="3544"/>
                </a:moveTo>
                <a:lnTo>
                  <a:pt x="8251" y="4598"/>
                </a:lnTo>
                <a:lnTo>
                  <a:pt x="5397" y="4598"/>
                </a:lnTo>
                <a:lnTo>
                  <a:pt x="5397" y="3544"/>
                </a:lnTo>
                <a:close/>
                <a:moveTo>
                  <a:pt x="8251" y="5405"/>
                </a:moveTo>
                <a:lnTo>
                  <a:pt x="8251" y="6428"/>
                </a:lnTo>
                <a:lnTo>
                  <a:pt x="5397" y="6428"/>
                </a:lnTo>
                <a:lnTo>
                  <a:pt x="5397" y="5405"/>
                </a:lnTo>
                <a:close/>
                <a:moveTo>
                  <a:pt x="8251" y="7235"/>
                </a:moveTo>
                <a:lnTo>
                  <a:pt x="8251" y="8538"/>
                </a:lnTo>
                <a:cubicBezTo>
                  <a:pt x="8127" y="8476"/>
                  <a:pt x="8003" y="8383"/>
                  <a:pt x="7910" y="8290"/>
                </a:cubicBezTo>
                <a:cubicBezTo>
                  <a:pt x="7631" y="7979"/>
                  <a:pt x="7228" y="7793"/>
                  <a:pt x="6824" y="7793"/>
                </a:cubicBezTo>
                <a:cubicBezTo>
                  <a:pt x="6421" y="7793"/>
                  <a:pt x="6018" y="7979"/>
                  <a:pt x="5739" y="8290"/>
                </a:cubicBezTo>
                <a:cubicBezTo>
                  <a:pt x="5646" y="8383"/>
                  <a:pt x="5521" y="8476"/>
                  <a:pt x="5397" y="8538"/>
                </a:cubicBezTo>
                <a:lnTo>
                  <a:pt x="5397" y="7235"/>
                </a:lnTo>
                <a:close/>
                <a:moveTo>
                  <a:pt x="4591" y="3544"/>
                </a:moveTo>
                <a:lnTo>
                  <a:pt x="4591" y="8197"/>
                </a:lnTo>
                <a:cubicBezTo>
                  <a:pt x="4312" y="7917"/>
                  <a:pt x="3970" y="7793"/>
                  <a:pt x="3598" y="7793"/>
                </a:cubicBezTo>
                <a:cubicBezTo>
                  <a:pt x="3195" y="7793"/>
                  <a:pt x="2792" y="7979"/>
                  <a:pt x="2513" y="8290"/>
                </a:cubicBezTo>
                <a:cubicBezTo>
                  <a:pt x="2388" y="8460"/>
                  <a:pt x="2195" y="8546"/>
                  <a:pt x="1997" y="8546"/>
                </a:cubicBezTo>
                <a:cubicBezTo>
                  <a:pt x="1799" y="8546"/>
                  <a:pt x="1598" y="8460"/>
                  <a:pt x="1458" y="8290"/>
                </a:cubicBezTo>
                <a:cubicBezTo>
                  <a:pt x="1272" y="8073"/>
                  <a:pt x="1055" y="7948"/>
                  <a:pt x="775" y="7855"/>
                </a:cubicBezTo>
                <a:lnTo>
                  <a:pt x="775" y="3575"/>
                </a:lnTo>
                <a:lnTo>
                  <a:pt x="4591" y="3544"/>
                </a:lnTo>
                <a:close/>
                <a:moveTo>
                  <a:pt x="12873" y="3575"/>
                </a:moveTo>
                <a:lnTo>
                  <a:pt x="12873" y="7855"/>
                </a:lnTo>
                <a:cubicBezTo>
                  <a:pt x="12594" y="7948"/>
                  <a:pt x="12377" y="8073"/>
                  <a:pt x="12191" y="8290"/>
                </a:cubicBezTo>
                <a:cubicBezTo>
                  <a:pt x="12051" y="8460"/>
                  <a:pt x="11849" y="8546"/>
                  <a:pt x="11652" y="8546"/>
                </a:cubicBezTo>
                <a:cubicBezTo>
                  <a:pt x="11454" y="8546"/>
                  <a:pt x="11260" y="8460"/>
                  <a:pt x="11136" y="8290"/>
                </a:cubicBezTo>
                <a:cubicBezTo>
                  <a:pt x="10857" y="7979"/>
                  <a:pt x="10485" y="7824"/>
                  <a:pt x="10081" y="7793"/>
                </a:cubicBezTo>
                <a:cubicBezTo>
                  <a:pt x="9709" y="7793"/>
                  <a:pt x="9337" y="7948"/>
                  <a:pt x="9089" y="8197"/>
                </a:cubicBezTo>
                <a:lnTo>
                  <a:pt x="9089" y="3575"/>
                </a:lnTo>
                <a:close/>
                <a:moveTo>
                  <a:pt x="10062" y="8623"/>
                </a:moveTo>
                <a:cubicBezTo>
                  <a:pt x="10260" y="8623"/>
                  <a:pt x="10454" y="8708"/>
                  <a:pt x="10578" y="8879"/>
                </a:cubicBezTo>
                <a:cubicBezTo>
                  <a:pt x="10857" y="9189"/>
                  <a:pt x="11260" y="9375"/>
                  <a:pt x="11663" y="9375"/>
                </a:cubicBezTo>
                <a:cubicBezTo>
                  <a:pt x="12315" y="9375"/>
                  <a:pt x="12563" y="9065"/>
                  <a:pt x="12873" y="8755"/>
                </a:cubicBezTo>
                <a:lnTo>
                  <a:pt x="12873" y="9685"/>
                </a:lnTo>
                <a:cubicBezTo>
                  <a:pt x="12594" y="9779"/>
                  <a:pt x="12377" y="9934"/>
                  <a:pt x="12191" y="10120"/>
                </a:cubicBezTo>
                <a:cubicBezTo>
                  <a:pt x="12051" y="10290"/>
                  <a:pt x="11849" y="10376"/>
                  <a:pt x="11652" y="10376"/>
                </a:cubicBezTo>
                <a:cubicBezTo>
                  <a:pt x="11454" y="10376"/>
                  <a:pt x="11260" y="10290"/>
                  <a:pt x="11136" y="10120"/>
                </a:cubicBezTo>
                <a:cubicBezTo>
                  <a:pt x="10857" y="9810"/>
                  <a:pt x="10454" y="9654"/>
                  <a:pt x="10050" y="9654"/>
                </a:cubicBezTo>
                <a:cubicBezTo>
                  <a:pt x="9647" y="9654"/>
                  <a:pt x="9244" y="9810"/>
                  <a:pt x="8965" y="10120"/>
                </a:cubicBezTo>
                <a:cubicBezTo>
                  <a:pt x="8825" y="10290"/>
                  <a:pt x="8623" y="10376"/>
                  <a:pt x="8426" y="10376"/>
                </a:cubicBezTo>
                <a:cubicBezTo>
                  <a:pt x="8228" y="10376"/>
                  <a:pt x="8034" y="10290"/>
                  <a:pt x="7910" y="10120"/>
                </a:cubicBezTo>
                <a:cubicBezTo>
                  <a:pt x="7631" y="9810"/>
                  <a:pt x="7228" y="9654"/>
                  <a:pt x="6824" y="9654"/>
                </a:cubicBezTo>
                <a:cubicBezTo>
                  <a:pt x="6421" y="9654"/>
                  <a:pt x="6018" y="9810"/>
                  <a:pt x="5739" y="10120"/>
                </a:cubicBezTo>
                <a:cubicBezTo>
                  <a:pt x="5615" y="10290"/>
                  <a:pt x="5421" y="10376"/>
                  <a:pt x="5223" y="10376"/>
                </a:cubicBezTo>
                <a:cubicBezTo>
                  <a:pt x="5025" y="10376"/>
                  <a:pt x="4824" y="10290"/>
                  <a:pt x="4684" y="10120"/>
                </a:cubicBezTo>
                <a:cubicBezTo>
                  <a:pt x="4405" y="9810"/>
                  <a:pt x="4033" y="9654"/>
                  <a:pt x="3598" y="9654"/>
                </a:cubicBezTo>
                <a:cubicBezTo>
                  <a:pt x="3195" y="9654"/>
                  <a:pt x="2792" y="9810"/>
                  <a:pt x="2544" y="10120"/>
                </a:cubicBezTo>
                <a:cubicBezTo>
                  <a:pt x="2404" y="10290"/>
                  <a:pt x="2202" y="10376"/>
                  <a:pt x="2001" y="10376"/>
                </a:cubicBezTo>
                <a:cubicBezTo>
                  <a:pt x="1799" y="10376"/>
                  <a:pt x="1598" y="10290"/>
                  <a:pt x="1458" y="10120"/>
                </a:cubicBezTo>
                <a:cubicBezTo>
                  <a:pt x="1272" y="9934"/>
                  <a:pt x="1055" y="9779"/>
                  <a:pt x="775" y="9685"/>
                </a:cubicBezTo>
                <a:lnTo>
                  <a:pt x="775" y="8755"/>
                </a:lnTo>
                <a:cubicBezTo>
                  <a:pt x="1086" y="9127"/>
                  <a:pt x="1520" y="9344"/>
                  <a:pt x="1985" y="9344"/>
                </a:cubicBezTo>
                <a:cubicBezTo>
                  <a:pt x="2420" y="9344"/>
                  <a:pt x="2792" y="9189"/>
                  <a:pt x="3102" y="8879"/>
                </a:cubicBezTo>
                <a:cubicBezTo>
                  <a:pt x="3226" y="8708"/>
                  <a:pt x="3420" y="8623"/>
                  <a:pt x="3618" y="8623"/>
                </a:cubicBezTo>
                <a:cubicBezTo>
                  <a:pt x="3815" y="8623"/>
                  <a:pt x="4017" y="8708"/>
                  <a:pt x="4157" y="8879"/>
                </a:cubicBezTo>
                <a:cubicBezTo>
                  <a:pt x="4436" y="9205"/>
                  <a:pt x="4831" y="9368"/>
                  <a:pt x="5227" y="9368"/>
                </a:cubicBezTo>
                <a:cubicBezTo>
                  <a:pt x="5622" y="9368"/>
                  <a:pt x="6018" y="9205"/>
                  <a:pt x="6297" y="8879"/>
                </a:cubicBezTo>
                <a:cubicBezTo>
                  <a:pt x="6437" y="8708"/>
                  <a:pt x="6638" y="8623"/>
                  <a:pt x="6840" y="8623"/>
                </a:cubicBezTo>
                <a:cubicBezTo>
                  <a:pt x="7041" y="8623"/>
                  <a:pt x="7243" y="8708"/>
                  <a:pt x="7383" y="8879"/>
                </a:cubicBezTo>
                <a:cubicBezTo>
                  <a:pt x="7631" y="9189"/>
                  <a:pt x="8034" y="9375"/>
                  <a:pt x="8437" y="9375"/>
                </a:cubicBezTo>
                <a:cubicBezTo>
                  <a:pt x="8872" y="9375"/>
                  <a:pt x="9244" y="9189"/>
                  <a:pt x="9523" y="8879"/>
                </a:cubicBezTo>
                <a:cubicBezTo>
                  <a:pt x="9663" y="8708"/>
                  <a:pt x="9864" y="8623"/>
                  <a:pt x="10062" y="8623"/>
                </a:cubicBezTo>
                <a:close/>
                <a:moveTo>
                  <a:pt x="10062" y="10453"/>
                </a:moveTo>
                <a:cubicBezTo>
                  <a:pt x="10260" y="10453"/>
                  <a:pt x="10454" y="10539"/>
                  <a:pt x="10578" y="10709"/>
                </a:cubicBezTo>
                <a:cubicBezTo>
                  <a:pt x="10857" y="11019"/>
                  <a:pt x="11260" y="11174"/>
                  <a:pt x="11663" y="11205"/>
                </a:cubicBezTo>
                <a:cubicBezTo>
                  <a:pt x="12129" y="11174"/>
                  <a:pt x="12563" y="10957"/>
                  <a:pt x="12873" y="10585"/>
                </a:cubicBezTo>
                <a:lnTo>
                  <a:pt x="12873" y="11950"/>
                </a:lnTo>
                <a:lnTo>
                  <a:pt x="775" y="11950"/>
                </a:lnTo>
                <a:lnTo>
                  <a:pt x="775" y="10585"/>
                </a:lnTo>
                <a:cubicBezTo>
                  <a:pt x="1086" y="10957"/>
                  <a:pt x="1520" y="11174"/>
                  <a:pt x="1985" y="11205"/>
                </a:cubicBezTo>
                <a:cubicBezTo>
                  <a:pt x="2420" y="11174"/>
                  <a:pt x="2792" y="11019"/>
                  <a:pt x="3102" y="10709"/>
                </a:cubicBezTo>
                <a:cubicBezTo>
                  <a:pt x="3226" y="10539"/>
                  <a:pt x="3420" y="10453"/>
                  <a:pt x="3618" y="10453"/>
                </a:cubicBezTo>
                <a:cubicBezTo>
                  <a:pt x="3815" y="10453"/>
                  <a:pt x="4017" y="10539"/>
                  <a:pt x="4157" y="10709"/>
                </a:cubicBezTo>
                <a:cubicBezTo>
                  <a:pt x="4436" y="11035"/>
                  <a:pt x="4831" y="11198"/>
                  <a:pt x="5227" y="11198"/>
                </a:cubicBezTo>
                <a:cubicBezTo>
                  <a:pt x="5622" y="11198"/>
                  <a:pt x="6018" y="11035"/>
                  <a:pt x="6297" y="10709"/>
                </a:cubicBezTo>
                <a:cubicBezTo>
                  <a:pt x="6437" y="10539"/>
                  <a:pt x="6638" y="10453"/>
                  <a:pt x="6840" y="10453"/>
                </a:cubicBezTo>
                <a:cubicBezTo>
                  <a:pt x="7041" y="10453"/>
                  <a:pt x="7243" y="10539"/>
                  <a:pt x="7383" y="10709"/>
                </a:cubicBezTo>
                <a:cubicBezTo>
                  <a:pt x="7662" y="11019"/>
                  <a:pt x="8034" y="11174"/>
                  <a:pt x="8437" y="11205"/>
                </a:cubicBezTo>
                <a:cubicBezTo>
                  <a:pt x="8872" y="11174"/>
                  <a:pt x="9244" y="11019"/>
                  <a:pt x="9523" y="10709"/>
                </a:cubicBezTo>
                <a:cubicBezTo>
                  <a:pt x="9663" y="10539"/>
                  <a:pt x="9864" y="10453"/>
                  <a:pt x="10062" y="10453"/>
                </a:cubicBezTo>
                <a:close/>
                <a:moveTo>
                  <a:pt x="6841" y="0"/>
                </a:moveTo>
                <a:cubicBezTo>
                  <a:pt x="5705" y="0"/>
                  <a:pt x="4591" y="857"/>
                  <a:pt x="4591" y="2241"/>
                </a:cubicBezTo>
                <a:lnTo>
                  <a:pt x="4591" y="2768"/>
                </a:lnTo>
                <a:lnTo>
                  <a:pt x="0" y="2768"/>
                </a:lnTo>
                <a:lnTo>
                  <a:pt x="0" y="12756"/>
                </a:lnTo>
                <a:lnTo>
                  <a:pt x="13680" y="12756"/>
                </a:lnTo>
                <a:lnTo>
                  <a:pt x="13680" y="2768"/>
                </a:lnTo>
                <a:lnTo>
                  <a:pt x="12749" y="2768"/>
                </a:lnTo>
                <a:lnTo>
                  <a:pt x="12749" y="2241"/>
                </a:lnTo>
                <a:cubicBezTo>
                  <a:pt x="12749" y="857"/>
                  <a:pt x="11635" y="0"/>
                  <a:pt x="10491" y="0"/>
                </a:cubicBezTo>
                <a:cubicBezTo>
                  <a:pt x="9814" y="0"/>
                  <a:pt x="9127" y="300"/>
                  <a:pt x="8654" y="969"/>
                </a:cubicBezTo>
                <a:cubicBezTo>
                  <a:pt x="8193" y="300"/>
                  <a:pt x="7513" y="0"/>
                  <a:pt x="6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grpSp>
        <p:nvGrpSpPr>
          <p:cNvPr id="3" name="Google Shape;1492;p44">
            <a:extLst>
              <a:ext uri="{FF2B5EF4-FFF2-40B4-BE49-F238E27FC236}">
                <a16:creationId xmlns:a16="http://schemas.microsoft.com/office/drawing/2014/main" id="{2CFA8A3C-AAFD-18DC-C929-76CA663DC92C}"/>
              </a:ext>
            </a:extLst>
          </p:cNvPr>
          <p:cNvGrpSpPr/>
          <p:nvPr/>
        </p:nvGrpSpPr>
        <p:grpSpPr>
          <a:xfrm>
            <a:off x="4381998" y="1705153"/>
            <a:ext cx="367889" cy="367889"/>
            <a:chOff x="6258200" y="1566700"/>
            <a:chExt cx="342000" cy="342000"/>
          </a:xfrm>
          <a:solidFill>
            <a:schemeClr val="bg1"/>
          </a:solidFill>
        </p:grpSpPr>
        <p:sp>
          <p:nvSpPr>
            <p:cNvPr id="4" name="Google Shape;1493;p44">
              <a:extLst>
                <a:ext uri="{FF2B5EF4-FFF2-40B4-BE49-F238E27FC236}">
                  <a16:creationId xmlns:a16="http://schemas.microsoft.com/office/drawing/2014/main" id="{E4F605D4-924A-2F5A-EAF0-A41807EB7B20}"/>
                </a:ext>
              </a:extLst>
            </p:cNvPr>
            <p:cNvSpPr/>
            <p:nvPr/>
          </p:nvSpPr>
          <p:spPr>
            <a:xfrm>
              <a:off x="6258200" y="1748925"/>
              <a:ext cx="342000" cy="114025"/>
            </a:xfrm>
            <a:custGeom>
              <a:avLst/>
              <a:gdLst/>
              <a:ahLst/>
              <a:cxnLst/>
              <a:rect l="l" t="t" r="r" b="b"/>
              <a:pathLst>
                <a:path w="13680" h="4561" extrusionOk="0">
                  <a:moveTo>
                    <a:pt x="3598" y="962"/>
                  </a:moveTo>
                  <a:lnTo>
                    <a:pt x="5056" y="1831"/>
                  </a:lnTo>
                  <a:lnTo>
                    <a:pt x="5056" y="3785"/>
                  </a:lnTo>
                  <a:lnTo>
                    <a:pt x="4002" y="3754"/>
                  </a:lnTo>
                  <a:lnTo>
                    <a:pt x="4002" y="2792"/>
                  </a:lnTo>
                  <a:lnTo>
                    <a:pt x="3195" y="2792"/>
                  </a:lnTo>
                  <a:lnTo>
                    <a:pt x="3195" y="3785"/>
                  </a:lnTo>
                  <a:lnTo>
                    <a:pt x="2171" y="3785"/>
                  </a:lnTo>
                  <a:lnTo>
                    <a:pt x="2171" y="1831"/>
                  </a:lnTo>
                  <a:lnTo>
                    <a:pt x="3598" y="962"/>
                  </a:lnTo>
                  <a:close/>
                  <a:moveTo>
                    <a:pt x="10050" y="962"/>
                  </a:moveTo>
                  <a:lnTo>
                    <a:pt x="11477" y="1831"/>
                  </a:lnTo>
                  <a:lnTo>
                    <a:pt x="11477" y="3785"/>
                  </a:lnTo>
                  <a:lnTo>
                    <a:pt x="10454" y="3754"/>
                  </a:lnTo>
                  <a:lnTo>
                    <a:pt x="10454" y="2792"/>
                  </a:lnTo>
                  <a:lnTo>
                    <a:pt x="9647" y="2792"/>
                  </a:lnTo>
                  <a:lnTo>
                    <a:pt x="9647" y="3785"/>
                  </a:lnTo>
                  <a:lnTo>
                    <a:pt x="8623" y="3785"/>
                  </a:lnTo>
                  <a:lnTo>
                    <a:pt x="8623" y="1831"/>
                  </a:lnTo>
                  <a:lnTo>
                    <a:pt x="10050" y="962"/>
                  </a:lnTo>
                  <a:close/>
                  <a:moveTo>
                    <a:pt x="3629" y="1"/>
                  </a:moveTo>
                  <a:lnTo>
                    <a:pt x="807" y="1707"/>
                  </a:lnTo>
                  <a:lnTo>
                    <a:pt x="1179" y="2420"/>
                  </a:lnTo>
                  <a:lnTo>
                    <a:pt x="1365" y="2296"/>
                  </a:lnTo>
                  <a:lnTo>
                    <a:pt x="1365" y="3785"/>
                  </a:lnTo>
                  <a:lnTo>
                    <a:pt x="0" y="3785"/>
                  </a:lnTo>
                  <a:lnTo>
                    <a:pt x="0" y="4561"/>
                  </a:lnTo>
                  <a:lnTo>
                    <a:pt x="13680" y="4561"/>
                  </a:lnTo>
                  <a:lnTo>
                    <a:pt x="13680" y="3785"/>
                  </a:lnTo>
                  <a:lnTo>
                    <a:pt x="12284" y="3754"/>
                  </a:lnTo>
                  <a:lnTo>
                    <a:pt x="12284" y="2296"/>
                  </a:lnTo>
                  <a:lnTo>
                    <a:pt x="12470" y="2389"/>
                  </a:lnTo>
                  <a:lnTo>
                    <a:pt x="12873" y="1707"/>
                  </a:lnTo>
                  <a:lnTo>
                    <a:pt x="10050" y="1"/>
                  </a:lnTo>
                  <a:lnTo>
                    <a:pt x="7228" y="1707"/>
                  </a:lnTo>
                  <a:lnTo>
                    <a:pt x="7631" y="2389"/>
                  </a:lnTo>
                  <a:lnTo>
                    <a:pt x="7817" y="2296"/>
                  </a:lnTo>
                  <a:lnTo>
                    <a:pt x="7817" y="3754"/>
                  </a:lnTo>
                  <a:lnTo>
                    <a:pt x="5863" y="3754"/>
                  </a:lnTo>
                  <a:lnTo>
                    <a:pt x="5863" y="2296"/>
                  </a:lnTo>
                  <a:lnTo>
                    <a:pt x="6049" y="2389"/>
                  </a:lnTo>
                  <a:lnTo>
                    <a:pt x="6452" y="1707"/>
                  </a:lnTo>
                  <a:lnTo>
                    <a:pt x="36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5" name="Google Shape;1494;p44">
              <a:extLst>
                <a:ext uri="{FF2B5EF4-FFF2-40B4-BE49-F238E27FC236}">
                  <a16:creationId xmlns:a16="http://schemas.microsoft.com/office/drawing/2014/main" id="{ECB4842D-E5BD-2699-91DC-2AAB082D6284}"/>
                </a:ext>
              </a:extLst>
            </p:cNvPr>
            <p:cNvSpPr/>
            <p:nvPr/>
          </p:nvSpPr>
          <p:spPr>
            <a:xfrm>
              <a:off x="6258200" y="1889300"/>
              <a:ext cx="342000" cy="19400"/>
            </a:xfrm>
            <a:custGeom>
              <a:avLst/>
              <a:gdLst/>
              <a:ahLst/>
              <a:cxnLst/>
              <a:rect l="l" t="t" r="r" b="b"/>
              <a:pathLst>
                <a:path w="13680" h="776" extrusionOk="0">
                  <a:moveTo>
                    <a:pt x="0" y="0"/>
                  </a:moveTo>
                  <a:lnTo>
                    <a:pt x="0" y="776"/>
                  </a:lnTo>
                  <a:lnTo>
                    <a:pt x="13680" y="776"/>
                  </a:lnTo>
                  <a:lnTo>
                    <a:pt x="136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" name="Google Shape;1495;p44">
              <a:extLst>
                <a:ext uri="{FF2B5EF4-FFF2-40B4-BE49-F238E27FC236}">
                  <a16:creationId xmlns:a16="http://schemas.microsoft.com/office/drawing/2014/main" id="{164F1002-7434-FA44-F35D-401D80EA36B3}"/>
                </a:ext>
              </a:extLst>
            </p:cNvPr>
            <p:cNvSpPr/>
            <p:nvPr/>
          </p:nvSpPr>
          <p:spPr>
            <a:xfrm>
              <a:off x="6390800" y="1620200"/>
              <a:ext cx="76800" cy="58950"/>
            </a:xfrm>
            <a:custGeom>
              <a:avLst/>
              <a:gdLst/>
              <a:ahLst/>
              <a:cxnLst/>
              <a:rect l="l" t="t" r="r" b="b"/>
              <a:pathLst>
                <a:path w="3072" h="2358" extrusionOk="0">
                  <a:moveTo>
                    <a:pt x="2482" y="1"/>
                  </a:moveTo>
                  <a:lnTo>
                    <a:pt x="1272" y="1210"/>
                  </a:lnTo>
                  <a:lnTo>
                    <a:pt x="559" y="528"/>
                  </a:lnTo>
                  <a:lnTo>
                    <a:pt x="0" y="1086"/>
                  </a:lnTo>
                  <a:lnTo>
                    <a:pt x="1272" y="2358"/>
                  </a:lnTo>
                  <a:lnTo>
                    <a:pt x="3071" y="559"/>
                  </a:lnTo>
                  <a:lnTo>
                    <a:pt x="2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7" name="Google Shape;1496;p44">
              <a:extLst>
                <a:ext uri="{FF2B5EF4-FFF2-40B4-BE49-F238E27FC236}">
                  <a16:creationId xmlns:a16="http://schemas.microsoft.com/office/drawing/2014/main" id="{B8CFD203-C72C-B94C-61D2-C4A94E790044}"/>
                </a:ext>
              </a:extLst>
            </p:cNvPr>
            <p:cNvSpPr/>
            <p:nvPr/>
          </p:nvSpPr>
          <p:spPr>
            <a:xfrm>
              <a:off x="6331850" y="1566700"/>
              <a:ext cx="193900" cy="181475"/>
            </a:xfrm>
            <a:custGeom>
              <a:avLst/>
              <a:gdLst/>
              <a:ahLst/>
              <a:cxnLst/>
              <a:rect l="l" t="t" r="r" b="b"/>
              <a:pathLst>
                <a:path w="7756" h="7259" extrusionOk="0">
                  <a:moveTo>
                    <a:pt x="4592" y="807"/>
                  </a:moveTo>
                  <a:cubicBezTo>
                    <a:pt x="5026" y="1303"/>
                    <a:pt x="5615" y="1613"/>
                    <a:pt x="6236" y="1706"/>
                  </a:cubicBezTo>
                  <a:cubicBezTo>
                    <a:pt x="6360" y="4343"/>
                    <a:pt x="6112" y="5336"/>
                    <a:pt x="3878" y="6390"/>
                  </a:cubicBezTo>
                  <a:cubicBezTo>
                    <a:pt x="1645" y="5336"/>
                    <a:pt x="1397" y="4343"/>
                    <a:pt x="1521" y="1706"/>
                  </a:cubicBezTo>
                  <a:cubicBezTo>
                    <a:pt x="2172" y="1613"/>
                    <a:pt x="2731" y="1303"/>
                    <a:pt x="3165" y="807"/>
                  </a:cubicBezTo>
                  <a:close/>
                  <a:moveTo>
                    <a:pt x="2731" y="0"/>
                  </a:moveTo>
                  <a:cubicBezTo>
                    <a:pt x="2473" y="601"/>
                    <a:pt x="1740" y="938"/>
                    <a:pt x="922" y="938"/>
                  </a:cubicBezTo>
                  <a:cubicBezTo>
                    <a:pt x="854" y="938"/>
                    <a:pt x="784" y="936"/>
                    <a:pt x="714" y="931"/>
                  </a:cubicBezTo>
                  <a:lnTo>
                    <a:pt x="714" y="931"/>
                  </a:lnTo>
                  <a:cubicBezTo>
                    <a:pt x="807" y="3350"/>
                    <a:pt x="1" y="5708"/>
                    <a:pt x="3878" y="7259"/>
                  </a:cubicBezTo>
                  <a:cubicBezTo>
                    <a:pt x="7756" y="5708"/>
                    <a:pt x="6949" y="3381"/>
                    <a:pt x="7042" y="931"/>
                  </a:cubicBezTo>
                  <a:lnTo>
                    <a:pt x="7042" y="931"/>
                  </a:lnTo>
                  <a:cubicBezTo>
                    <a:pt x="6972" y="936"/>
                    <a:pt x="6903" y="938"/>
                    <a:pt x="6834" y="938"/>
                  </a:cubicBezTo>
                  <a:cubicBezTo>
                    <a:pt x="6016" y="938"/>
                    <a:pt x="5283" y="601"/>
                    <a:pt x="50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</p:grpSp>
      <p:grpSp>
        <p:nvGrpSpPr>
          <p:cNvPr id="14" name="Google Shape;1447;p44">
            <a:extLst>
              <a:ext uri="{FF2B5EF4-FFF2-40B4-BE49-F238E27FC236}">
                <a16:creationId xmlns:a16="http://schemas.microsoft.com/office/drawing/2014/main" id="{45EACB1F-378E-0D01-7DCB-0F1388FE9824}"/>
              </a:ext>
            </a:extLst>
          </p:cNvPr>
          <p:cNvGrpSpPr/>
          <p:nvPr/>
        </p:nvGrpSpPr>
        <p:grpSpPr>
          <a:xfrm>
            <a:off x="7066351" y="1742233"/>
            <a:ext cx="389592" cy="367809"/>
            <a:chOff x="6258200" y="2119600"/>
            <a:chExt cx="362175" cy="341925"/>
          </a:xfrm>
          <a:solidFill>
            <a:schemeClr val="bg1"/>
          </a:solidFill>
        </p:grpSpPr>
        <p:sp>
          <p:nvSpPr>
            <p:cNvPr id="15" name="Google Shape;1448;p44">
              <a:extLst>
                <a:ext uri="{FF2B5EF4-FFF2-40B4-BE49-F238E27FC236}">
                  <a16:creationId xmlns:a16="http://schemas.microsoft.com/office/drawing/2014/main" id="{2F51E2BE-0F86-A28A-5CF2-EE9E8433A87B}"/>
                </a:ext>
              </a:extLst>
            </p:cNvPr>
            <p:cNvSpPr/>
            <p:nvPr/>
          </p:nvSpPr>
          <p:spPr>
            <a:xfrm>
              <a:off x="6487725" y="2349150"/>
              <a:ext cx="65950" cy="66725"/>
            </a:xfrm>
            <a:custGeom>
              <a:avLst/>
              <a:gdLst/>
              <a:ahLst/>
              <a:cxnLst/>
              <a:rect l="l" t="t" r="r" b="b"/>
              <a:pathLst>
                <a:path w="2638" h="2669" extrusionOk="0">
                  <a:moveTo>
                    <a:pt x="931" y="0"/>
                  </a:moveTo>
                  <a:lnTo>
                    <a:pt x="931" y="931"/>
                  </a:lnTo>
                  <a:lnTo>
                    <a:pt x="1" y="931"/>
                  </a:lnTo>
                  <a:lnTo>
                    <a:pt x="1" y="1738"/>
                  </a:lnTo>
                  <a:lnTo>
                    <a:pt x="931" y="1738"/>
                  </a:lnTo>
                  <a:lnTo>
                    <a:pt x="931" y="2668"/>
                  </a:lnTo>
                  <a:lnTo>
                    <a:pt x="1738" y="2668"/>
                  </a:lnTo>
                  <a:lnTo>
                    <a:pt x="1738" y="1738"/>
                  </a:lnTo>
                  <a:lnTo>
                    <a:pt x="2637" y="1738"/>
                  </a:lnTo>
                  <a:lnTo>
                    <a:pt x="2637" y="931"/>
                  </a:lnTo>
                  <a:lnTo>
                    <a:pt x="1738" y="931"/>
                  </a:lnTo>
                  <a:lnTo>
                    <a:pt x="17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16" name="Google Shape;1449;p44">
              <a:extLst>
                <a:ext uri="{FF2B5EF4-FFF2-40B4-BE49-F238E27FC236}">
                  <a16:creationId xmlns:a16="http://schemas.microsoft.com/office/drawing/2014/main" id="{2D4B5E11-82E5-9235-3229-EC027D695C92}"/>
                </a:ext>
              </a:extLst>
            </p:cNvPr>
            <p:cNvSpPr/>
            <p:nvPr/>
          </p:nvSpPr>
          <p:spPr>
            <a:xfrm>
              <a:off x="6349700" y="2235925"/>
              <a:ext cx="112475" cy="20200"/>
            </a:xfrm>
            <a:custGeom>
              <a:avLst/>
              <a:gdLst/>
              <a:ahLst/>
              <a:cxnLst/>
              <a:rect l="l" t="t" r="r" b="b"/>
              <a:pathLst>
                <a:path w="4499" h="808" extrusionOk="0">
                  <a:moveTo>
                    <a:pt x="0" y="1"/>
                  </a:moveTo>
                  <a:lnTo>
                    <a:pt x="0" y="807"/>
                  </a:lnTo>
                  <a:lnTo>
                    <a:pt x="4498" y="807"/>
                  </a:lnTo>
                  <a:lnTo>
                    <a:pt x="4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17" name="Google Shape;1450;p44">
              <a:extLst>
                <a:ext uri="{FF2B5EF4-FFF2-40B4-BE49-F238E27FC236}">
                  <a16:creationId xmlns:a16="http://schemas.microsoft.com/office/drawing/2014/main" id="{B6424F60-E729-67C5-7B29-AD20CFCB2A19}"/>
                </a:ext>
              </a:extLst>
            </p:cNvPr>
            <p:cNvSpPr/>
            <p:nvPr/>
          </p:nvSpPr>
          <p:spPr>
            <a:xfrm>
              <a:off x="6258200" y="2119600"/>
              <a:ext cx="362175" cy="341925"/>
            </a:xfrm>
            <a:custGeom>
              <a:avLst/>
              <a:gdLst/>
              <a:ahLst/>
              <a:cxnLst/>
              <a:rect l="l" t="t" r="r" b="b"/>
              <a:pathLst>
                <a:path w="14487" h="13677" extrusionOk="0">
                  <a:moveTo>
                    <a:pt x="3660" y="776"/>
                  </a:moveTo>
                  <a:lnTo>
                    <a:pt x="3660" y="1335"/>
                  </a:lnTo>
                  <a:lnTo>
                    <a:pt x="2637" y="1955"/>
                  </a:lnTo>
                  <a:lnTo>
                    <a:pt x="2637" y="776"/>
                  </a:lnTo>
                  <a:close/>
                  <a:moveTo>
                    <a:pt x="5894" y="931"/>
                  </a:moveTo>
                  <a:lnTo>
                    <a:pt x="11012" y="4002"/>
                  </a:lnTo>
                  <a:lnTo>
                    <a:pt x="11012" y="4902"/>
                  </a:lnTo>
                  <a:lnTo>
                    <a:pt x="5894" y="1831"/>
                  </a:lnTo>
                  <a:lnTo>
                    <a:pt x="775" y="4902"/>
                  </a:lnTo>
                  <a:lnTo>
                    <a:pt x="775" y="4002"/>
                  </a:lnTo>
                  <a:lnTo>
                    <a:pt x="5894" y="931"/>
                  </a:lnTo>
                  <a:close/>
                  <a:moveTo>
                    <a:pt x="5894" y="2762"/>
                  </a:moveTo>
                  <a:lnTo>
                    <a:pt x="10112" y="5274"/>
                  </a:lnTo>
                  <a:lnTo>
                    <a:pt x="10112" y="7383"/>
                  </a:lnTo>
                  <a:cubicBezTo>
                    <a:pt x="9337" y="7476"/>
                    <a:pt x="8654" y="7849"/>
                    <a:pt x="8158" y="8407"/>
                  </a:cubicBezTo>
                  <a:lnTo>
                    <a:pt x="8158" y="6422"/>
                  </a:lnTo>
                  <a:lnTo>
                    <a:pt x="3660" y="6422"/>
                  </a:lnTo>
                  <a:lnTo>
                    <a:pt x="3660" y="11013"/>
                  </a:lnTo>
                  <a:lnTo>
                    <a:pt x="1737" y="11013"/>
                  </a:lnTo>
                  <a:lnTo>
                    <a:pt x="1706" y="5274"/>
                  </a:lnTo>
                  <a:lnTo>
                    <a:pt x="5894" y="2762"/>
                  </a:lnTo>
                  <a:close/>
                  <a:moveTo>
                    <a:pt x="7352" y="7228"/>
                  </a:moveTo>
                  <a:lnTo>
                    <a:pt x="7352" y="11044"/>
                  </a:lnTo>
                  <a:lnTo>
                    <a:pt x="4467" y="11044"/>
                  </a:lnTo>
                  <a:lnTo>
                    <a:pt x="4467" y="7228"/>
                  </a:lnTo>
                  <a:close/>
                  <a:moveTo>
                    <a:pt x="10494" y="8144"/>
                  </a:moveTo>
                  <a:cubicBezTo>
                    <a:pt x="11708" y="8144"/>
                    <a:pt x="12873" y="9089"/>
                    <a:pt x="12873" y="10516"/>
                  </a:cubicBezTo>
                  <a:cubicBezTo>
                    <a:pt x="12873" y="11819"/>
                    <a:pt x="11818" y="12874"/>
                    <a:pt x="10516" y="12874"/>
                  </a:cubicBezTo>
                  <a:cubicBezTo>
                    <a:pt x="8406" y="12874"/>
                    <a:pt x="7352" y="10330"/>
                    <a:pt x="8841" y="8841"/>
                  </a:cubicBezTo>
                  <a:cubicBezTo>
                    <a:pt x="9322" y="8360"/>
                    <a:pt x="9913" y="8144"/>
                    <a:pt x="10494" y="8144"/>
                  </a:cubicBezTo>
                  <a:close/>
                  <a:moveTo>
                    <a:pt x="1830" y="1"/>
                  </a:moveTo>
                  <a:lnTo>
                    <a:pt x="1830" y="2451"/>
                  </a:lnTo>
                  <a:lnTo>
                    <a:pt x="0" y="3537"/>
                  </a:lnTo>
                  <a:lnTo>
                    <a:pt x="0" y="6329"/>
                  </a:lnTo>
                  <a:lnTo>
                    <a:pt x="900" y="5770"/>
                  </a:lnTo>
                  <a:lnTo>
                    <a:pt x="900" y="11850"/>
                  </a:lnTo>
                  <a:lnTo>
                    <a:pt x="7631" y="11850"/>
                  </a:lnTo>
                  <a:cubicBezTo>
                    <a:pt x="8194" y="13045"/>
                    <a:pt x="9350" y="13677"/>
                    <a:pt x="10513" y="13677"/>
                  </a:cubicBezTo>
                  <a:cubicBezTo>
                    <a:pt x="11463" y="13677"/>
                    <a:pt x="12418" y="13256"/>
                    <a:pt x="13059" y="12377"/>
                  </a:cubicBezTo>
                  <a:cubicBezTo>
                    <a:pt x="14486" y="10454"/>
                    <a:pt x="13307" y="7694"/>
                    <a:pt x="10919" y="7383"/>
                  </a:cubicBezTo>
                  <a:lnTo>
                    <a:pt x="10919" y="5770"/>
                  </a:lnTo>
                  <a:lnTo>
                    <a:pt x="11818" y="6329"/>
                  </a:lnTo>
                  <a:lnTo>
                    <a:pt x="11818" y="3537"/>
                  </a:lnTo>
                  <a:lnTo>
                    <a:pt x="5894" y="1"/>
                  </a:lnTo>
                  <a:lnTo>
                    <a:pt x="4467" y="869"/>
                  </a:lnTo>
                  <a:lnTo>
                    <a:pt x="44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</p:grpSp>
      <p:sp>
        <p:nvSpPr>
          <p:cNvPr id="8" name="Google Shape;581;p30">
            <a:extLst>
              <a:ext uri="{FF2B5EF4-FFF2-40B4-BE49-F238E27FC236}">
                <a16:creationId xmlns:a16="http://schemas.microsoft.com/office/drawing/2014/main" id="{431BE12A-5D23-E207-3CD3-466FCA4D2F57}"/>
              </a:ext>
            </a:extLst>
          </p:cNvPr>
          <p:cNvSpPr txBox="1">
            <a:spLocks/>
          </p:cNvSpPr>
          <p:nvPr/>
        </p:nvSpPr>
        <p:spPr>
          <a:xfrm>
            <a:off x="720000" y="4212647"/>
            <a:ext cx="2392800" cy="5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 true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Google Shape;581;p30">
            <a:extLst>
              <a:ext uri="{FF2B5EF4-FFF2-40B4-BE49-F238E27FC236}">
                <a16:creationId xmlns:a16="http://schemas.microsoft.com/office/drawing/2014/main" id="{ABA2C4AD-ADB6-A781-AE1E-EC1FD5973997}"/>
              </a:ext>
            </a:extLst>
          </p:cNvPr>
          <p:cNvSpPr txBox="1">
            <a:spLocks/>
          </p:cNvSpPr>
          <p:nvPr/>
        </p:nvSpPr>
        <p:spPr>
          <a:xfrm>
            <a:off x="3375538" y="4102512"/>
            <a:ext cx="2392800" cy="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 true</a:t>
            </a:r>
          </a:p>
          <a:p>
            <a:pPr marL="0" indent="0"/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in general but not for the waterfront</a:t>
            </a:r>
          </a:p>
        </p:txBody>
      </p:sp>
      <p:sp>
        <p:nvSpPr>
          <p:cNvPr id="10" name="Google Shape;581;p30">
            <a:extLst>
              <a:ext uri="{FF2B5EF4-FFF2-40B4-BE49-F238E27FC236}">
                <a16:creationId xmlns:a16="http://schemas.microsoft.com/office/drawing/2014/main" id="{1365761E-90A7-1C61-83CD-DE588623CC64}"/>
              </a:ext>
            </a:extLst>
          </p:cNvPr>
          <p:cNvSpPr txBox="1">
            <a:spLocks/>
          </p:cNvSpPr>
          <p:nvPr/>
        </p:nvSpPr>
        <p:spPr>
          <a:xfrm>
            <a:off x="6039708" y="4212647"/>
            <a:ext cx="2392800" cy="5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 not clear</a:t>
            </a: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1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Poppins"/>
                <a:ea typeface="Poppins"/>
                <a:cs typeface="Poppins"/>
                <a:sym typeface="Poppins"/>
              </a:rPr>
              <a:t>Best fit</a:t>
            </a:r>
          </a:p>
        </p:txBody>
      </p:sp>
      <p:sp>
        <p:nvSpPr>
          <p:cNvPr id="1009" name="Google Shape;1009;p42"/>
          <p:cNvSpPr/>
          <p:nvPr/>
        </p:nvSpPr>
        <p:spPr>
          <a:xfrm>
            <a:off x="4798225" y="1545850"/>
            <a:ext cx="288900" cy="2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010" name="Google Shape;1010;p42"/>
          <p:cNvSpPr txBox="1">
            <a:spLocks noGrp="1"/>
          </p:cNvSpPr>
          <p:nvPr>
            <p:ph type="subTitle" idx="4294967295"/>
          </p:nvPr>
        </p:nvSpPr>
        <p:spPr>
          <a:xfrm>
            <a:off x="5220350" y="1237496"/>
            <a:ext cx="32037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Waterfront</a:t>
            </a:r>
          </a:p>
        </p:txBody>
      </p:sp>
      <p:sp>
        <p:nvSpPr>
          <p:cNvPr id="1011" name="Google Shape;1011;p42"/>
          <p:cNvSpPr txBox="1">
            <a:spLocks noGrp="1"/>
          </p:cNvSpPr>
          <p:nvPr>
            <p:ph type="subTitle" idx="4294967295"/>
          </p:nvPr>
        </p:nvSpPr>
        <p:spPr>
          <a:xfrm>
            <a:off x="5220349" y="1532735"/>
            <a:ext cx="3336925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400"/>
              </a:spcAft>
            </a:pPr>
            <a:r>
              <a:rPr lang="en-US" dirty="0"/>
              <a:t>Houses designated waterfront</a:t>
            </a:r>
          </a:p>
          <a:p>
            <a:pPr marL="171450" indent="-171450">
              <a:spcAft>
                <a:spcPts val="400"/>
              </a:spcAft>
            </a:pPr>
            <a:r>
              <a:rPr lang="en-US" dirty="0"/>
              <a:t>Houses without information about waterfront, but with a high view score and could be visually identified on the map at waterfront.</a:t>
            </a:r>
          </a:p>
        </p:txBody>
      </p:sp>
      <p:sp>
        <p:nvSpPr>
          <p:cNvPr id="1012" name="Google Shape;1012;p42"/>
          <p:cNvSpPr txBox="1">
            <a:spLocks noGrp="1"/>
          </p:cNvSpPr>
          <p:nvPr>
            <p:ph type="subTitle" idx="4294967295"/>
          </p:nvPr>
        </p:nvSpPr>
        <p:spPr>
          <a:xfrm>
            <a:off x="5220348" y="2570207"/>
            <a:ext cx="32037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Low Budget</a:t>
            </a:r>
          </a:p>
        </p:txBody>
      </p:sp>
      <p:sp>
        <p:nvSpPr>
          <p:cNvPr id="1013" name="Google Shape;1013;p42"/>
          <p:cNvSpPr txBox="1">
            <a:spLocks noGrp="1"/>
          </p:cNvSpPr>
          <p:nvPr>
            <p:ph type="subTitle" idx="4294967295"/>
          </p:nvPr>
        </p:nvSpPr>
        <p:spPr>
          <a:xfrm>
            <a:off x="5220348" y="2865446"/>
            <a:ext cx="3336924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most affordable 25% of houses at the Waterfront.</a:t>
            </a:r>
          </a:p>
        </p:txBody>
      </p:sp>
      <p:sp>
        <p:nvSpPr>
          <p:cNvPr id="1014" name="Google Shape;1014;p42"/>
          <p:cNvSpPr txBox="1">
            <a:spLocks noGrp="1"/>
          </p:cNvSpPr>
          <p:nvPr>
            <p:ph type="subTitle" idx="4294967295"/>
          </p:nvPr>
        </p:nvSpPr>
        <p:spPr>
          <a:xfrm>
            <a:off x="5220350" y="3303948"/>
            <a:ext cx="32037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Kids</a:t>
            </a:r>
          </a:p>
        </p:txBody>
      </p:sp>
      <p:sp>
        <p:nvSpPr>
          <p:cNvPr id="1015" name="Google Shape;1015;p42"/>
          <p:cNvSpPr txBox="1">
            <a:spLocks noGrp="1"/>
          </p:cNvSpPr>
          <p:nvPr>
            <p:ph type="subTitle" idx="4294967295"/>
          </p:nvPr>
        </p:nvSpPr>
        <p:spPr>
          <a:xfrm>
            <a:off x="5220349" y="3599187"/>
            <a:ext cx="3336923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Only accommodations with at least 3 bedrooms were selected.</a:t>
            </a:r>
          </a:p>
        </p:txBody>
      </p:sp>
      <p:sp>
        <p:nvSpPr>
          <p:cNvPr id="1016" name="Google Shape;1016;p42"/>
          <p:cNvSpPr/>
          <p:nvPr/>
        </p:nvSpPr>
        <p:spPr>
          <a:xfrm>
            <a:off x="4798225" y="2645475"/>
            <a:ext cx="288900" cy="28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017" name="Google Shape;1017;p42"/>
          <p:cNvSpPr/>
          <p:nvPr/>
        </p:nvSpPr>
        <p:spPr>
          <a:xfrm>
            <a:off x="4798225" y="3745100"/>
            <a:ext cx="288900" cy="28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018" name="Google Shape;1018;p42"/>
          <p:cNvSpPr/>
          <p:nvPr/>
        </p:nvSpPr>
        <p:spPr>
          <a:xfrm flipH="1">
            <a:off x="4170299" y="4450099"/>
            <a:ext cx="916825" cy="251890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019" name="Google Shape;1019;p42"/>
          <p:cNvSpPr/>
          <p:nvPr/>
        </p:nvSpPr>
        <p:spPr>
          <a:xfrm flipH="1">
            <a:off x="7482686" y="662625"/>
            <a:ext cx="1290315" cy="354491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2"/>
          <p:cNvSpPr/>
          <p:nvPr/>
        </p:nvSpPr>
        <p:spPr>
          <a:xfrm flipH="1">
            <a:off x="6974939" y="480120"/>
            <a:ext cx="664291" cy="182503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FFA231-A397-AA50-CC64-D8CF1D2EC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9" y="1264974"/>
            <a:ext cx="4905001" cy="343350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7A520FF-1AE0-5ECC-1804-DF9E4A5CF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8" y="1264974"/>
            <a:ext cx="4905001" cy="3433501"/>
          </a:xfrm>
          <a:prstGeom prst="rect">
            <a:avLst/>
          </a:prstGeom>
        </p:spPr>
      </p:pic>
      <p:sp>
        <p:nvSpPr>
          <p:cNvPr id="5" name="Google Shape;1014;p42">
            <a:extLst>
              <a:ext uri="{FF2B5EF4-FFF2-40B4-BE49-F238E27FC236}">
                <a16:creationId xmlns:a16="http://schemas.microsoft.com/office/drawing/2014/main" id="{47FCC68B-49C7-BC86-035D-B616431A5980}"/>
              </a:ext>
            </a:extLst>
          </p:cNvPr>
          <p:cNvSpPr txBox="1">
            <a:spLocks/>
          </p:cNvSpPr>
          <p:nvPr/>
        </p:nvSpPr>
        <p:spPr>
          <a:xfrm>
            <a:off x="5220350" y="4057908"/>
            <a:ext cx="32037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en-US" sz="2000" b="1" dirty="0">
                <a:solidFill>
                  <a:schemeClr val="dk1"/>
                </a:solidFill>
              </a:rPr>
              <a:t>Isolation</a:t>
            </a:r>
          </a:p>
        </p:txBody>
      </p:sp>
      <p:sp>
        <p:nvSpPr>
          <p:cNvPr id="6" name="Google Shape;1015;p42">
            <a:extLst>
              <a:ext uri="{FF2B5EF4-FFF2-40B4-BE49-F238E27FC236}">
                <a16:creationId xmlns:a16="http://schemas.microsoft.com/office/drawing/2014/main" id="{BE0CA6C6-B921-86D9-9EAB-B60E11DD1471}"/>
              </a:ext>
            </a:extLst>
          </p:cNvPr>
          <p:cNvSpPr txBox="1">
            <a:spLocks/>
          </p:cNvSpPr>
          <p:nvPr/>
        </p:nvSpPr>
        <p:spPr>
          <a:xfrm>
            <a:off x="5220349" y="4353147"/>
            <a:ext cx="3336923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Font typeface="Poppins"/>
              <a:buNone/>
            </a:pPr>
            <a:r>
              <a:rPr lang="en-US" dirty="0"/>
              <a:t>Vashon Island</a:t>
            </a:r>
          </a:p>
        </p:txBody>
      </p:sp>
    </p:spTree>
    <p:extLst>
      <p:ext uri="{BB962C8B-B14F-4D97-AF65-F5344CB8AC3E}">
        <p14:creationId xmlns:p14="http://schemas.microsoft.com/office/powerpoint/2010/main" val="20813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5"/>
          <p:cNvSpPr txBox="1">
            <a:spLocks noGrp="1"/>
          </p:cNvSpPr>
          <p:nvPr>
            <p:ph type="body" idx="4294967295"/>
          </p:nvPr>
        </p:nvSpPr>
        <p:spPr>
          <a:xfrm>
            <a:off x="720000" y="1315575"/>
            <a:ext cx="7704000" cy="12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2"/>
                </a:solidFill>
              </a:rPr>
              <a:t>Price by Season:</a:t>
            </a:r>
            <a:endParaRPr lang="en-US" dirty="0">
              <a:solidFill>
                <a:schemeClr val="tx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uFill>
                  <a:noFill/>
                </a:uFill>
              </a:rPr>
              <a:t>Group comparison waterfront or not</a:t>
            </a:r>
            <a:endParaRPr lang="de-DE" b="1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b="1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>
                <a:solidFill>
                  <a:schemeClr val="accent2"/>
                </a:solidFill>
              </a:rPr>
              <a:t>Density: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specification of areas (e.g. grid via latitude/longitude) with the housing data </a:t>
            </a:r>
            <a:br>
              <a:rPr lang="en-US" dirty="0"/>
            </a:br>
            <a:r>
              <a:rPr lang="en-US" dirty="0"/>
              <a:t>set and estimate the number of existing properties (not representative)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1"/>
                </a:solidFill>
              </a:rPr>
              <a:t>Location/Neighborhood :</a:t>
            </a:r>
            <a:endParaRPr lang="en-US" dirty="0">
              <a:solidFill>
                <a:schemeClr val="accen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uFill>
                  <a:noFill/>
                </a:uFill>
              </a:rPr>
              <a:t>enrich data using population data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uFill>
                  <a:noFill/>
                </a:uFill>
              </a:rPr>
              <a:t>link via ZIP-code or geo reference (longitude/latitude)</a:t>
            </a:r>
            <a:endParaRPr lang="en-US" dirty="0"/>
          </a:p>
        </p:txBody>
      </p:sp>
      <p:sp>
        <p:nvSpPr>
          <p:cNvPr id="1548" name="Google Shape;154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Prospects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9" name="Google Shape;1549;p45"/>
          <p:cNvSpPr/>
          <p:nvPr/>
        </p:nvSpPr>
        <p:spPr>
          <a:xfrm flipH="1">
            <a:off x="7896936" y="974772"/>
            <a:ext cx="694013" cy="190670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0" name="Google Shape;1550;p45"/>
          <p:cNvGrpSpPr/>
          <p:nvPr/>
        </p:nvGrpSpPr>
        <p:grpSpPr>
          <a:xfrm>
            <a:off x="689506" y="3362014"/>
            <a:ext cx="1579698" cy="1297866"/>
            <a:chOff x="917115" y="3137571"/>
            <a:chExt cx="1579698" cy="1297866"/>
          </a:xfrm>
        </p:grpSpPr>
        <p:sp>
          <p:nvSpPr>
            <p:cNvPr id="1551" name="Google Shape;1551;p45"/>
            <p:cNvSpPr/>
            <p:nvPr/>
          </p:nvSpPr>
          <p:spPr>
            <a:xfrm>
              <a:off x="917115" y="3137571"/>
              <a:ext cx="1579698" cy="1297866"/>
            </a:xfrm>
            <a:custGeom>
              <a:avLst/>
              <a:gdLst/>
              <a:ahLst/>
              <a:cxnLst/>
              <a:rect l="l" t="t" r="r" b="b"/>
              <a:pathLst>
                <a:path w="90657" h="74483" extrusionOk="0">
                  <a:moveTo>
                    <a:pt x="12916" y="1"/>
                  </a:moveTo>
                  <a:lnTo>
                    <a:pt x="0" y="56808"/>
                  </a:lnTo>
                  <a:lnTo>
                    <a:pt x="77738" y="74483"/>
                  </a:lnTo>
                  <a:lnTo>
                    <a:pt x="90657" y="17676"/>
                  </a:lnTo>
                  <a:lnTo>
                    <a:pt x="12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957384" y="3177700"/>
              <a:ext cx="1499142" cy="1217467"/>
            </a:xfrm>
            <a:custGeom>
              <a:avLst/>
              <a:gdLst/>
              <a:ahLst/>
              <a:cxnLst/>
              <a:rect l="l" t="t" r="r" b="b"/>
              <a:pathLst>
                <a:path w="86034" h="69869" extrusionOk="0">
                  <a:moveTo>
                    <a:pt x="12063" y="1"/>
                  </a:moveTo>
                  <a:lnTo>
                    <a:pt x="1" y="53048"/>
                  </a:lnTo>
                  <a:lnTo>
                    <a:pt x="73972" y="69868"/>
                  </a:lnTo>
                  <a:lnTo>
                    <a:pt x="86034" y="16821"/>
                  </a:lnTo>
                  <a:lnTo>
                    <a:pt x="12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957384" y="3875955"/>
              <a:ext cx="1340401" cy="519213"/>
            </a:xfrm>
            <a:custGeom>
              <a:avLst/>
              <a:gdLst/>
              <a:ahLst/>
              <a:cxnLst/>
              <a:rect l="l" t="t" r="r" b="b"/>
              <a:pathLst>
                <a:path w="76924" h="29797" extrusionOk="0">
                  <a:moveTo>
                    <a:pt x="2950" y="1"/>
                  </a:moveTo>
                  <a:lnTo>
                    <a:pt x="1" y="12976"/>
                  </a:lnTo>
                  <a:lnTo>
                    <a:pt x="73972" y="29796"/>
                  </a:lnTo>
                  <a:lnTo>
                    <a:pt x="76923" y="16819"/>
                  </a:lnTo>
                  <a:lnTo>
                    <a:pt x="29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1052542" y="3531480"/>
              <a:ext cx="323739" cy="413269"/>
            </a:xfrm>
            <a:custGeom>
              <a:avLst/>
              <a:gdLst/>
              <a:ahLst/>
              <a:cxnLst/>
              <a:rect l="l" t="t" r="r" b="b"/>
              <a:pathLst>
                <a:path w="18579" h="23717" extrusionOk="0">
                  <a:moveTo>
                    <a:pt x="12580" y="0"/>
                  </a:moveTo>
                  <a:cubicBezTo>
                    <a:pt x="10352" y="0"/>
                    <a:pt x="8608" y="1965"/>
                    <a:pt x="8903" y="4200"/>
                  </a:cubicBezTo>
                  <a:cubicBezTo>
                    <a:pt x="8829" y="4178"/>
                    <a:pt x="8757" y="4154"/>
                    <a:pt x="8681" y="4137"/>
                  </a:cubicBezTo>
                  <a:cubicBezTo>
                    <a:pt x="8406" y="4074"/>
                    <a:pt x="8130" y="4044"/>
                    <a:pt x="7858" y="4044"/>
                  </a:cubicBezTo>
                  <a:cubicBezTo>
                    <a:pt x="6475" y="4044"/>
                    <a:pt x="5175" y="4819"/>
                    <a:pt x="4538" y="6098"/>
                  </a:cubicBezTo>
                  <a:cubicBezTo>
                    <a:pt x="3772" y="7627"/>
                    <a:pt x="4155" y="9483"/>
                    <a:pt x="5460" y="10587"/>
                  </a:cubicBezTo>
                  <a:cubicBezTo>
                    <a:pt x="4133" y="11464"/>
                    <a:pt x="3518" y="13091"/>
                    <a:pt x="3927" y="14628"/>
                  </a:cubicBezTo>
                  <a:cubicBezTo>
                    <a:pt x="2524" y="14635"/>
                    <a:pt x="1245" y="15431"/>
                    <a:pt x="623" y="16688"/>
                  </a:cubicBezTo>
                  <a:cubicBezTo>
                    <a:pt x="1" y="17945"/>
                    <a:pt x="140" y="19446"/>
                    <a:pt x="984" y="20566"/>
                  </a:cubicBezTo>
                  <a:lnTo>
                    <a:pt x="14840" y="23717"/>
                  </a:lnTo>
                  <a:cubicBezTo>
                    <a:pt x="15482" y="23195"/>
                    <a:pt x="15930" y="22475"/>
                    <a:pt x="16112" y="21668"/>
                  </a:cubicBezTo>
                  <a:cubicBezTo>
                    <a:pt x="16423" y="20296"/>
                    <a:pt x="15932" y="18865"/>
                    <a:pt x="14842" y="17975"/>
                  </a:cubicBezTo>
                  <a:cubicBezTo>
                    <a:pt x="16391" y="16459"/>
                    <a:pt x="16317" y="13945"/>
                    <a:pt x="14679" y="12525"/>
                  </a:cubicBezTo>
                  <a:cubicBezTo>
                    <a:pt x="14962" y="12275"/>
                    <a:pt x="15203" y="11984"/>
                    <a:pt x="15397" y="11660"/>
                  </a:cubicBezTo>
                  <a:cubicBezTo>
                    <a:pt x="17000" y="11357"/>
                    <a:pt x="18218" y="10046"/>
                    <a:pt x="18398" y="8423"/>
                  </a:cubicBezTo>
                  <a:cubicBezTo>
                    <a:pt x="18579" y="6803"/>
                    <a:pt x="17678" y="5255"/>
                    <a:pt x="16182" y="4609"/>
                  </a:cubicBezTo>
                  <a:cubicBezTo>
                    <a:pt x="16186" y="4587"/>
                    <a:pt x="16195" y="4567"/>
                    <a:pt x="16199" y="4546"/>
                  </a:cubicBezTo>
                  <a:cubicBezTo>
                    <a:pt x="16719" y="2290"/>
                    <a:pt x="15068" y="115"/>
                    <a:pt x="12759" y="5"/>
                  </a:cubicBezTo>
                  <a:cubicBezTo>
                    <a:pt x="12699" y="2"/>
                    <a:pt x="12639" y="0"/>
                    <a:pt x="12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1901331" y="3876303"/>
              <a:ext cx="323756" cy="413269"/>
            </a:xfrm>
            <a:custGeom>
              <a:avLst/>
              <a:gdLst/>
              <a:ahLst/>
              <a:cxnLst/>
              <a:rect l="l" t="t" r="r" b="b"/>
              <a:pathLst>
                <a:path w="18580" h="23717" extrusionOk="0">
                  <a:moveTo>
                    <a:pt x="12576" y="0"/>
                  </a:moveTo>
                  <a:cubicBezTo>
                    <a:pt x="10350" y="0"/>
                    <a:pt x="8608" y="1966"/>
                    <a:pt x="8904" y="4200"/>
                  </a:cubicBezTo>
                  <a:cubicBezTo>
                    <a:pt x="8830" y="4178"/>
                    <a:pt x="8756" y="4154"/>
                    <a:pt x="8680" y="4137"/>
                  </a:cubicBezTo>
                  <a:cubicBezTo>
                    <a:pt x="8404" y="4074"/>
                    <a:pt x="8127" y="4043"/>
                    <a:pt x="7854" y="4043"/>
                  </a:cubicBezTo>
                  <a:cubicBezTo>
                    <a:pt x="6472" y="4043"/>
                    <a:pt x="5174" y="4818"/>
                    <a:pt x="4537" y="6096"/>
                  </a:cubicBezTo>
                  <a:cubicBezTo>
                    <a:pt x="3774" y="7627"/>
                    <a:pt x="4154" y="9483"/>
                    <a:pt x="5459" y="10585"/>
                  </a:cubicBezTo>
                  <a:cubicBezTo>
                    <a:pt x="4135" y="11464"/>
                    <a:pt x="3517" y="13091"/>
                    <a:pt x="3928" y="14626"/>
                  </a:cubicBezTo>
                  <a:cubicBezTo>
                    <a:pt x="2525" y="14633"/>
                    <a:pt x="1246" y="15431"/>
                    <a:pt x="622" y="16688"/>
                  </a:cubicBezTo>
                  <a:cubicBezTo>
                    <a:pt x="0" y="17945"/>
                    <a:pt x="142" y="19445"/>
                    <a:pt x="985" y="20566"/>
                  </a:cubicBezTo>
                  <a:lnTo>
                    <a:pt x="14839" y="23717"/>
                  </a:lnTo>
                  <a:cubicBezTo>
                    <a:pt x="15481" y="23195"/>
                    <a:pt x="15929" y="22473"/>
                    <a:pt x="16114" y="21668"/>
                  </a:cubicBezTo>
                  <a:cubicBezTo>
                    <a:pt x="16425" y="20296"/>
                    <a:pt x="15933" y="18865"/>
                    <a:pt x="14844" y="17975"/>
                  </a:cubicBezTo>
                  <a:cubicBezTo>
                    <a:pt x="16392" y="16459"/>
                    <a:pt x="16316" y="13945"/>
                    <a:pt x="14680" y="12525"/>
                  </a:cubicBezTo>
                  <a:cubicBezTo>
                    <a:pt x="14961" y="12275"/>
                    <a:pt x="15205" y="11981"/>
                    <a:pt x="15398" y="11657"/>
                  </a:cubicBezTo>
                  <a:cubicBezTo>
                    <a:pt x="17001" y="11357"/>
                    <a:pt x="18219" y="10044"/>
                    <a:pt x="18399" y="8423"/>
                  </a:cubicBezTo>
                  <a:cubicBezTo>
                    <a:pt x="18580" y="6801"/>
                    <a:pt x="17680" y="5252"/>
                    <a:pt x="16181" y="4606"/>
                  </a:cubicBezTo>
                  <a:cubicBezTo>
                    <a:pt x="16188" y="4587"/>
                    <a:pt x="16194" y="4565"/>
                    <a:pt x="16201" y="4543"/>
                  </a:cubicBezTo>
                  <a:cubicBezTo>
                    <a:pt x="16718" y="2288"/>
                    <a:pt x="15070" y="113"/>
                    <a:pt x="12758" y="4"/>
                  </a:cubicBezTo>
                  <a:cubicBezTo>
                    <a:pt x="12697" y="2"/>
                    <a:pt x="12636" y="0"/>
                    <a:pt x="12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1433679" y="3406874"/>
              <a:ext cx="781442" cy="758092"/>
            </a:xfrm>
            <a:custGeom>
              <a:avLst/>
              <a:gdLst/>
              <a:ahLst/>
              <a:cxnLst/>
              <a:rect l="l" t="t" r="r" b="b"/>
              <a:pathLst>
                <a:path w="44846" h="43506" extrusionOk="0">
                  <a:moveTo>
                    <a:pt x="7860" y="0"/>
                  </a:moveTo>
                  <a:lnTo>
                    <a:pt x="0" y="34572"/>
                  </a:lnTo>
                  <a:lnTo>
                    <a:pt x="17280" y="38499"/>
                  </a:lnTo>
                  <a:lnTo>
                    <a:pt x="28284" y="41003"/>
                  </a:lnTo>
                  <a:lnTo>
                    <a:pt x="39291" y="43506"/>
                  </a:lnTo>
                  <a:lnTo>
                    <a:pt x="44846" y="19078"/>
                  </a:lnTo>
                  <a:lnTo>
                    <a:pt x="36147" y="6433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1241882" y="3406874"/>
              <a:ext cx="480390" cy="645997"/>
            </a:xfrm>
            <a:custGeom>
              <a:avLst/>
              <a:gdLst/>
              <a:ahLst/>
              <a:cxnLst/>
              <a:rect l="l" t="t" r="r" b="b"/>
              <a:pathLst>
                <a:path w="27569" h="37073" extrusionOk="0">
                  <a:moveTo>
                    <a:pt x="18867" y="0"/>
                  </a:moveTo>
                  <a:lnTo>
                    <a:pt x="5555" y="7641"/>
                  </a:lnTo>
                  <a:lnTo>
                    <a:pt x="1" y="32068"/>
                  </a:lnTo>
                  <a:lnTo>
                    <a:pt x="22014" y="37073"/>
                  </a:lnTo>
                  <a:lnTo>
                    <a:pt x="27569" y="12645"/>
                  </a:lnTo>
                  <a:lnTo>
                    <a:pt x="188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1976398" y="3436043"/>
              <a:ext cx="94914" cy="192494"/>
            </a:xfrm>
            <a:custGeom>
              <a:avLst/>
              <a:gdLst/>
              <a:ahLst/>
              <a:cxnLst/>
              <a:rect l="l" t="t" r="r" b="b"/>
              <a:pathLst>
                <a:path w="5447" h="11047" extrusionOk="0">
                  <a:moveTo>
                    <a:pt x="1473" y="1"/>
                  </a:moveTo>
                  <a:lnTo>
                    <a:pt x="1" y="6480"/>
                  </a:lnTo>
                  <a:lnTo>
                    <a:pt x="3141" y="11047"/>
                  </a:lnTo>
                  <a:lnTo>
                    <a:pt x="5446" y="903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2031130" y="3451743"/>
              <a:ext cx="74788" cy="184653"/>
            </a:xfrm>
            <a:custGeom>
              <a:avLst/>
              <a:gdLst/>
              <a:ahLst/>
              <a:cxnLst/>
              <a:rect l="l" t="t" r="r" b="b"/>
              <a:pathLst>
                <a:path w="4292" h="10597" extrusionOk="0">
                  <a:moveTo>
                    <a:pt x="2305" y="0"/>
                  </a:moveTo>
                  <a:lnTo>
                    <a:pt x="0" y="10144"/>
                  </a:lnTo>
                  <a:lnTo>
                    <a:pt x="1986" y="10596"/>
                  </a:lnTo>
                  <a:lnTo>
                    <a:pt x="4291" y="453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1625441" y="3627161"/>
              <a:ext cx="589645" cy="537735"/>
            </a:xfrm>
            <a:custGeom>
              <a:avLst/>
              <a:gdLst/>
              <a:ahLst/>
              <a:cxnLst/>
              <a:rect l="l" t="t" r="r" b="b"/>
              <a:pathLst>
                <a:path w="33839" h="30860" extrusionOk="0">
                  <a:moveTo>
                    <a:pt x="5555" y="1"/>
                  </a:moveTo>
                  <a:lnTo>
                    <a:pt x="0" y="24429"/>
                  </a:lnTo>
                  <a:lnTo>
                    <a:pt x="28284" y="30860"/>
                  </a:lnTo>
                  <a:lnTo>
                    <a:pt x="33839" y="6432"/>
                  </a:lnTo>
                  <a:lnTo>
                    <a:pt x="5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1347233" y="3589767"/>
              <a:ext cx="56788" cy="99079"/>
            </a:xfrm>
            <a:custGeom>
              <a:avLst/>
              <a:gdLst/>
              <a:ahLst/>
              <a:cxnLst/>
              <a:rect l="l" t="t" r="r" b="b"/>
              <a:pathLst>
                <a:path w="3259" h="5686" extrusionOk="0">
                  <a:moveTo>
                    <a:pt x="1186" y="0"/>
                  </a:moveTo>
                  <a:lnTo>
                    <a:pt x="1" y="5215"/>
                  </a:lnTo>
                  <a:lnTo>
                    <a:pt x="2073" y="5685"/>
                  </a:lnTo>
                  <a:lnTo>
                    <a:pt x="3259" y="47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1392033" y="3599960"/>
              <a:ext cx="56788" cy="99079"/>
            </a:xfrm>
            <a:custGeom>
              <a:avLst/>
              <a:gdLst/>
              <a:ahLst/>
              <a:cxnLst/>
              <a:rect l="l" t="t" r="r" b="b"/>
              <a:pathLst>
                <a:path w="3259" h="5686" extrusionOk="0">
                  <a:moveTo>
                    <a:pt x="1188" y="0"/>
                  </a:moveTo>
                  <a:lnTo>
                    <a:pt x="0" y="5213"/>
                  </a:lnTo>
                  <a:lnTo>
                    <a:pt x="2073" y="5685"/>
                  </a:lnTo>
                  <a:lnTo>
                    <a:pt x="3258" y="470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1324459" y="3689961"/>
              <a:ext cx="56788" cy="99079"/>
            </a:xfrm>
            <a:custGeom>
              <a:avLst/>
              <a:gdLst/>
              <a:ahLst/>
              <a:cxnLst/>
              <a:rect l="l" t="t" r="r" b="b"/>
              <a:pathLst>
                <a:path w="3259" h="5686" extrusionOk="0">
                  <a:moveTo>
                    <a:pt x="1186" y="0"/>
                  </a:moveTo>
                  <a:lnTo>
                    <a:pt x="1" y="5214"/>
                  </a:lnTo>
                  <a:lnTo>
                    <a:pt x="2071" y="5685"/>
                  </a:lnTo>
                  <a:lnTo>
                    <a:pt x="3258" y="470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1369259" y="3700154"/>
              <a:ext cx="56788" cy="99079"/>
            </a:xfrm>
            <a:custGeom>
              <a:avLst/>
              <a:gdLst/>
              <a:ahLst/>
              <a:cxnLst/>
              <a:rect l="l" t="t" r="r" b="b"/>
              <a:pathLst>
                <a:path w="3259" h="5686" extrusionOk="0">
                  <a:moveTo>
                    <a:pt x="1186" y="0"/>
                  </a:moveTo>
                  <a:lnTo>
                    <a:pt x="0" y="5214"/>
                  </a:lnTo>
                  <a:lnTo>
                    <a:pt x="2073" y="5685"/>
                  </a:lnTo>
                  <a:lnTo>
                    <a:pt x="3258" y="470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1301684" y="3790189"/>
              <a:ext cx="56788" cy="99079"/>
            </a:xfrm>
            <a:custGeom>
              <a:avLst/>
              <a:gdLst/>
              <a:ahLst/>
              <a:cxnLst/>
              <a:rect l="l" t="t" r="r" b="b"/>
              <a:pathLst>
                <a:path w="3259" h="5686" extrusionOk="0">
                  <a:moveTo>
                    <a:pt x="1186" y="1"/>
                  </a:moveTo>
                  <a:lnTo>
                    <a:pt x="0" y="5214"/>
                  </a:lnTo>
                  <a:lnTo>
                    <a:pt x="2073" y="5686"/>
                  </a:lnTo>
                  <a:lnTo>
                    <a:pt x="3258" y="471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1346484" y="3800313"/>
              <a:ext cx="56788" cy="99113"/>
            </a:xfrm>
            <a:custGeom>
              <a:avLst/>
              <a:gdLst/>
              <a:ahLst/>
              <a:cxnLst/>
              <a:rect l="l" t="t" r="r" b="b"/>
              <a:pathLst>
                <a:path w="3259" h="5688" extrusionOk="0">
                  <a:moveTo>
                    <a:pt x="1185" y="1"/>
                  </a:moveTo>
                  <a:lnTo>
                    <a:pt x="0" y="5216"/>
                  </a:lnTo>
                  <a:lnTo>
                    <a:pt x="2073" y="5688"/>
                  </a:lnTo>
                  <a:lnTo>
                    <a:pt x="3258" y="473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1493255" y="3622961"/>
              <a:ext cx="56788" cy="99113"/>
            </a:xfrm>
            <a:custGeom>
              <a:avLst/>
              <a:gdLst/>
              <a:ahLst/>
              <a:cxnLst/>
              <a:rect l="l" t="t" r="r" b="b"/>
              <a:pathLst>
                <a:path w="3259" h="5688" extrusionOk="0">
                  <a:moveTo>
                    <a:pt x="1188" y="0"/>
                  </a:moveTo>
                  <a:lnTo>
                    <a:pt x="0" y="5216"/>
                  </a:lnTo>
                  <a:lnTo>
                    <a:pt x="2073" y="5687"/>
                  </a:lnTo>
                  <a:lnTo>
                    <a:pt x="3258" y="4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1538089" y="3633155"/>
              <a:ext cx="56736" cy="99079"/>
            </a:xfrm>
            <a:custGeom>
              <a:avLst/>
              <a:gdLst/>
              <a:ahLst/>
              <a:cxnLst/>
              <a:rect l="l" t="t" r="r" b="b"/>
              <a:pathLst>
                <a:path w="3256" h="5686" extrusionOk="0">
                  <a:moveTo>
                    <a:pt x="1185" y="0"/>
                  </a:moveTo>
                  <a:lnTo>
                    <a:pt x="0" y="5213"/>
                  </a:lnTo>
                  <a:lnTo>
                    <a:pt x="2071" y="5685"/>
                  </a:lnTo>
                  <a:lnTo>
                    <a:pt x="3256" y="47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1470515" y="3723190"/>
              <a:ext cx="56753" cy="99079"/>
            </a:xfrm>
            <a:custGeom>
              <a:avLst/>
              <a:gdLst/>
              <a:ahLst/>
              <a:cxnLst/>
              <a:rect l="l" t="t" r="r" b="b"/>
              <a:pathLst>
                <a:path w="3257" h="5686" extrusionOk="0">
                  <a:moveTo>
                    <a:pt x="1186" y="1"/>
                  </a:moveTo>
                  <a:lnTo>
                    <a:pt x="0" y="5216"/>
                  </a:lnTo>
                  <a:lnTo>
                    <a:pt x="2071" y="5686"/>
                  </a:lnTo>
                  <a:lnTo>
                    <a:pt x="3256" y="473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1515315" y="3733349"/>
              <a:ext cx="56736" cy="99079"/>
            </a:xfrm>
            <a:custGeom>
              <a:avLst/>
              <a:gdLst/>
              <a:ahLst/>
              <a:cxnLst/>
              <a:rect l="l" t="t" r="r" b="b"/>
              <a:pathLst>
                <a:path w="3256" h="5686" extrusionOk="0">
                  <a:moveTo>
                    <a:pt x="1185" y="1"/>
                  </a:moveTo>
                  <a:lnTo>
                    <a:pt x="0" y="5216"/>
                  </a:lnTo>
                  <a:lnTo>
                    <a:pt x="2071" y="5686"/>
                  </a:lnTo>
                  <a:lnTo>
                    <a:pt x="3256" y="473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1447706" y="3823401"/>
              <a:ext cx="56788" cy="99079"/>
            </a:xfrm>
            <a:custGeom>
              <a:avLst/>
              <a:gdLst/>
              <a:ahLst/>
              <a:cxnLst/>
              <a:rect l="l" t="t" r="r" b="b"/>
              <a:pathLst>
                <a:path w="3259" h="5686" extrusionOk="0">
                  <a:moveTo>
                    <a:pt x="1188" y="0"/>
                  </a:moveTo>
                  <a:lnTo>
                    <a:pt x="0" y="5213"/>
                  </a:lnTo>
                  <a:lnTo>
                    <a:pt x="2073" y="5685"/>
                  </a:lnTo>
                  <a:lnTo>
                    <a:pt x="3258" y="470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492488" y="3833543"/>
              <a:ext cx="56788" cy="99079"/>
            </a:xfrm>
            <a:custGeom>
              <a:avLst/>
              <a:gdLst/>
              <a:ahLst/>
              <a:cxnLst/>
              <a:rect l="l" t="t" r="r" b="b"/>
              <a:pathLst>
                <a:path w="3259" h="5686" extrusionOk="0">
                  <a:moveTo>
                    <a:pt x="1188" y="1"/>
                  </a:moveTo>
                  <a:lnTo>
                    <a:pt x="1" y="5214"/>
                  </a:lnTo>
                  <a:lnTo>
                    <a:pt x="2073" y="5686"/>
                  </a:lnTo>
                  <a:lnTo>
                    <a:pt x="3259" y="4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1737240" y="3678443"/>
              <a:ext cx="56736" cy="99079"/>
            </a:xfrm>
            <a:custGeom>
              <a:avLst/>
              <a:gdLst/>
              <a:ahLst/>
              <a:cxnLst/>
              <a:rect l="l" t="t" r="r" b="b"/>
              <a:pathLst>
                <a:path w="3256" h="5686" extrusionOk="0">
                  <a:moveTo>
                    <a:pt x="1185" y="0"/>
                  </a:moveTo>
                  <a:lnTo>
                    <a:pt x="0" y="5216"/>
                  </a:lnTo>
                  <a:lnTo>
                    <a:pt x="2071" y="5685"/>
                  </a:lnTo>
                  <a:lnTo>
                    <a:pt x="3256" y="472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1782022" y="3688636"/>
              <a:ext cx="56753" cy="99079"/>
            </a:xfrm>
            <a:custGeom>
              <a:avLst/>
              <a:gdLst/>
              <a:ahLst/>
              <a:cxnLst/>
              <a:rect l="l" t="t" r="r" b="b"/>
              <a:pathLst>
                <a:path w="3257" h="5686" extrusionOk="0">
                  <a:moveTo>
                    <a:pt x="1186" y="0"/>
                  </a:moveTo>
                  <a:lnTo>
                    <a:pt x="1" y="5216"/>
                  </a:lnTo>
                  <a:lnTo>
                    <a:pt x="2071" y="5685"/>
                  </a:lnTo>
                  <a:lnTo>
                    <a:pt x="3257" y="47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1714413" y="3778636"/>
              <a:ext cx="56788" cy="99079"/>
            </a:xfrm>
            <a:custGeom>
              <a:avLst/>
              <a:gdLst/>
              <a:ahLst/>
              <a:cxnLst/>
              <a:rect l="l" t="t" r="r" b="b"/>
              <a:pathLst>
                <a:path w="3259" h="5686" extrusionOk="0">
                  <a:moveTo>
                    <a:pt x="1186" y="1"/>
                  </a:moveTo>
                  <a:lnTo>
                    <a:pt x="1" y="5214"/>
                  </a:lnTo>
                  <a:lnTo>
                    <a:pt x="2073" y="5686"/>
                  </a:lnTo>
                  <a:lnTo>
                    <a:pt x="3259" y="470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761901" y="3789691"/>
              <a:ext cx="56788" cy="99497"/>
            </a:xfrm>
            <a:custGeom>
              <a:avLst/>
              <a:gdLst/>
              <a:ahLst/>
              <a:cxnLst/>
              <a:rect l="l" t="t" r="r" b="b"/>
              <a:pathLst>
                <a:path w="3259" h="5710" extrusionOk="0">
                  <a:moveTo>
                    <a:pt x="1177" y="1"/>
                  </a:moveTo>
                  <a:lnTo>
                    <a:pt x="1" y="5242"/>
                  </a:lnTo>
                  <a:lnTo>
                    <a:pt x="2082" y="5710"/>
                  </a:lnTo>
                  <a:lnTo>
                    <a:pt x="3259" y="468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691639" y="3878882"/>
              <a:ext cx="56788" cy="99079"/>
            </a:xfrm>
            <a:custGeom>
              <a:avLst/>
              <a:gdLst/>
              <a:ahLst/>
              <a:cxnLst/>
              <a:rect l="l" t="t" r="r" b="b"/>
              <a:pathLst>
                <a:path w="3259" h="5686" extrusionOk="0">
                  <a:moveTo>
                    <a:pt x="1188" y="0"/>
                  </a:moveTo>
                  <a:lnTo>
                    <a:pt x="1" y="5213"/>
                  </a:lnTo>
                  <a:lnTo>
                    <a:pt x="2073" y="5685"/>
                  </a:lnTo>
                  <a:lnTo>
                    <a:pt x="3259" y="470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1736438" y="3889024"/>
              <a:ext cx="56788" cy="99079"/>
            </a:xfrm>
            <a:custGeom>
              <a:avLst/>
              <a:gdLst/>
              <a:ahLst/>
              <a:cxnLst/>
              <a:rect l="l" t="t" r="r" b="b"/>
              <a:pathLst>
                <a:path w="3259" h="5686" extrusionOk="0">
                  <a:moveTo>
                    <a:pt x="1188" y="1"/>
                  </a:moveTo>
                  <a:lnTo>
                    <a:pt x="0" y="5214"/>
                  </a:lnTo>
                  <a:lnTo>
                    <a:pt x="2073" y="5686"/>
                  </a:lnTo>
                  <a:lnTo>
                    <a:pt x="3258" y="4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1792825" y="3706288"/>
              <a:ext cx="248655" cy="421249"/>
            </a:xfrm>
            <a:custGeom>
              <a:avLst/>
              <a:gdLst/>
              <a:ahLst/>
              <a:cxnLst/>
              <a:rect l="l" t="t" r="r" b="b"/>
              <a:pathLst>
                <a:path w="14270" h="24175" extrusionOk="0">
                  <a:moveTo>
                    <a:pt x="5018" y="1"/>
                  </a:moveTo>
                  <a:lnTo>
                    <a:pt x="1" y="22071"/>
                  </a:lnTo>
                  <a:lnTo>
                    <a:pt x="9250" y="24174"/>
                  </a:lnTo>
                  <a:lnTo>
                    <a:pt x="14270" y="2104"/>
                  </a:lnTo>
                  <a:lnTo>
                    <a:pt x="50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1811052" y="3783027"/>
              <a:ext cx="196589" cy="340606"/>
            </a:xfrm>
            <a:custGeom>
              <a:avLst/>
              <a:gdLst/>
              <a:ahLst/>
              <a:cxnLst/>
              <a:rect l="l" t="t" r="r" b="b"/>
              <a:pathLst>
                <a:path w="11282" h="19547" extrusionOk="0">
                  <a:moveTo>
                    <a:pt x="4072" y="1"/>
                  </a:moveTo>
                  <a:lnTo>
                    <a:pt x="1" y="17906"/>
                  </a:lnTo>
                  <a:lnTo>
                    <a:pt x="7213" y="19546"/>
                  </a:lnTo>
                  <a:lnTo>
                    <a:pt x="11282" y="1641"/>
                  </a:lnTo>
                  <a:lnTo>
                    <a:pt x="40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1884498" y="3735875"/>
              <a:ext cx="131367" cy="65030"/>
            </a:xfrm>
            <a:custGeom>
              <a:avLst/>
              <a:gdLst/>
              <a:ahLst/>
              <a:cxnLst/>
              <a:rect l="l" t="t" r="r" b="b"/>
              <a:pathLst>
                <a:path w="7539" h="3732" extrusionOk="0">
                  <a:moveTo>
                    <a:pt x="2615" y="1"/>
                  </a:moveTo>
                  <a:cubicBezTo>
                    <a:pt x="1390" y="1"/>
                    <a:pt x="283" y="846"/>
                    <a:pt x="1" y="2091"/>
                  </a:cubicBezTo>
                  <a:lnTo>
                    <a:pt x="7210" y="3731"/>
                  </a:lnTo>
                  <a:cubicBezTo>
                    <a:pt x="7539" y="2285"/>
                    <a:pt x="6632" y="845"/>
                    <a:pt x="5185" y="517"/>
                  </a:cubicBezTo>
                  <a:lnTo>
                    <a:pt x="3215" y="69"/>
                  </a:lnTo>
                  <a:cubicBezTo>
                    <a:pt x="3014" y="23"/>
                    <a:pt x="2813" y="1"/>
                    <a:pt x="2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1857333" y="3935061"/>
              <a:ext cx="21659" cy="18244"/>
            </a:xfrm>
            <a:custGeom>
              <a:avLst/>
              <a:gdLst/>
              <a:ahLst/>
              <a:cxnLst/>
              <a:rect l="l" t="t" r="r" b="b"/>
              <a:pathLst>
                <a:path w="1243" h="1047" extrusionOk="0">
                  <a:moveTo>
                    <a:pt x="664" y="1"/>
                  </a:moveTo>
                  <a:cubicBezTo>
                    <a:pt x="272" y="1"/>
                    <a:pt x="1" y="444"/>
                    <a:pt x="226" y="802"/>
                  </a:cubicBezTo>
                  <a:cubicBezTo>
                    <a:pt x="331" y="968"/>
                    <a:pt x="499" y="1046"/>
                    <a:pt x="666" y="1046"/>
                  </a:cubicBezTo>
                  <a:cubicBezTo>
                    <a:pt x="893" y="1046"/>
                    <a:pt x="1118" y="902"/>
                    <a:pt x="1177" y="641"/>
                  </a:cubicBezTo>
                  <a:cubicBezTo>
                    <a:pt x="1242" y="358"/>
                    <a:pt x="1064" y="80"/>
                    <a:pt x="783" y="14"/>
                  </a:cubicBezTo>
                  <a:cubicBezTo>
                    <a:pt x="742" y="5"/>
                    <a:pt x="702" y="1"/>
                    <a:pt x="66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1118077" y="3883796"/>
              <a:ext cx="319139" cy="158777"/>
            </a:xfrm>
            <a:custGeom>
              <a:avLst/>
              <a:gdLst/>
              <a:ahLst/>
              <a:cxnLst/>
              <a:rect l="l" t="t" r="r" b="b"/>
              <a:pathLst>
                <a:path w="18315" h="9112" extrusionOk="0">
                  <a:moveTo>
                    <a:pt x="1181" y="1"/>
                  </a:moveTo>
                  <a:lnTo>
                    <a:pt x="0" y="5264"/>
                  </a:lnTo>
                  <a:lnTo>
                    <a:pt x="17134" y="9111"/>
                  </a:lnTo>
                  <a:lnTo>
                    <a:pt x="18315" y="3846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1133272" y="3993434"/>
              <a:ext cx="36436" cy="90889"/>
            </a:xfrm>
            <a:custGeom>
              <a:avLst/>
              <a:gdLst/>
              <a:ahLst/>
              <a:cxnLst/>
              <a:rect l="l" t="t" r="r" b="b"/>
              <a:pathLst>
                <a:path w="2091" h="5216" extrusionOk="0">
                  <a:moveTo>
                    <a:pt x="1138" y="1"/>
                  </a:moveTo>
                  <a:lnTo>
                    <a:pt x="0" y="5001"/>
                  </a:lnTo>
                  <a:lnTo>
                    <a:pt x="953" y="5216"/>
                  </a:lnTo>
                  <a:lnTo>
                    <a:pt x="2090" y="216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1324947" y="4037014"/>
              <a:ext cx="36436" cy="90941"/>
            </a:xfrm>
            <a:custGeom>
              <a:avLst/>
              <a:gdLst/>
              <a:ahLst/>
              <a:cxnLst/>
              <a:rect l="l" t="t" r="r" b="b"/>
              <a:pathLst>
                <a:path w="2091" h="5219" extrusionOk="0">
                  <a:moveTo>
                    <a:pt x="1138" y="1"/>
                  </a:moveTo>
                  <a:lnTo>
                    <a:pt x="1" y="5001"/>
                  </a:lnTo>
                  <a:lnTo>
                    <a:pt x="953" y="5218"/>
                  </a:lnTo>
                  <a:lnTo>
                    <a:pt x="2091" y="218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1169620" y="3928404"/>
              <a:ext cx="47727" cy="51961"/>
            </a:xfrm>
            <a:custGeom>
              <a:avLst/>
              <a:gdLst/>
              <a:ahLst/>
              <a:cxnLst/>
              <a:rect l="l" t="t" r="r" b="b"/>
              <a:pathLst>
                <a:path w="2739" h="2982" extrusionOk="0">
                  <a:moveTo>
                    <a:pt x="1388" y="1"/>
                  </a:moveTo>
                  <a:cubicBezTo>
                    <a:pt x="1303" y="1"/>
                    <a:pt x="1223" y="8"/>
                    <a:pt x="1146" y="22"/>
                  </a:cubicBezTo>
                  <a:cubicBezTo>
                    <a:pt x="950" y="59"/>
                    <a:pt x="794" y="133"/>
                    <a:pt x="676" y="244"/>
                  </a:cubicBezTo>
                  <a:cubicBezTo>
                    <a:pt x="559" y="355"/>
                    <a:pt x="479" y="499"/>
                    <a:pt x="444" y="657"/>
                  </a:cubicBezTo>
                  <a:cubicBezTo>
                    <a:pt x="400" y="844"/>
                    <a:pt x="415" y="1003"/>
                    <a:pt x="487" y="1138"/>
                  </a:cubicBezTo>
                  <a:cubicBezTo>
                    <a:pt x="557" y="1269"/>
                    <a:pt x="659" y="1382"/>
                    <a:pt x="783" y="1462"/>
                  </a:cubicBezTo>
                  <a:cubicBezTo>
                    <a:pt x="940" y="1562"/>
                    <a:pt x="1103" y="1653"/>
                    <a:pt x="1272" y="1734"/>
                  </a:cubicBezTo>
                  <a:cubicBezTo>
                    <a:pt x="1403" y="1797"/>
                    <a:pt x="1507" y="1851"/>
                    <a:pt x="1581" y="1897"/>
                  </a:cubicBezTo>
                  <a:cubicBezTo>
                    <a:pt x="1651" y="1936"/>
                    <a:pt x="1710" y="1986"/>
                    <a:pt x="1757" y="2047"/>
                  </a:cubicBezTo>
                  <a:cubicBezTo>
                    <a:pt x="1799" y="2099"/>
                    <a:pt x="1814" y="2167"/>
                    <a:pt x="1799" y="2232"/>
                  </a:cubicBezTo>
                  <a:cubicBezTo>
                    <a:pt x="1777" y="2323"/>
                    <a:pt x="1718" y="2384"/>
                    <a:pt x="1616" y="2419"/>
                  </a:cubicBezTo>
                  <a:cubicBezTo>
                    <a:pt x="1571" y="2435"/>
                    <a:pt x="1518" y="2442"/>
                    <a:pt x="1456" y="2442"/>
                  </a:cubicBezTo>
                  <a:cubicBezTo>
                    <a:pt x="1380" y="2442"/>
                    <a:pt x="1291" y="2431"/>
                    <a:pt x="1190" y="2408"/>
                  </a:cubicBezTo>
                  <a:cubicBezTo>
                    <a:pt x="1022" y="2369"/>
                    <a:pt x="861" y="2306"/>
                    <a:pt x="713" y="2217"/>
                  </a:cubicBezTo>
                  <a:cubicBezTo>
                    <a:pt x="570" y="2134"/>
                    <a:pt x="442" y="2030"/>
                    <a:pt x="333" y="1908"/>
                  </a:cubicBezTo>
                  <a:lnTo>
                    <a:pt x="0" y="2345"/>
                  </a:lnTo>
                  <a:cubicBezTo>
                    <a:pt x="104" y="2469"/>
                    <a:pt x="252" y="2584"/>
                    <a:pt x="446" y="2693"/>
                  </a:cubicBezTo>
                  <a:cubicBezTo>
                    <a:pt x="639" y="2800"/>
                    <a:pt x="848" y="2880"/>
                    <a:pt x="1066" y="2928"/>
                  </a:cubicBezTo>
                  <a:cubicBezTo>
                    <a:pt x="1223" y="2964"/>
                    <a:pt x="1369" y="2982"/>
                    <a:pt x="1504" y="2982"/>
                  </a:cubicBezTo>
                  <a:cubicBezTo>
                    <a:pt x="1589" y="2982"/>
                    <a:pt x="1670" y="2975"/>
                    <a:pt x="1746" y="2961"/>
                  </a:cubicBezTo>
                  <a:cubicBezTo>
                    <a:pt x="1942" y="2924"/>
                    <a:pt x="2099" y="2850"/>
                    <a:pt x="2218" y="2739"/>
                  </a:cubicBezTo>
                  <a:cubicBezTo>
                    <a:pt x="2336" y="2630"/>
                    <a:pt x="2419" y="2486"/>
                    <a:pt x="2453" y="2330"/>
                  </a:cubicBezTo>
                  <a:cubicBezTo>
                    <a:pt x="2495" y="2143"/>
                    <a:pt x="2479" y="1984"/>
                    <a:pt x="2408" y="1854"/>
                  </a:cubicBezTo>
                  <a:cubicBezTo>
                    <a:pt x="2336" y="1723"/>
                    <a:pt x="2236" y="1614"/>
                    <a:pt x="2112" y="1534"/>
                  </a:cubicBezTo>
                  <a:cubicBezTo>
                    <a:pt x="1955" y="1434"/>
                    <a:pt x="1792" y="1342"/>
                    <a:pt x="1623" y="1262"/>
                  </a:cubicBezTo>
                  <a:cubicBezTo>
                    <a:pt x="1427" y="1168"/>
                    <a:pt x="1285" y="1088"/>
                    <a:pt x="1196" y="1021"/>
                  </a:cubicBezTo>
                  <a:cubicBezTo>
                    <a:pt x="1107" y="951"/>
                    <a:pt x="1074" y="868"/>
                    <a:pt x="1096" y="770"/>
                  </a:cubicBezTo>
                  <a:cubicBezTo>
                    <a:pt x="1116" y="677"/>
                    <a:pt x="1185" y="599"/>
                    <a:pt x="1279" y="568"/>
                  </a:cubicBezTo>
                  <a:cubicBezTo>
                    <a:pt x="1327" y="549"/>
                    <a:pt x="1384" y="540"/>
                    <a:pt x="1450" y="540"/>
                  </a:cubicBezTo>
                  <a:cubicBezTo>
                    <a:pt x="1522" y="540"/>
                    <a:pt x="1606" y="551"/>
                    <a:pt x="1701" y="573"/>
                  </a:cubicBezTo>
                  <a:cubicBezTo>
                    <a:pt x="1957" y="631"/>
                    <a:pt x="2201" y="764"/>
                    <a:pt x="2425" y="968"/>
                  </a:cubicBezTo>
                  <a:lnTo>
                    <a:pt x="2738" y="523"/>
                  </a:lnTo>
                  <a:cubicBezTo>
                    <a:pt x="2619" y="407"/>
                    <a:pt x="2482" y="309"/>
                    <a:pt x="2332" y="238"/>
                  </a:cubicBezTo>
                  <a:cubicBezTo>
                    <a:pt x="2171" y="155"/>
                    <a:pt x="1999" y="94"/>
                    <a:pt x="1823" y="53"/>
                  </a:cubicBezTo>
                  <a:cubicBezTo>
                    <a:pt x="1666" y="18"/>
                    <a:pt x="1522" y="1"/>
                    <a:pt x="1388" y="1"/>
                  </a:cubicBezTo>
                  <a:close/>
                </a:path>
              </a:pathLst>
            </a:custGeom>
            <a:solidFill>
              <a:srgbClr val="D84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1210430" y="3939730"/>
              <a:ext cx="54697" cy="56300"/>
            </a:xfrm>
            <a:custGeom>
              <a:avLst/>
              <a:gdLst/>
              <a:ahLst/>
              <a:cxnLst/>
              <a:rect l="l" t="t" r="r" b="b"/>
              <a:pathLst>
                <a:path w="3139" h="3231" extrusionOk="0">
                  <a:moveTo>
                    <a:pt x="2056" y="708"/>
                  </a:moveTo>
                  <a:lnTo>
                    <a:pt x="2256" y="1880"/>
                  </a:lnTo>
                  <a:lnTo>
                    <a:pt x="1368" y="1678"/>
                  </a:lnTo>
                  <a:lnTo>
                    <a:pt x="2056" y="708"/>
                  </a:lnTo>
                  <a:close/>
                  <a:moveTo>
                    <a:pt x="1884" y="1"/>
                  </a:moveTo>
                  <a:lnTo>
                    <a:pt x="0" y="2515"/>
                  </a:lnTo>
                  <a:lnTo>
                    <a:pt x="664" y="2667"/>
                  </a:lnTo>
                  <a:lnTo>
                    <a:pt x="1049" y="2124"/>
                  </a:lnTo>
                  <a:lnTo>
                    <a:pt x="2347" y="2419"/>
                  </a:lnTo>
                  <a:lnTo>
                    <a:pt x="2460" y="3076"/>
                  </a:lnTo>
                  <a:lnTo>
                    <a:pt x="3139" y="3231"/>
                  </a:lnTo>
                  <a:lnTo>
                    <a:pt x="2523" y="147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D84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1270197" y="3948373"/>
              <a:ext cx="37865" cy="56945"/>
            </a:xfrm>
            <a:custGeom>
              <a:avLst/>
              <a:gdLst/>
              <a:ahLst/>
              <a:cxnLst/>
              <a:rect l="l" t="t" r="r" b="b"/>
              <a:pathLst>
                <a:path w="2173" h="3268" extrusionOk="0">
                  <a:moveTo>
                    <a:pt x="637" y="1"/>
                  </a:moveTo>
                  <a:lnTo>
                    <a:pt x="0" y="2800"/>
                  </a:lnTo>
                  <a:lnTo>
                    <a:pt x="2053" y="3267"/>
                  </a:lnTo>
                  <a:lnTo>
                    <a:pt x="2173" y="2739"/>
                  </a:lnTo>
                  <a:lnTo>
                    <a:pt x="768" y="2419"/>
                  </a:lnTo>
                  <a:lnTo>
                    <a:pt x="1285" y="149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D84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1312296" y="3957922"/>
              <a:ext cx="47988" cy="57433"/>
            </a:xfrm>
            <a:custGeom>
              <a:avLst/>
              <a:gdLst/>
              <a:ahLst/>
              <a:cxnLst/>
              <a:rect l="l" t="t" r="r" b="b"/>
              <a:pathLst>
                <a:path w="2754" h="3296" extrusionOk="0">
                  <a:moveTo>
                    <a:pt x="638" y="1"/>
                  </a:moveTo>
                  <a:lnTo>
                    <a:pt x="0" y="2802"/>
                  </a:lnTo>
                  <a:lnTo>
                    <a:pt x="2169" y="3296"/>
                  </a:lnTo>
                  <a:lnTo>
                    <a:pt x="2286" y="2774"/>
                  </a:lnTo>
                  <a:lnTo>
                    <a:pt x="764" y="2428"/>
                  </a:lnTo>
                  <a:lnTo>
                    <a:pt x="909" y="1780"/>
                  </a:lnTo>
                  <a:lnTo>
                    <a:pt x="2210" y="2076"/>
                  </a:lnTo>
                  <a:lnTo>
                    <a:pt x="2325" y="1571"/>
                  </a:lnTo>
                  <a:lnTo>
                    <a:pt x="1025" y="1275"/>
                  </a:lnTo>
                  <a:lnTo>
                    <a:pt x="1162" y="668"/>
                  </a:lnTo>
                  <a:lnTo>
                    <a:pt x="2634" y="1003"/>
                  </a:lnTo>
                  <a:lnTo>
                    <a:pt x="2754" y="484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D84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45"/>
          <p:cNvGrpSpPr/>
          <p:nvPr/>
        </p:nvGrpSpPr>
        <p:grpSpPr>
          <a:xfrm>
            <a:off x="4609466" y="3362029"/>
            <a:ext cx="1807498" cy="1457191"/>
            <a:chOff x="4837075" y="3137586"/>
            <a:chExt cx="1807498" cy="1457191"/>
          </a:xfrm>
        </p:grpSpPr>
        <p:sp>
          <p:nvSpPr>
            <p:cNvPr id="1591" name="Google Shape;1591;p45"/>
            <p:cNvSpPr/>
            <p:nvPr/>
          </p:nvSpPr>
          <p:spPr>
            <a:xfrm>
              <a:off x="4837075" y="3137586"/>
              <a:ext cx="1807498" cy="1457191"/>
            </a:xfrm>
            <a:custGeom>
              <a:avLst/>
              <a:gdLst/>
              <a:ahLst/>
              <a:cxnLst/>
              <a:rect l="l" t="t" r="r" b="b"/>
              <a:pathLst>
                <a:path w="90172" h="72696" extrusionOk="0">
                  <a:moveTo>
                    <a:pt x="79502" y="1"/>
                  </a:moveTo>
                  <a:lnTo>
                    <a:pt x="0" y="14603"/>
                  </a:lnTo>
                  <a:lnTo>
                    <a:pt x="10672" y="72695"/>
                  </a:lnTo>
                  <a:lnTo>
                    <a:pt x="90172" y="58093"/>
                  </a:lnTo>
                  <a:lnTo>
                    <a:pt x="79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4877838" y="3186412"/>
              <a:ext cx="1718498" cy="1364684"/>
            </a:xfrm>
            <a:custGeom>
              <a:avLst/>
              <a:gdLst/>
              <a:ahLst/>
              <a:cxnLst/>
              <a:rect l="l" t="t" r="r" b="b"/>
              <a:pathLst>
                <a:path w="85732" h="68081" extrusionOk="0">
                  <a:moveTo>
                    <a:pt x="75986" y="1"/>
                  </a:moveTo>
                  <a:lnTo>
                    <a:pt x="1" y="13589"/>
                  </a:lnTo>
                  <a:lnTo>
                    <a:pt x="9746" y="68080"/>
                  </a:lnTo>
                  <a:lnTo>
                    <a:pt x="85731" y="54492"/>
                  </a:lnTo>
                  <a:lnTo>
                    <a:pt x="7598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5010155" y="3926173"/>
              <a:ext cx="1586181" cy="624923"/>
            </a:xfrm>
            <a:custGeom>
              <a:avLst/>
              <a:gdLst/>
              <a:ahLst/>
              <a:cxnLst/>
              <a:rect l="l" t="t" r="r" b="b"/>
              <a:pathLst>
                <a:path w="79131" h="31176" extrusionOk="0">
                  <a:moveTo>
                    <a:pt x="75985" y="1"/>
                  </a:moveTo>
                  <a:lnTo>
                    <a:pt x="0" y="13592"/>
                  </a:lnTo>
                  <a:lnTo>
                    <a:pt x="3145" y="31175"/>
                  </a:lnTo>
                  <a:lnTo>
                    <a:pt x="79130" y="17587"/>
                  </a:lnTo>
                  <a:lnTo>
                    <a:pt x="759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6108361" y="3422101"/>
              <a:ext cx="363376" cy="561641"/>
            </a:xfrm>
            <a:custGeom>
              <a:avLst/>
              <a:gdLst/>
              <a:ahLst/>
              <a:cxnLst/>
              <a:rect l="l" t="t" r="r" b="b"/>
              <a:pathLst>
                <a:path w="18128" h="28019" extrusionOk="0">
                  <a:moveTo>
                    <a:pt x="4300" y="0"/>
                  </a:moveTo>
                  <a:cubicBezTo>
                    <a:pt x="4300" y="0"/>
                    <a:pt x="3404" y="2697"/>
                    <a:pt x="3306" y="5039"/>
                  </a:cubicBezTo>
                  <a:cubicBezTo>
                    <a:pt x="2788" y="4278"/>
                    <a:pt x="2384" y="3774"/>
                    <a:pt x="2384" y="3774"/>
                  </a:cubicBezTo>
                  <a:lnTo>
                    <a:pt x="2384" y="3774"/>
                  </a:lnTo>
                  <a:cubicBezTo>
                    <a:pt x="2384" y="3774"/>
                    <a:pt x="0" y="10944"/>
                    <a:pt x="2588" y="12047"/>
                  </a:cubicBezTo>
                  <a:cubicBezTo>
                    <a:pt x="2277" y="13741"/>
                    <a:pt x="2134" y="15729"/>
                    <a:pt x="2843" y="16773"/>
                  </a:cubicBezTo>
                  <a:cubicBezTo>
                    <a:pt x="2295" y="19084"/>
                    <a:pt x="1746" y="22845"/>
                    <a:pt x="3830" y="23323"/>
                  </a:cubicBezTo>
                  <a:cubicBezTo>
                    <a:pt x="3530" y="25383"/>
                    <a:pt x="3589" y="27619"/>
                    <a:pt x="5126" y="28019"/>
                  </a:cubicBezTo>
                  <a:lnTo>
                    <a:pt x="17023" y="25892"/>
                  </a:lnTo>
                  <a:cubicBezTo>
                    <a:pt x="16827" y="25452"/>
                    <a:pt x="16601" y="25013"/>
                    <a:pt x="16364" y="24596"/>
                  </a:cubicBezTo>
                  <a:cubicBezTo>
                    <a:pt x="18127" y="22560"/>
                    <a:pt x="13580" y="16877"/>
                    <a:pt x="13580" y="16877"/>
                  </a:cubicBezTo>
                  <a:cubicBezTo>
                    <a:pt x="13580" y="16877"/>
                    <a:pt x="13465" y="17223"/>
                    <a:pt x="13312" y="17773"/>
                  </a:cubicBezTo>
                  <a:cubicBezTo>
                    <a:pt x="13017" y="17190"/>
                    <a:pt x="12682" y="16625"/>
                    <a:pt x="12362" y="16122"/>
                  </a:cubicBezTo>
                  <a:cubicBezTo>
                    <a:pt x="14132" y="14970"/>
                    <a:pt x="12390" y="11705"/>
                    <a:pt x="11079" y="9715"/>
                  </a:cubicBezTo>
                  <a:cubicBezTo>
                    <a:pt x="11535" y="7290"/>
                    <a:pt x="7927" y="2784"/>
                    <a:pt x="7927" y="2784"/>
                  </a:cubicBezTo>
                  <a:cubicBezTo>
                    <a:pt x="7671" y="3586"/>
                    <a:pt x="7458" y="4404"/>
                    <a:pt x="7284" y="5231"/>
                  </a:cubicBezTo>
                  <a:cubicBezTo>
                    <a:pt x="6577" y="2845"/>
                    <a:pt x="4300" y="0"/>
                    <a:pt x="4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5233356" y="3514288"/>
              <a:ext cx="1011170" cy="753792"/>
            </a:xfrm>
            <a:custGeom>
              <a:avLst/>
              <a:gdLst/>
              <a:ahLst/>
              <a:cxnLst/>
              <a:rect l="l" t="t" r="r" b="b"/>
              <a:pathLst>
                <a:path w="50445" h="37605" extrusionOk="0">
                  <a:moveTo>
                    <a:pt x="26466" y="1"/>
                  </a:moveTo>
                  <a:lnTo>
                    <a:pt x="1" y="4733"/>
                  </a:lnTo>
                  <a:lnTo>
                    <a:pt x="5881" y="37604"/>
                  </a:lnTo>
                  <a:lnTo>
                    <a:pt x="32345" y="32872"/>
                  </a:lnTo>
                  <a:lnTo>
                    <a:pt x="50444" y="29633"/>
                  </a:lnTo>
                  <a:lnTo>
                    <a:pt x="45298" y="873"/>
                  </a:lnTo>
                  <a:lnTo>
                    <a:pt x="26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5093683" y="3609161"/>
              <a:ext cx="620333" cy="689087"/>
            </a:xfrm>
            <a:custGeom>
              <a:avLst/>
              <a:gdLst/>
              <a:ahLst/>
              <a:cxnLst/>
              <a:rect l="l" t="t" r="r" b="b"/>
              <a:pathLst>
                <a:path w="30947" h="34377" extrusionOk="0">
                  <a:moveTo>
                    <a:pt x="6969" y="0"/>
                  </a:moveTo>
                  <a:lnTo>
                    <a:pt x="8071" y="6162"/>
                  </a:lnTo>
                  <a:lnTo>
                    <a:pt x="0" y="9576"/>
                  </a:lnTo>
                  <a:lnTo>
                    <a:pt x="4435" y="34376"/>
                  </a:lnTo>
                  <a:lnTo>
                    <a:pt x="12849" y="32871"/>
                  </a:lnTo>
                  <a:lnTo>
                    <a:pt x="22534" y="31140"/>
                  </a:lnTo>
                  <a:lnTo>
                    <a:pt x="30946" y="29635"/>
                  </a:lnTo>
                  <a:lnTo>
                    <a:pt x="25803" y="873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5610844" y="3532388"/>
              <a:ext cx="630616" cy="670906"/>
            </a:xfrm>
            <a:custGeom>
              <a:avLst/>
              <a:gdLst/>
              <a:ahLst/>
              <a:cxnLst/>
              <a:rect l="l" t="t" r="r" b="b"/>
              <a:pathLst>
                <a:path w="31460" h="33470" extrusionOk="0">
                  <a:moveTo>
                    <a:pt x="26316" y="1"/>
                  </a:moveTo>
                  <a:lnTo>
                    <a:pt x="1" y="4707"/>
                  </a:lnTo>
                  <a:lnTo>
                    <a:pt x="5144" y="33469"/>
                  </a:lnTo>
                  <a:lnTo>
                    <a:pt x="31460" y="28763"/>
                  </a:lnTo>
                  <a:lnTo>
                    <a:pt x="263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5164782" y="3820415"/>
              <a:ext cx="164409" cy="80681"/>
            </a:xfrm>
            <a:custGeom>
              <a:avLst/>
              <a:gdLst/>
              <a:ahLst/>
              <a:cxnLst/>
              <a:rect l="l" t="t" r="r" b="b"/>
              <a:pathLst>
                <a:path w="8202" h="4025" extrusionOk="0">
                  <a:moveTo>
                    <a:pt x="7730" y="1"/>
                  </a:moveTo>
                  <a:lnTo>
                    <a:pt x="0" y="1384"/>
                  </a:lnTo>
                  <a:lnTo>
                    <a:pt x="472" y="4024"/>
                  </a:lnTo>
                  <a:lnTo>
                    <a:pt x="8202" y="2643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5178072" y="3894962"/>
              <a:ext cx="164429" cy="80681"/>
            </a:xfrm>
            <a:custGeom>
              <a:avLst/>
              <a:gdLst/>
              <a:ahLst/>
              <a:cxnLst/>
              <a:rect l="l" t="t" r="r" b="b"/>
              <a:pathLst>
                <a:path w="8203" h="4025" extrusionOk="0">
                  <a:moveTo>
                    <a:pt x="7730" y="1"/>
                  </a:moveTo>
                  <a:lnTo>
                    <a:pt x="1" y="1384"/>
                  </a:lnTo>
                  <a:lnTo>
                    <a:pt x="475" y="4024"/>
                  </a:lnTo>
                  <a:lnTo>
                    <a:pt x="8202" y="2643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5191422" y="3969470"/>
              <a:ext cx="164409" cy="80681"/>
            </a:xfrm>
            <a:custGeom>
              <a:avLst/>
              <a:gdLst/>
              <a:ahLst/>
              <a:cxnLst/>
              <a:rect l="l" t="t" r="r" b="b"/>
              <a:pathLst>
                <a:path w="8202" h="4025" extrusionOk="0">
                  <a:moveTo>
                    <a:pt x="7730" y="1"/>
                  </a:moveTo>
                  <a:lnTo>
                    <a:pt x="0" y="1384"/>
                  </a:lnTo>
                  <a:lnTo>
                    <a:pt x="472" y="4024"/>
                  </a:lnTo>
                  <a:lnTo>
                    <a:pt x="8202" y="2643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5204752" y="4043977"/>
              <a:ext cx="164429" cy="80661"/>
            </a:xfrm>
            <a:custGeom>
              <a:avLst/>
              <a:gdLst/>
              <a:ahLst/>
              <a:cxnLst/>
              <a:rect l="l" t="t" r="r" b="b"/>
              <a:pathLst>
                <a:path w="8203" h="4024" extrusionOk="0">
                  <a:moveTo>
                    <a:pt x="7730" y="0"/>
                  </a:moveTo>
                  <a:lnTo>
                    <a:pt x="1" y="1384"/>
                  </a:lnTo>
                  <a:lnTo>
                    <a:pt x="473" y="4024"/>
                  </a:lnTo>
                  <a:lnTo>
                    <a:pt x="8202" y="2643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5218102" y="4118524"/>
              <a:ext cx="164369" cy="80661"/>
            </a:xfrm>
            <a:custGeom>
              <a:avLst/>
              <a:gdLst/>
              <a:ahLst/>
              <a:cxnLst/>
              <a:rect l="l" t="t" r="r" b="b"/>
              <a:pathLst>
                <a:path w="8200" h="4024" extrusionOk="0">
                  <a:moveTo>
                    <a:pt x="7728" y="0"/>
                  </a:moveTo>
                  <a:lnTo>
                    <a:pt x="0" y="1384"/>
                  </a:lnTo>
                  <a:lnTo>
                    <a:pt x="472" y="4024"/>
                  </a:lnTo>
                  <a:lnTo>
                    <a:pt x="8200" y="2643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5400111" y="3778361"/>
              <a:ext cx="164369" cy="80661"/>
            </a:xfrm>
            <a:custGeom>
              <a:avLst/>
              <a:gdLst/>
              <a:ahLst/>
              <a:cxnLst/>
              <a:rect l="l" t="t" r="r" b="b"/>
              <a:pathLst>
                <a:path w="8200" h="4024" extrusionOk="0">
                  <a:moveTo>
                    <a:pt x="7728" y="0"/>
                  </a:moveTo>
                  <a:lnTo>
                    <a:pt x="0" y="1383"/>
                  </a:lnTo>
                  <a:lnTo>
                    <a:pt x="472" y="4024"/>
                  </a:lnTo>
                  <a:lnTo>
                    <a:pt x="8200" y="2642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5409792" y="3850756"/>
              <a:ext cx="163928" cy="81062"/>
            </a:xfrm>
            <a:custGeom>
              <a:avLst/>
              <a:gdLst/>
              <a:ahLst/>
              <a:cxnLst/>
              <a:rect l="l" t="t" r="r" b="b"/>
              <a:pathLst>
                <a:path w="8178" h="4044" extrusionOk="0">
                  <a:moveTo>
                    <a:pt x="7695" y="0"/>
                  </a:moveTo>
                  <a:lnTo>
                    <a:pt x="0" y="1414"/>
                  </a:lnTo>
                  <a:lnTo>
                    <a:pt x="483" y="4043"/>
                  </a:lnTo>
                  <a:lnTo>
                    <a:pt x="8178" y="2630"/>
                  </a:lnTo>
                  <a:lnTo>
                    <a:pt x="7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5426750" y="3927395"/>
              <a:ext cx="164409" cy="80681"/>
            </a:xfrm>
            <a:custGeom>
              <a:avLst/>
              <a:gdLst/>
              <a:ahLst/>
              <a:cxnLst/>
              <a:rect l="l" t="t" r="r" b="b"/>
              <a:pathLst>
                <a:path w="8202" h="4025" extrusionOk="0">
                  <a:moveTo>
                    <a:pt x="7730" y="1"/>
                  </a:moveTo>
                  <a:lnTo>
                    <a:pt x="0" y="1382"/>
                  </a:lnTo>
                  <a:lnTo>
                    <a:pt x="472" y="4024"/>
                  </a:lnTo>
                  <a:lnTo>
                    <a:pt x="8202" y="2641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5440040" y="4001943"/>
              <a:ext cx="164409" cy="80681"/>
            </a:xfrm>
            <a:custGeom>
              <a:avLst/>
              <a:gdLst/>
              <a:ahLst/>
              <a:cxnLst/>
              <a:rect l="l" t="t" r="r" b="b"/>
              <a:pathLst>
                <a:path w="8202" h="4025" extrusionOk="0">
                  <a:moveTo>
                    <a:pt x="7730" y="1"/>
                  </a:moveTo>
                  <a:lnTo>
                    <a:pt x="1" y="1382"/>
                  </a:lnTo>
                  <a:lnTo>
                    <a:pt x="475" y="4024"/>
                  </a:lnTo>
                  <a:lnTo>
                    <a:pt x="8202" y="2641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5453390" y="4076450"/>
              <a:ext cx="164409" cy="80681"/>
            </a:xfrm>
            <a:custGeom>
              <a:avLst/>
              <a:gdLst/>
              <a:ahLst/>
              <a:cxnLst/>
              <a:rect l="l" t="t" r="r" b="b"/>
              <a:pathLst>
                <a:path w="8202" h="4025" extrusionOk="0">
                  <a:moveTo>
                    <a:pt x="7729" y="1"/>
                  </a:moveTo>
                  <a:lnTo>
                    <a:pt x="0" y="1384"/>
                  </a:lnTo>
                  <a:lnTo>
                    <a:pt x="472" y="4024"/>
                  </a:lnTo>
                  <a:lnTo>
                    <a:pt x="8201" y="2641"/>
                  </a:lnTo>
                  <a:lnTo>
                    <a:pt x="7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5941286" y="3681624"/>
              <a:ext cx="164429" cy="80661"/>
            </a:xfrm>
            <a:custGeom>
              <a:avLst/>
              <a:gdLst/>
              <a:ahLst/>
              <a:cxnLst/>
              <a:rect l="l" t="t" r="r" b="b"/>
              <a:pathLst>
                <a:path w="8203" h="4024" extrusionOk="0">
                  <a:moveTo>
                    <a:pt x="7730" y="0"/>
                  </a:moveTo>
                  <a:lnTo>
                    <a:pt x="1" y="1381"/>
                  </a:lnTo>
                  <a:lnTo>
                    <a:pt x="473" y="4024"/>
                  </a:lnTo>
                  <a:lnTo>
                    <a:pt x="8202" y="2640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5954636" y="3756071"/>
              <a:ext cx="164409" cy="80681"/>
            </a:xfrm>
            <a:custGeom>
              <a:avLst/>
              <a:gdLst/>
              <a:ahLst/>
              <a:cxnLst/>
              <a:rect l="l" t="t" r="r" b="b"/>
              <a:pathLst>
                <a:path w="8202" h="4025" extrusionOk="0">
                  <a:moveTo>
                    <a:pt x="7730" y="1"/>
                  </a:moveTo>
                  <a:lnTo>
                    <a:pt x="1" y="1384"/>
                  </a:lnTo>
                  <a:lnTo>
                    <a:pt x="472" y="4024"/>
                  </a:lnTo>
                  <a:lnTo>
                    <a:pt x="8202" y="2643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5967986" y="3830578"/>
              <a:ext cx="164409" cy="80661"/>
            </a:xfrm>
            <a:custGeom>
              <a:avLst/>
              <a:gdLst/>
              <a:ahLst/>
              <a:cxnLst/>
              <a:rect l="l" t="t" r="r" b="b"/>
              <a:pathLst>
                <a:path w="8202" h="4024" extrusionOk="0">
                  <a:moveTo>
                    <a:pt x="7729" y="1"/>
                  </a:moveTo>
                  <a:lnTo>
                    <a:pt x="0" y="1384"/>
                  </a:lnTo>
                  <a:lnTo>
                    <a:pt x="472" y="4024"/>
                  </a:lnTo>
                  <a:lnTo>
                    <a:pt x="8201" y="2643"/>
                  </a:lnTo>
                  <a:lnTo>
                    <a:pt x="7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5981315" y="3905125"/>
              <a:ext cx="164369" cy="80661"/>
            </a:xfrm>
            <a:custGeom>
              <a:avLst/>
              <a:gdLst/>
              <a:ahLst/>
              <a:cxnLst/>
              <a:rect l="l" t="t" r="r" b="b"/>
              <a:pathLst>
                <a:path w="8200" h="4024" extrusionOk="0">
                  <a:moveTo>
                    <a:pt x="7728" y="1"/>
                  </a:moveTo>
                  <a:lnTo>
                    <a:pt x="1" y="1384"/>
                  </a:lnTo>
                  <a:lnTo>
                    <a:pt x="472" y="4024"/>
                  </a:lnTo>
                  <a:lnTo>
                    <a:pt x="8200" y="2641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5994605" y="3979633"/>
              <a:ext cx="164429" cy="80661"/>
            </a:xfrm>
            <a:custGeom>
              <a:avLst/>
              <a:gdLst/>
              <a:ahLst/>
              <a:cxnLst/>
              <a:rect l="l" t="t" r="r" b="b"/>
              <a:pathLst>
                <a:path w="8203" h="4024" extrusionOk="0">
                  <a:moveTo>
                    <a:pt x="7730" y="0"/>
                  </a:moveTo>
                  <a:lnTo>
                    <a:pt x="1" y="1384"/>
                  </a:lnTo>
                  <a:lnTo>
                    <a:pt x="473" y="4024"/>
                  </a:lnTo>
                  <a:lnTo>
                    <a:pt x="8202" y="2643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5699122" y="3718586"/>
              <a:ext cx="268783" cy="473323"/>
            </a:xfrm>
            <a:custGeom>
              <a:avLst/>
              <a:gdLst/>
              <a:ahLst/>
              <a:cxnLst/>
              <a:rect l="l" t="t" r="r" b="b"/>
              <a:pathLst>
                <a:path w="13409" h="23613" extrusionOk="0">
                  <a:moveTo>
                    <a:pt x="9490" y="0"/>
                  </a:moveTo>
                  <a:lnTo>
                    <a:pt x="1" y="1699"/>
                  </a:lnTo>
                  <a:lnTo>
                    <a:pt x="3920" y="23613"/>
                  </a:lnTo>
                  <a:lnTo>
                    <a:pt x="13409" y="21914"/>
                  </a:lnTo>
                  <a:lnTo>
                    <a:pt x="9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5821316" y="3745306"/>
              <a:ext cx="118526" cy="399918"/>
            </a:xfrm>
            <a:custGeom>
              <a:avLst/>
              <a:gdLst/>
              <a:ahLst/>
              <a:cxnLst/>
              <a:rect l="l" t="t" r="r" b="b"/>
              <a:pathLst>
                <a:path w="5913" h="19951" extrusionOk="0">
                  <a:moveTo>
                    <a:pt x="2421" y="1"/>
                  </a:moveTo>
                  <a:lnTo>
                    <a:pt x="1" y="433"/>
                  </a:lnTo>
                  <a:lnTo>
                    <a:pt x="3491" y="19950"/>
                  </a:lnTo>
                  <a:lnTo>
                    <a:pt x="5912" y="195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5753845" y="3957503"/>
              <a:ext cx="23212" cy="19323"/>
            </a:xfrm>
            <a:custGeom>
              <a:avLst/>
              <a:gdLst/>
              <a:ahLst/>
              <a:cxnLst/>
              <a:rect l="l" t="t" r="r" b="b"/>
              <a:pathLst>
                <a:path w="1158" h="964" extrusionOk="0">
                  <a:moveTo>
                    <a:pt x="629" y="0"/>
                  </a:moveTo>
                  <a:cubicBezTo>
                    <a:pt x="600" y="0"/>
                    <a:pt x="571" y="3"/>
                    <a:pt x="542" y="8"/>
                  </a:cubicBezTo>
                  <a:cubicBezTo>
                    <a:pt x="122" y="84"/>
                    <a:pt x="0" y="630"/>
                    <a:pt x="352" y="876"/>
                  </a:cubicBezTo>
                  <a:cubicBezTo>
                    <a:pt x="439" y="936"/>
                    <a:pt x="534" y="963"/>
                    <a:pt x="625" y="963"/>
                  </a:cubicBezTo>
                  <a:cubicBezTo>
                    <a:pt x="905" y="963"/>
                    <a:pt x="1158" y="714"/>
                    <a:pt x="1101" y="398"/>
                  </a:cubicBezTo>
                  <a:cubicBezTo>
                    <a:pt x="1058" y="164"/>
                    <a:pt x="858" y="0"/>
                    <a:pt x="6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5629486" y="4044318"/>
              <a:ext cx="177258" cy="168719"/>
            </a:xfrm>
            <a:custGeom>
              <a:avLst/>
              <a:gdLst/>
              <a:ahLst/>
              <a:cxnLst/>
              <a:rect l="l" t="t" r="r" b="b"/>
              <a:pathLst>
                <a:path w="8843" h="8417" extrusionOk="0">
                  <a:moveTo>
                    <a:pt x="2798" y="1"/>
                  </a:moveTo>
                  <a:cubicBezTo>
                    <a:pt x="2798" y="1"/>
                    <a:pt x="1" y="8416"/>
                    <a:pt x="3756" y="8416"/>
                  </a:cubicBezTo>
                  <a:cubicBezTo>
                    <a:pt x="3922" y="8416"/>
                    <a:pt x="4102" y="8400"/>
                    <a:pt x="4295" y="8365"/>
                  </a:cubicBezTo>
                  <a:cubicBezTo>
                    <a:pt x="8842" y="7552"/>
                    <a:pt x="2799" y="1"/>
                    <a:pt x="2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5374553" y="4089920"/>
              <a:ext cx="177278" cy="168719"/>
            </a:xfrm>
            <a:custGeom>
              <a:avLst/>
              <a:gdLst/>
              <a:ahLst/>
              <a:cxnLst/>
              <a:rect l="l" t="t" r="r" b="b"/>
              <a:pathLst>
                <a:path w="8844" h="8417" extrusionOk="0">
                  <a:moveTo>
                    <a:pt x="2800" y="1"/>
                  </a:moveTo>
                  <a:cubicBezTo>
                    <a:pt x="2800" y="1"/>
                    <a:pt x="0" y="8416"/>
                    <a:pt x="3757" y="8416"/>
                  </a:cubicBezTo>
                  <a:cubicBezTo>
                    <a:pt x="3924" y="8416"/>
                    <a:pt x="4103" y="8400"/>
                    <a:pt x="4296" y="8365"/>
                  </a:cubicBezTo>
                  <a:cubicBezTo>
                    <a:pt x="8844" y="7552"/>
                    <a:pt x="2800" y="1"/>
                    <a:pt x="2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6074304" y="4055403"/>
              <a:ext cx="270607" cy="183672"/>
            </a:xfrm>
            <a:custGeom>
              <a:avLst/>
              <a:gdLst/>
              <a:ahLst/>
              <a:cxnLst/>
              <a:rect l="l" t="t" r="r" b="b"/>
              <a:pathLst>
                <a:path w="13500" h="9163" extrusionOk="0">
                  <a:moveTo>
                    <a:pt x="12254" y="0"/>
                  </a:moveTo>
                  <a:lnTo>
                    <a:pt x="0" y="2192"/>
                  </a:lnTo>
                  <a:lnTo>
                    <a:pt x="1247" y="9163"/>
                  </a:lnTo>
                  <a:lnTo>
                    <a:pt x="13500" y="6971"/>
                  </a:lnTo>
                  <a:lnTo>
                    <a:pt x="12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6126181" y="4229513"/>
              <a:ext cx="39689" cy="82585"/>
            </a:xfrm>
            <a:custGeom>
              <a:avLst/>
              <a:gdLst/>
              <a:ahLst/>
              <a:cxnLst/>
              <a:rect l="l" t="t" r="r" b="b"/>
              <a:pathLst>
                <a:path w="1980" h="4120" extrusionOk="0">
                  <a:moveTo>
                    <a:pt x="1284" y="1"/>
                  </a:moveTo>
                  <a:lnTo>
                    <a:pt x="1" y="231"/>
                  </a:lnTo>
                  <a:lnTo>
                    <a:pt x="697" y="4120"/>
                  </a:lnTo>
                  <a:lnTo>
                    <a:pt x="1980" y="3889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6292274" y="4199967"/>
              <a:ext cx="39749" cy="82585"/>
            </a:xfrm>
            <a:custGeom>
              <a:avLst/>
              <a:gdLst/>
              <a:ahLst/>
              <a:cxnLst/>
              <a:rect l="l" t="t" r="r" b="b"/>
              <a:pathLst>
                <a:path w="1983" h="4120" extrusionOk="0">
                  <a:moveTo>
                    <a:pt x="1286" y="0"/>
                  </a:moveTo>
                  <a:lnTo>
                    <a:pt x="1" y="231"/>
                  </a:lnTo>
                  <a:lnTo>
                    <a:pt x="697" y="4119"/>
                  </a:lnTo>
                  <a:lnTo>
                    <a:pt x="1982" y="3889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6111448" y="4116921"/>
              <a:ext cx="46063" cy="59674"/>
            </a:xfrm>
            <a:custGeom>
              <a:avLst/>
              <a:gdLst/>
              <a:ahLst/>
              <a:cxnLst/>
              <a:rect l="l" t="t" r="r" b="b"/>
              <a:pathLst>
                <a:path w="2298" h="2977" extrusionOk="0">
                  <a:moveTo>
                    <a:pt x="1240" y="1"/>
                  </a:moveTo>
                  <a:cubicBezTo>
                    <a:pt x="1136" y="1"/>
                    <a:pt x="1032" y="10"/>
                    <a:pt x="929" y="28"/>
                  </a:cubicBezTo>
                  <a:cubicBezTo>
                    <a:pt x="701" y="70"/>
                    <a:pt x="514" y="143"/>
                    <a:pt x="368" y="250"/>
                  </a:cubicBezTo>
                  <a:cubicBezTo>
                    <a:pt x="233" y="344"/>
                    <a:pt x="131" y="474"/>
                    <a:pt x="70" y="628"/>
                  </a:cubicBezTo>
                  <a:cubicBezTo>
                    <a:pt x="16" y="776"/>
                    <a:pt x="0" y="937"/>
                    <a:pt x="31" y="1092"/>
                  </a:cubicBezTo>
                  <a:cubicBezTo>
                    <a:pt x="66" y="1279"/>
                    <a:pt x="135" y="1420"/>
                    <a:pt x="242" y="1518"/>
                  </a:cubicBezTo>
                  <a:cubicBezTo>
                    <a:pt x="342" y="1612"/>
                    <a:pt x="466" y="1675"/>
                    <a:pt x="599" y="1707"/>
                  </a:cubicBezTo>
                  <a:cubicBezTo>
                    <a:pt x="762" y="1740"/>
                    <a:pt x="927" y="1764"/>
                    <a:pt x="1094" y="1775"/>
                  </a:cubicBezTo>
                  <a:cubicBezTo>
                    <a:pt x="1223" y="1786"/>
                    <a:pt x="1327" y="1796"/>
                    <a:pt x="1403" y="1812"/>
                  </a:cubicBezTo>
                  <a:cubicBezTo>
                    <a:pt x="1475" y="1820"/>
                    <a:pt x="1542" y="1846"/>
                    <a:pt x="1601" y="1886"/>
                  </a:cubicBezTo>
                  <a:cubicBezTo>
                    <a:pt x="1656" y="1918"/>
                    <a:pt x="1693" y="1975"/>
                    <a:pt x="1701" y="2038"/>
                  </a:cubicBezTo>
                  <a:cubicBezTo>
                    <a:pt x="1719" y="2127"/>
                    <a:pt x="1688" y="2216"/>
                    <a:pt x="1623" y="2277"/>
                  </a:cubicBezTo>
                  <a:cubicBezTo>
                    <a:pt x="1553" y="2347"/>
                    <a:pt x="1438" y="2397"/>
                    <a:pt x="1273" y="2425"/>
                  </a:cubicBezTo>
                  <a:cubicBezTo>
                    <a:pt x="1197" y="2438"/>
                    <a:pt x="1121" y="2444"/>
                    <a:pt x="1045" y="2444"/>
                  </a:cubicBezTo>
                  <a:cubicBezTo>
                    <a:pt x="819" y="2444"/>
                    <a:pt x="596" y="2389"/>
                    <a:pt x="394" y="2281"/>
                  </a:cubicBezTo>
                  <a:lnTo>
                    <a:pt x="285" y="2806"/>
                  </a:lnTo>
                  <a:cubicBezTo>
                    <a:pt x="416" y="2882"/>
                    <a:pt x="579" y="2934"/>
                    <a:pt x="773" y="2960"/>
                  </a:cubicBezTo>
                  <a:cubicBezTo>
                    <a:pt x="856" y="2971"/>
                    <a:pt x="941" y="2977"/>
                    <a:pt x="1026" y="2977"/>
                  </a:cubicBezTo>
                  <a:cubicBezTo>
                    <a:pt x="1139" y="2977"/>
                    <a:pt x="1251" y="2967"/>
                    <a:pt x="1362" y="2947"/>
                  </a:cubicBezTo>
                  <a:cubicBezTo>
                    <a:pt x="1592" y="2906"/>
                    <a:pt x="1780" y="2832"/>
                    <a:pt x="1923" y="2725"/>
                  </a:cubicBezTo>
                  <a:cubicBezTo>
                    <a:pt x="2060" y="2632"/>
                    <a:pt x="2167" y="2501"/>
                    <a:pt x="2228" y="2347"/>
                  </a:cubicBezTo>
                  <a:cubicBezTo>
                    <a:pt x="2284" y="2201"/>
                    <a:pt x="2297" y="2040"/>
                    <a:pt x="2269" y="1888"/>
                  </a:cubicBezTo>
                  <a:cubicBezTo>
                    <a:pt x="2234" y="1701"/>
                    <a:pt x="2164" y="1559"/>
                    <a:pt x="2058" y="1466"/>
                  </a:cubicBezTo>
                  <a:cubicBezTo>
                    <a:pt x="1958" y="1374"/>
                    <a:pt x="1834" y="1309"/>
                    <a:pt x="1701" y="1281"/>
                  </a:cubicBezTo>
                  <a:cubicBezTo>
                    <a:pt x="1538" y="1246"/>
                    <a:pt x="1373" y="1224"/>
                    <a:pt x="1208" y="1211"/>
                  </a:cubicBezTo>
                  <a:cubicBezTo>
                    <a:pt x="1014" y="1198"/>
                    <a:pt x="870" y="1177"/>
                    <a:pt x="773" y="1146"/>
                  </a:cubicBezTo>
                  <a:cubicBezTo>
                    <a:pt x="681" y="1124"/>
                    <a:pt x="614" y="1048"/>
                    <a:pt x="601" y="957"/>
                  </a:cubicBezTo>
                  <a:cubicBezTo>
                    <a:pt x="581" y="866"/>
                    <a:pt x="609" y="770"/>
                    <a:pt x="675" y="705"/>
                  </a:cubicBezTo>
                  <a:cubicBezTo>
                    <a:pt x="740" y="631"/>
                    <a:pt x="855" y="581"/>
                    <a:pt x="1018" y="550"/>
                  </a:cubicBezTo>
                  <a:cubicBezTo>
                    <a:pt x="1083" y="539"/>
                    <a:pt x="1148" y="533"/>
                    <a:pt x="1215" y="533"/>
                  </a:cubicBezTo>
                  <a:cubicBezTo>
                    <a:pt x="1387" y="533"/>
                    <a:pt x="1566" y="571"/>
                    <a:pt x="1751" y="648"/>
                  </a:cubicBezTo>
                  <a:lnTo>
                    <a:pt x="1843" y="122"/>
                  </a:lnTo>
                  <a:cubicBezTo>
                    <a:pt x="1706" y="61"/>
                    <a:pt x="1558" y="22"/>
                    <a:pt x="1408" y="9"/>
                  </a:cubicBezTo>
                  <a:cubicBezTo>
                    <a:pt x="1352" y="3"/>
                    <a:pt x="129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6161239" y="4108662"/>
              <a:ext cx="56246" cy="62320"/>
            </a:xfrm>
            <a:custGeom>
              <a:avLst/>
              <a:gdLst/>
              <a:ahLst/>
              <a:cxnLst/>
              <a:rect l="l" t="t" r="r" b="b"/>
              <a:pathLst>
                <a:path w="2806" h="3109" extrusionOk="0">
                  <a:moveTo>
                    <a:pt x="1009" y="690"/>
                  </a:moveTo>
                  <a:lnTo>
                    <a:pt x="1599" y="1693"/>
                  </a:lnTo>
                  <a:lnTo>
                    <a:pt x="805" y="1836"/>
                  </a:lnTo>
                  <a:lnTo>
                    <a:pt x="805" y="1836"/>
                  </a:lnTo>
                  <a:lnTo>
                    <a:pt x="1009" y="690"/>
                  </a:lnTo>
                  <a:close/>
                  <a:moveTo>
                    <a:pt x="1183" y="1"/>
                  </a:moveTo>
                  <a:lnTo>
                    <a:pt x="613" y="103"/>
                  </a:lnTo>
                  <a:lnTo>
                    <a:pt x="0" y="3109"/>
                  </a:lnTo>
                  <a:lnTo>
                    <a:pt x="594" y="3002"/>
                  </a:lnTo>
                  <a:lnTo>
                    <a:pt x="707" y="2363"/>
                  </a:lnTo>
                  <a:lnTo>
                    <a:pt x="1868" y="2154"/>
                  </a:lnTo>
                  <a:lnTo>
                    <a:pt x="2197" y="2715"/>
                  </a:lnTo>
                  <a:lnTo>
                    <a:pt x="2806" y="2606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6212635" y="4101646"/>
              <a:ext cx="46845" cy="58351"/>
            </a:xfrm>
            <a:custGeom>
              <a:avLst/>
              <a:gdLst/>
              <a:ahLst/>
              <a:cxnLst/>
              <a:rect l="l" t="t" r="r" b="b"/>
              <a:pathLst>
                <a:path w="2337" h="2911" extrusionOk="0">
                  <a:moveTo>
                    <a:pt x="579" y="1"/>
                  </a:moveTo>
                  <a:lnTo>
                    <a:pt x="0" y="105"/>
                  </a:lnTo>
                  <a:lnTo>
                    <a:pt x="503" y="2911"/>
                  </a:lnTo>
                  <a:lnTo>
                    <a:pt x="2336" y="2582"/>
                  </a:lnTo>
                  <a:lnTo>
                    <a:pt x="2243" y="2054"/>
                  </a:lnTo>
                  <a:lnTo>
                    <a:pt x="988" y="2278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6255872" y="4089219"/>
              <a:ext cx="48930" cy="63062"/>
            </a:xfrm>
            <a:custGeom>
              <a:avLst/>
              <a:gdLst/>
              <a:ahLst/>
              <a:cxnLst/>
              <a:rect l="l" t="t" r="r" b="b"/>
              <a:pathLst>
                <a:path w="2441" h="3146" extrusionOk="0">
                  <a:moveTo>
                    <a:pt x="1893" y="1"/>
                  </a:moveTo>
                  <a:lnTo>
                    <a:pt x="1" y="338"/>
                  </a:lnTo>
                  <a:lnTo>
                    <a:pt x="503" y="3146"/>
                  </a:lnTo>
                  <a:lnTo>
                    <a:pt x="2441" y="2798"/>
                  </a:lnTo>
                  <a:lnTo>
                    <a:pt x="2347" y="2278"/>
                  </a:lnTo>
                  <a:lnTo>
                    <a:pt x="986" y="2522"/>
                  </a:lnTo>
                  <a:lnTo>
                    <a:pt x="871" y="1871"/>
                  </a:lnTo>
                  <a:lnTo>
                    <a:pt x="2032" y="1663"/>
                  </a:lnTo>
                  <a:lnTo>
                    <a:pt x="1941" y="1158"/>
                  </a:lnTo>
                  <a:lnTo>
                    <a:pt x="779" y="1367"/>
                  </a:lnTo>
                  <a:lnTo>
                    <a:pt x="671" y="756"/>
                  </a:lnTo>
                  <a:lnTo>
                    <a:pt x="1986" y="521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6118383" y="4156530"/>
              <a:ext cx="195980" cy="56928"/>
            </a:xfrm>
            <a:custGeom>
              <a:avLst/>
              <a:gdLst/>
              <a:ahLst/>
              <a:cxnLst/>
              <a:rect l="l" t="t" r="r" b="b"/>
              <a:pathLst>
                <a:path w="9777" h="2840" extrusionOk="0">
                  <a:moveTo>
                    <a:pt x="9574" y="1"/>
                  </a:moveTo>
                  <a:lnTo>
                    <a:pt x="0" y="1715"/>
                  </a:lnTo>
                  <a:lnTo>
                    <a:pt x="200" y="2839"/>
                  </a:lnTo>
                  <a:lnTo>
                    <a:pt x="9776" y="1125"/>
                  </a:lnTo>
                  <a:lnTo>
                    <a:pt x="9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5"/>
          <p:cNvGrpSpPr/>
          <p:nvPr/>
        </p:nvGrpSpPr>
        <p:grpSpPr>
          <a:xfrm>
            <a:off x="7156220" y="2476375"/>
            <a:ext cx="1298275" cy="2448316"/>
            <a:chOff x="7383829" y="2251932"/>
            <a:chExt cx="1298275" cy="2448316"/>
          </a:xfrm>
        </p:grpSpPr>
        <p:sp>
          <p:nvSpPr>
            <p:cNvPr id="1627" name="Google Shape;1627;p45"/>
            <p:cNvSpPr/>
            <p:nvPr/>
          </p:nvSpPr>
          <p:spPr>
            <a:xfrm>
              <a:off x="7383829" y="2251932"/>
              <a:ext cx="1298275" cy="2448316"/>
            </a:xfrm>
            <a:custGeom>
              <a:avLst/>
              <a:gdLst/>
              <a:ahLst/>
              <a:cxnLst/>
              <a:rect l="l" t="t" r="r" b="b"/>
              <a:pathLst>
                <a:path w="64768" h="122141" extrusionOk="0">
                  <a:moveTo>
                    <a:pt x="59030" y="1"/>
                  </a:moveTo>
                  <a:lnTo>
                    <a:pt x="5683" y="25"/>
                  </a:lnTo>
                  <a:cubicBezTo>
                    <a:pt x="2545" y="27"/>
                    <a:pt x="0" y="2572"/>
                    <a:pt x="3" y="5712"/>
                  </a:cubicBezTo>
                  <a:lnTo>
                    <a:pt x="53" y="116460"/>
                  </a:lnTo>
                  <a:cubicBezTo>
                    <a:pt x="55" y="119598"/>
                    <a:pt x="2599" y="122141"/>
                    <a:pt x="5738" y="122141"/>
                  </a:cubicBezTo>
                  <a:lnTo>
                    <a:pt x="59087" y="122117"/>
                  </a:lnTo>
                  <a:cubicBezTo>
                    <a:pt x="62225" y="122114"/>
                    <a:pt x="64768" y="119568"/>
                    <a:pt x="64768" y="116432"/>
                  </a:cubicBezTo>
                  <a:lnTo>
                    <a:pt x="64718" y="5684"/>
                  </a:lnTo>
                  <a:cubicBezTo>
                    <a:pt x="64715" y="2543"/>
                    <a:pt x="62171" y="1"/>
                    <a:pt x="59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7434563" y="2307617"/>
              <a:ext cx="1196847" cy="2336966"/>
            </a:xfrm>
            <a:custGeom>
              <a:avLst/>
              <a:gdLst/>
              <a:ahLst/>
              <a:cxnLst/>
              <a:rect l="l" t="t" r="r" b="b"/>
              <a:pathLst>
                <a:path w="59708" h="116586" extrusionOk="0">
                  <a:moveTo>
                    <a:pt x="57463" y="0"/>
                  </a:moveTo>
                  <a:cubicBezTo>
                    <a:pt x="57461" y="0"/>
                    <a:pt x="57460" y="0"/>
                    <a:pt x="57458" y="0"/>
                  </a:cubicBezTo>
                  <a:lnTo>
                    <a:pt x="41378" y="7"/>
                  </a:lnTo>
                  <a:cubicBezTo>
                    <a:pt x="40664" y="7"/>
                    <a:pt x="40086" y="587"/>
                    <a:pt x="40086" y="1301"/>
                  </a:cubicBezTo>
                  <a:cubicBezTo>
                    <a:pt x="40086" y="2014"/>
                    <a:pt x="39507" y="2593"/>
                    <a:pt x="38794" y="2593"/>
                  </a:cubicBezTo>
                  <a:lnTo>
                    <a:pt x="20864" y="2601"/>
                  </a:lnTo>
                  <a:cubicBezTo>
                    <a:pt x="20151" y="2601"/>
                    <a:pt x="19570" y="2023"/>
                    <a:pt x="19570" y="1309"/>
                  </a:cubicBezTo>
                  <a:cubicBezTo>
                    <a:pt x="19570" y="596"/>
                    <a:pt x="18992" y="18"/>
                    <a:pt x="18278" y="18"/>
                  </a:cubicBezTo>
                  <a:lnTo>
                    <a:pt x="2198" y="24"/>
                  </a:lnTo>
                  <a:cubicBezTo>
                    <a:pt x="984" y="26"/>
                    <a:pt x="1" y="1009"/>
                    <a:pt x="3" y="2223"/>
                  </a:cubicBezTo>
                  <a:lnTo>
                    <a:pt x="53" y="114391"/>
                  </a:lnTo>
                  <a:cubicBezTo>
                    <a:pt x="53" y="115602"/>
                    <a:pt x="1036" y="116585"/>
                    <a:pt x="2250" y="116585"/>
                  </a:cubicBezTo>
                  <a:lnTo>
                    <a:pt x="57513" y="116559"/>
                  </a:lnTo>
                  <a:cubicBezTo>
                    <a:pt x="58724" y="116559"/>
                    <a:pt x="59707" y="115576"/>
                    <a:pt x="59707" y="114363"/>
                  </a:cubicBezTo>
                  <a:lnTo>
                    <a:pt x="59657" y="2195"/>
                  </a:lnTo>
                  <a:cubicBezTo>
                    <a:pt x="59657" y="982"/>
                    <a:pt x="58674" y="0"/>
                    <a:pt x="57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7891849" y="2284505"/>
              <a:ext cx="48669" cy="46825"/>
            </a:xfrm>
            <a:custGeom>
              <a:avLst/>
              <a:gdLst/>
              <a:ahLst/>
              <a:cxnLst/>
              <a:rect l="l" t="t" r="r" b="b"/>
              <a:pathLst>
                <a:path w="2428" h="2336" extrusionOk="0">
                  <a:moveTo>
                    <a:pt x="1259" y="0"/>
                  </a:moveTo>
                  <a:cubicBezTo>
                    <a:pt x="787" y="0"/>
                    <a:pt x="361" y="285"/>
                    <a:pt x="181" y="723"/>
                  </a:cubicBezTo>
                  <a:cubicBezTo>
                    <a:pt x="0" y="1158"/>
                    <a:pt x="102" y="1660"/>
                    <a:pt x="435" y="1995"/>
                  </a:cubicBezTo>
                  <a:cubicBezTo>
                    <a:pt x="659" y="2217"/>
                    <a:pt x="958" y="2336"/>
                    <a:pt x="1262" y="2336"/>
                  </a:cubicBezTo>
                  <a:cubicBezTo>
                    <a:pt x="1412" y="2336"/>
                    <a:pt x="1563" y="2307"/>
                    <a:pt x="1707" y="2247"/>
                  </a:cubicBezTo>
                  <a:cubicBezTo>
                    <a:pt x="2144" y="2064"/>
                    <a:pt x="2427" y="1640"/>
                    <a:pt x="2427" y="1166"/>
                  </a:cubicBezTo>
                  <a:cubicBezTo>
                    <a:pt x="2427" y="522"/>
                    <a:pt x="1905" y="0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7958679" y="2284465"/>
              <a:ext cx="48749" cy="46905"/>
            </a:xfrm>
            <a:custGeom>
              <a:avLst/>
              <a:gdLst/>
              <a:ahLst/>
              <a:cxnLst/>
              <a:rect l="l" t="t" r="r" b="b"/>
              <a:pathLst>
                <a:path w="2432" h="2340" extrusionOk="0">
                  <a:moveTo>
                    <a:pt x="1262" y="0"/>
                  </a:moveTo>
                  <a:cubicBezTo>
                    <a:pt x="787" y="0"/>
                    <a:pt x="361" y="285"/>
                    <a:pt x="181" y="722"/>
                  </a:cubicBezTo>
                  <a:cubicBezTo>
                    <a:pt x="0" y="1160"/>
                    <a:pt x="100" y="1664"/>
                    <a:pt x="435" y="1997"/>
                  </a:cubicBezTo>
                  <a:cubicBezTo>
                    <a:pt x="659" y="2220"/>
                    <a:pt x="957" y="2339"/>
                    <a:pt x="1260" y="2339"/>
                  </a:cubicBezTo>
                  <a:cubicBezTo>
                    <a:pt x="1412" y="2339"/>
                    <a:pt x="1564" y="2310"/>
                    <a:pt x="1710" y="2249"/>
                  </a:cubicBezTo>
                  <a:cubicBezTo>
                    <a:pt x="2147" y="2069"/>
                    <a:pt x="2432" y="1640"/>
                    <a:pt x="2429" y="1168"/>
                  </a:cubicBezTo>
                  <a:cubicBezTo>
                    <a:pt x="2429" y="522"/>
                    <a:pt x="1905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8122106" y="2284405"/>
              <a:ext cx="51375" cy="46825"/>
            </a:xfrm>
            <a:custGeom>
              <a:avLst/>
              <a:gdLst/>
              <a:ahLst/>
              <a:cxnLst/>
              <a:rect l="l" t="t" r="r" b="b"/>
              <a:pathLst>
                <a:path w="2563" h="2336" extrusionOk="0">
                  <a:moveTo>
                    <a:pt x="1282" y="0"/>
                  </a:moveTo>
                  <a:cubicBezTo>
                    <a:pt x="983" y="0"/>
                    <a:pt x="685" y="114"/>
                    <a:pt x="457" y="343"/>
                  </a:cubicBezTo>
                  <a:cubicBezTo>
                    <a:pt x="1" y="797"/>
                    <a:pt x="1" y="1537"/>
                    <a:pt x="457" y="1993"/>
                  </a:cubicBezTo>
                  <a:cubicBezTo>
                    <a:pt x="685" y="2222"/>
                    <a:pt x="983" y="2336"/>
                    <a:pt x="1282" y="2336"/>
                  </a:cubicBezTo>
                  <a:cubicBezTo>
                    <a:pt x="1581" y="2336"/>
                    <a:pt x="1880" y="2222"/>
                    <a:pt x="2108" y="1993"/>
                  </a:cubicBezTo>
                  <a:cubicBezTo>
                    <a:pt x="2563" y="1537"/>
                    <a:pt x="2563" y="797"/>
                    <a:pt x="2108" y="343"/>
                  </a:cubicBezTo>
                  <a:cubicBezTo>
                    <a:pt x="1880" y="114"/>
                    <a:pt x="1581" y="0"/>
                    <a:pt x="1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7435104" y="2607069"/>
              <a:ext cx="1195825" cy="1845523"/>
            </a:xfrm>
            <a:custGeom>
              <a:avLst/>
              <a:gdLst/>
              <a:ahLst/>
              <a:cxnLst/>
              <a:rect l="l" t="t" r="r" b="b"/>
              <a:pathLst>
                <a:path w="59657" h="92069" extrusionOk="0">
                  <a:moveTo>
                    <a:pt x="0" y="0"/>
                  </a:moveTo>
                  <a:lnTo>
                    <a:pt x="0" y="92068"/>
                  </a:lnTo>
                  <a:lnTo>
                    <a:pt x="59656" y="92068"/>
                  </a:lnTo>
                  <a:lnTo>
                    <a:pt x="596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7708959" y="2607229"/>
              <a:ext cx="6214" cy="1334736"/>
            </a:xfrm>
            <a:custGeom>
              <a:avLst/>
              <a:gdLst/>
              <a:ahLst/>
              <a:cxnLst/>
              <a:rect l="l" t="t" r="r" b="b"/>
              <a:pathLst>
                <a:path w="310" h="66587" extrusionOk="0">
                  <a:moveTo>
                    <a:pt x="1" y="1"/>
                  </a:moveTo>
                  <a:lnTo>
                    <a:pt x="1" y="66586"/>
                  </a:lnTo>
                  <a:lnTo>
                    <a:pt x="309" y="66586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7711785" y="2986741"/>
              <a:ext cx="918883" cy="6194"/>
            </a:xfrm>
            <a:custGeom>
              <a:avLst/>
              <a:gdLst/>
              <a:ahLst/>
              <a:cxnLst/>
              <a:rect l="l" t="t" r="r" b="b"/>
              <a:pathLst>
                <a:path w="45841" h="309" extrusionOk="0">
                  <a:moveTo>
                    <a:pt x="1" y="0"/>
                  </a:moveTo>
                  <a:lnTo>
                    <a:pt x="1" y="309"/>
                  </a:lnTo>
                  <a:lnTo>
                    <a:pt x="45840" y="309"/>
                  </a:lnTo>
                  <a:lnTo>
                    <a:pt x="45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7435044" y="3362645"/>
              <a:ext cx="1195805" cy="6735"/>
            </a:xfrm>
            <a:custGeom>
              <a:avLst/>
              <a:gdLst/>
              <a:ahLst/>
              <a:cxnLst/>
              <a:rect l="l" t="t" r="r" b="b"/>
              <a:pathLst>
                <a:path w="59656" h="336" extrusionOk="0">
                  <a:moveTo>
                    <a:pt x="59655" y="1"/>
                  </a:moveTo>
                  <a:lnTo>
                    <a:pt x="13816" y="20"/>
                  </a:lnTo>
                  <a:lnTo>
                    <a:pt x="1" y="27"/>
                  </a:lnTo>
                  <a:lnTo>
                    <a:pt x="1" y="336"/>
                  </a:lnTo>
                  <a:lnTo>
                    <a:pt x="13816" y="329"/>
                  </a:lnTo>
                  <a:lnTo>
                    <a:pt x="59655" y="310"/>
                  </a:lnTo>
                  <a:lnTo>
                    <a:pt x="596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7712226" y="3365913"/>
              <a:ext cx="539591" cy="575051"/>
            </a:xfrm>
            <a:custGeom>
              <a:avLst/>
              <a:gdLst/>
              <a:ahLst/>
              <a:cxnLst/>
              <a:rect l="l" t="t" r="r" b="b"/>
              <a:pathLst>
                <a:path w="26919" h="28688" extrusionOk="0">
                  <a:moveTo>
                    <a:pt x="26603" y="1"/>
                  </a:moveTo>
                  <a:lnTo>
                    <a:pt x="26610" y="16449"/>
                  </a:lnTo>
                  <a:lnTo>
                    <a:pt x="14698" y="28372"/>
                  </a:lnTo>
                  <a:lnTo>
                    <a:pt x="1" y="28378"/>
                  </a:lnTo>
                  <a:lnTo>
                    <a:pt x="1" y="28687"/>
                  </a:lnTo>
                  <a:lnTo>
                    <a:pt x="14827" y="28681"/>
                  </a:lnTo>
                  <a:lnTo>
                    <a:pt x="26875" y="16621"/>
                  </a:lnTo>
                  <a:lnTo>
                    <a:pt x="26919" y="16575"/>
                  </a:lnTo>
                  <a:lnTo>
                    <a:pt x="269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8248710" y="3693708"/>
              <a:ext cx="382258" cy="6214"/>
            </a:xfrm>
            <a:custGeom>
              <a:avLst/>
              <a:gdLst/>
              <a:ahLst/>
              <a:cxnLst/>
              <a:rect l="l" t="t" r="r" b="b"/>
              <a:pathLst>
                <a:path w="19070" h="310" extrusionOk="0">
                  <a:moveTo>
                    <a:pt x="0" y="1"/>
                  </a:moveTo>
                  <a:lnTo>
                    <a:pt x="0" y="309"/>
                  </a:lnTo>
                  <a:lnTo>
                    <a:pt x="19070" y="309"/>
                  </a:lnTo>
                  <a:lnTo>
                    <a:pt x="190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8005144" y="3937716"/>
              <a:ext cx="6214" cy="514876"/>
            </a:xfrm>
            <a:custGeom>
              <a:avLst/>
              <a:gdLst/>
              <a:ahLst/>
              <a:cxnLst/>
              <a:rect l="l" t="t" r="r" b="b"/>
              <a:pathLst>
                <a:path w="310" h="25686" extrusionOk="0">
                  <a:moveTo>
                    <a:pt x="0" y="0"/>
                  </a:moveTo>
                  <a:lnTo>
                    <a:pt x="0" y="25685"/>
                  </a:lnTo>
                  <a:lnTo>
                    <a:pt x="309" y="2568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8008231" y="4210609"/>
              <a:ext cx="622999" cy="6214"/>
            </a:xfrm>
            <a:custGeom>
              <a:avLst/>
              <a:gdLst/>
              <a:ahLst/>
              <a:cxnLst/>
              <a:rect l="l" t="t" r="r" b="b"/>
              <a:pathLst>
                <a:path w="31080" h="310" extrusionOk="0">
                  <a:moveTo>
                    <a:pt x="1" y="1"/>
                  </a:moveTo>
                  <a:lnTo>
                    <a:pt x="1" y="310"/>
                  </a:lnTo>
                  <a:lnTo>
                    <a:pt x="31080" y="310"/>
                  </a:lnTo>
                  <a:lnTo>
                    <a:pt x="310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8121505" y="2607029"/>
              <a:ext cx="6254" cy="382819"/>
            </a:xfrm>
            <a:custGeom>
              <a:avLst/>
              <a:gdLst/>
              <a:ahLst/>
              <a:cxnLst/>
              <a:rect l="l" t="t" r="r" b="b"/>
              <a:pathLst>
                <a:path w="312" h="19098" extrusionOk="0">
                  <a:moveTo>
                    <a:pt x="0" y="0"/>
                  </a:moveTo>
                  <a:lnTo>
                    <a:pt x="0" y="19097"/>
                  </a:lnTo>
                  <a:lnTo>
                    <a:pt x="311" y="1909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8340476" y="2606929"/>
              <a:ext cx="6254" cy="382839"/>
            </a:xfrm>
            <a:custGeom>
              <a:avLst/>
              <a:gdLst/>
              <a:ahLst/>
              <a:cxnLst/>
              <a:rect l="l" t="t" r="r" b="b"/>
              <a:pathLst>
                <a:path w="312" h="19099" extrusionOk="0">
                  <a:moveTo>
                    <a:pt x="0" y="1"/>
                  </a:moveTo>
                  <a:lnTo>
                    <a:pt x="0" y="19098"/>
                  </a:lnTo>
                  <a:lnTo>
                    <a:pt x="311" y="1909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7820349" y="2870100"/>
              <a:ext cx="191129" cy="259523"/>
            </a:xfrm>
            <a:custGeom>
              <a:avLst/>
              <a:gdLst/>
              <a:ahLst/>
              <a:cxnLst/>
              <a:rect l="l" t="t" r="r" b="b"/>
              <a:pathLst>
                <a:path w="9535" h="12947" extrusionOk="0">
                  <a:moveTo>
                    <a:pt x="4874" y="1"/>
                  </a:moveTo>
                  <a:cubicBezTo>
                    <a:pt x="4821" y="1"/>
                    <a:pt x="4768" y="2"/>
                    <a:pt x="4715" y="3"/>
                  </a:cubicBezTo>
                  <a:cubicBezTo>
                    <a:pt x="3054" y="64"/>
                    <a:pt x="1551" y="1006"/>
                    <a:pt x="777" y="2476"/>
                  </a:cubicBezTo>
                  <a:cubicBezTo>
                    <a:pt x="0" y="3946"/>
                    <a:pt x="68" y="5719"/>
                    <a:pt x="955" y="7124"/>
                  </a:cubicBezTo>
                  <a:lnTo>
                    <a:pt x="3980" y="12420"/>
                  </a:lnTo>
                  <a:cubicBezTo>
                    <a:pt x="4180" y="12771"/>
                    <a:pt x="4533" y="12947"/>
                    <a:pt x="4886" y="12947"/>
                  </a:cubicBezTo>
                  <a:cubicBezTo>
                    <a:pt x="5239" y="12947"/>
                    <a:pt x="5592" y="12771"/>
                    <a:pt x="5792" y="12420"/>
                  </a:cubicBezTo>
                  <a:lnTo>
                    <a:pt x="8813" y="7122"/>
                  </a:lnTo>
                  <a:cubicBezTo>
                    <a:pt x="9287" y="6374"/>
                    <a:pt x="9535" y="5504"/>
                    <a:pt x="9528" y="4621"/>
                  </a:cubicBezTo>
                  <a:cubicBezTo>
                    <a:pt x="9516" y="2103"/>
                    <a:pt x="7373" y="1"/>
                    <a:pt x="4874" y="1"/>
                  </a:cubicBezTo>
                  <a:close/>
                </a:path>
              </a:pathLst>
            </a:custGeom>
            <a:solidFill>
              <a:srgbClr val="F2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7880584" y="2925865"/>
              <a:ext cx="75369" cy="83728"/>
            </a:xfrm>
            <a:custGeom>
              <a:avLst/>
              <a:gdLst/>
              <a:ahLst/>
              <a:cxnLst/>
              <a:rect l="l" t="t" r="r" b="b"/>
              <a:pathLst>
                <a:path w="3760" h="4177" extrusionOk="0">
                  <a:moveTo>
                    <a:pt x="1878" y="1"/>
                  </a:moveTo>
                  <a:lnTo>
                    <a:pt x="1" y="862"/>
                  </a:lnTo>
                  <a:lnTo>
                    <a:pt x="1" y="4177"/>
                  </a:lnTo>
                  <a:lnTo>
                    <a:pt x="1310" y="4177"/>
                  </a:lnTo>
                  <a:lnTo>
                    <a:pt x="1308" y="2441"/>
                  </a:lnTo>
                  <a:lnTo>
                    <a:pt x="2450" y="2441"/>
                  </a:lnTo>
                  <a:lnTo>
                    <a:pt x="2450" y="4177"/>
                  </a:lnTo>
                  <a:lnTo>
                    <a:pt x="3759" y="4174"/>
                  </a:lnTo>
                  <a:lnTo>
                    <a:pt x="3757" y="860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8150831" y="4065383"/>
              <a:ext cx="191149" cy="259503"/>
            </a:xfrm>
            <a:custGeom>
              <a:avLst/>
              <a:gdLst/>
              <a:ahLst/>
              <a:cxnLst/>
              <a:rect l="l" t="t" r="r" b="b"/>
              <a:pathLst>
                <a:path w="9536" h="12946" extrusionOk="0">
                  <a:moveTo>
                    <a:pt x="4873" y="1"/>
                  </a:moveTo>
                  <a:cubicBezTo>
                    <a:pt x="4820" y="1"/>
                    <a:pt x="4767" y="2"/>
                    <a:pt x="4714" y="4"/>
                  </a:cubicBezTo>
                  <a:cubicBezTo>
                    <a:pt x="3054" y="64"/>
                    <a:pt x="1552" y="1006"/>
                    <a:pt x="775" y="2476"/>
                  </a:cubicBezTo>
                  <a:cubicBezTo>
                    <a:pt x="1" y="3947"/>
                    <a:pt x="68" y="5719"/>
                    <a:pt x="956" y="7124"/>
                  </a:cubicBezTo>
                  <a:lnTo>
                    <a:pt x="3981" y="12420"/>
                  </a:lnTo>
                  <a:cubicBezTo>
                    <a:pt x="4181" y="12771"/>
                    <a:pt x="4533" y="12946"/>
                    <a:pt x="4886" y="12946"/>
                  </a:cubicBezTo>
                  <a:cubicBezTo>
                    <a:pt x="5239" y="12946"/>
                    <a:pt x="5592" y="12770"/>
                    <a:pt x="5793" y="12420"/>
                  </a:cubicBezTo>
                  <a:lnTo>
                    <a:pt x="8813" y="7120"/>
                  </a:lnTo>
                  <a:cubicBezTo>
                    <a:pt x="9287" y="6372"/>
                    <a:pt x="9535" y="5504"/>
                    <a:pt x="9529" y="4619"/>
                  </a:cubicBezTo>
                  <a:cubicBezTo>
                    <a:pt x="9514" y="2103"/>
                    <a:pt x="7374" y="1"/>
                    <a:pt x="4873" y="1"/>
                  </a:cubicBezTo>
                  <a:close/>
                </a:path>
              </a:pathLst>
            </a:custGeom>
            <a:solidFill>
              <a:srgbClr val="D84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8211046" y="4121168"/>
              <a:ext cx="75349" cy="83708"/>
            </a:xfrm>
            <a:custGeom>
              <a:avLst/>
              <a:gdLst/>
              <a:ahLst/>
              <a:cxnLst/>
              <a:rect l="l" t="t" r="r" b="b"/>
              <a:pathLst>
                <a:path w="3759" h="4176" extrusionOk="0">
                  <a:moveTo>
                    <a:pt x="1879" y="0"/>
                  </a:moveTo>
                  <a:lnTo>
                    <a:pt x="0" y="861"/>
                  </a:lnTo>
                  <a:lnTo>
                    <a:pt x="3" y="4176"/>
                  </a:lnTo>
                  <a:lnTo>
                    <a:pt x="1310" y="4176"/>
                  </a:lnTo>
                  <a:lnTo>
                    <a:pt x="1310" y="2440"/>
                  </a:lnTo>
                  <a:lnTo>
                    <a:pt x="2451" y="2440"/>
                  </a:lnTo>
                  <a:lnTo>
                    <a:pt x="2451" y="4176"/>
                  </a:lnTo>
                  <a:lnTo>
                    <a:pt x="3758" y="4176"/>
                  </a:lnTo>
                  <a:lnTo>
                    <a:pt x="3758" y="85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7503056" y="3843064"/>
              <a:ext cx="262690" cy="365801"/>
            </a:xfrm>
            <a:custGeom>
              <a:avLst/>
              <a:gdLst/>
              <a:ahLst/>
              <a:cxnLst/>
              <a:rect l="l" t="t" r="r" b="b"/>
              <a:pathLst>
                <a:path w="13105" h="18249" extrusionOk="0">
                  <a:moveTo>
                    <a:pt x="6537" y="1"/>
                  </a:moveTo>
                  <a:cubicBezTo>
                    <a:pt x="6461" y="1"/>
                    <a:pt x="6386" y="2"/>
                    <a:pt x="6310" y="5"/>
                  </a:cubicBezTo>
                  <a:cubicBezTo>
                    <a:pt x="2804" y="129"/>
                    <a:pt x="1" y="3013"/>
                    <a:pt x="1" y="6549"/>
                  </a:cubicBezTo>
                  <a:cubicBezTo>
                    <a:pt x="1" y="7787"/>
                    <a:pt x="351" y="8996"/>
                    <a:pt x="1012" y="10040"/>
                  </a:cubicBezTo>
                  <a:lnTo>
                    <a:pt x="5277" y="17506"/>
                  </a:lnTo>
                  <a:cubicBezTo>
                    <a:pt x="5560" y="18001"/>
                    <a:pt x="6057" y="18248"/>
                    <a:pt x="6554" y="18248"/>
                  </a:cubicBezTo>
                  <a:cubicBezTo>
                    <a:pt x="7052" y="18248"/>
                    <a:pt x="7549" y="18001"/>
                    <a:pt x="7830" y="17506"/>
                  </a:cubicBezTo>
                  <a:lnTo>
                    <a:pt x="12089" y="10035"/>
                  </a:lnTo>
                  <a:cubicBezTo>
                    <a:pt x="12754" y="8981"/>
                    <a:pt x="13104" y="7756"/>
                    <a:pt x="13095" y="6510"/>
                  </a:cubicBezTo>
                  <a:cubicBezTo>
                    <a:pt x="13076" y="2963"/>
                    <a:pt x="10061" y="1"/>
                    <a:pt x="6537" y="1"/>
                  </a:cubicBezTo>
                  <a:close/>
                </a:path>
              </a:pathLst>
            </a:custGeom>
            <a:solidFill>
              <a:srgbClr val="0045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7581232" y="3921660"/>
              <a:ext cx="106218" cy="118005"/>
            </a:xfrm>
            <a:custGeom>
              <a:avLst/>
              <a:gdLst/>
              <a:ahLst/>
              <a:cxnLst/>
              <a:rect l="l" t="t" r="r" b="b"/>
              <a:pathLst>
                <a:path w="5299" h="5887" extrusionOk="0">
                  <a:moveTo>
                    <a:pt x="2647" y="1"/>
                  </a:moveTo>
                  <a:lnTo>
                    <a:pt x="0" y="1214"/>
                  </a:lnTo>
                  <a:lnTo>
                    <a:pt x="2" y="5886"/>
                  </a:lnTo>
                  <a:lnTo>
                    <a:pt x="1847" y="5886"/>
                  </a:lnTo>
                  <a:lnTo>
                    <a:pt x="1844" y="3439"/>
                  </a:lnTo>
                  <a:lnTo>
                    <a:pt x="3454" y="3439"/>
                  </a:lnTo>
                  <a:lnTo>
                    <a:pt x="3454" y="5886"/>
                  </a:lnTo>
                  <a:lnTo>
                    <a:pt x="5298" y="5884"/>
                  </a:lnTo>
                  <a:lnTo>
                    <a:pt x="5296" y="121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7532703" y="2466854"/>
              <a:ext cx="37945" cy="60235"/>
            </a:xfrm>
            <a:custGeom>
              <a:avLst/>
              <a:gdLst/>
              <a:ahLst/>
              <a:cxnLst/>
              <a:rect l="l" t="t" r="r" b="b"/>
              <a:pathLst>
                <a:path w="1893" h="3005" fill="none" extrusionOk="0">
                  <a:moveTo>
                    <a:pt x="1893" y="3004"/>
                  </a:moveTo>
                  <a:lnTo>
                    <a:pt x="1" y="1504"/>
                  </a:lnTo>
                  <a:lnTo>
                    <a:pt x="1891" y="1"/>
                  </a:lnTo>
                </a:path>
              </a:pathLst>
            </a:custGeom>
            <a:solidFill>
              <a:schemeClr val="accent2"/>
            </a:solidFill>
            <a:ln w="1350" cap="flat" cmpd="sng">
              <a:solidFill>
                <a:srgbClr val="004566"/>
              </a:solidFill>
              <a:prstDash val="solid"/>
              <a:miter lim="21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8489230" y="2466433"/>
              <a:ext cx="65226" cy="60"/>
            </a:xfrm>
            <a:custGeom>
              <a:avLst/>
              <a:gdLst/>
              <a:ahLst/>
              <a:cxnLst/>
              <a:rect l="l" t="t" r="r" b="b"/>
              <a:pathLst>
                <a:path w="3254" h="3" fill="none" extrusionOk="0">
                  <a:moveTo>
                    <a:pt x="0" y="2"/>
                  </a:moveTo>
                  <a:lnTo>
                    <a:pt x="3254" y="0"/>
                  </a:lnTo>
                </a:path>
              </a:pathLst>
            </a:custGeom>
            <a:solidFill>
              <a:schemeClr val="accent2"/>
            </a:solidFill>
            <a:ln w="1350" cap="flat" cmpd="sng">
              <a:solidFill>
                <a:srgbClr val="004566"/>
              </a:solidFill>
              <a:prstDash val="solid"/>
              <a:miter lim="21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8489230" y="2496501"/>
              <a:ext cx="65226" cy="60"/>
            </a:xfrm>
            <a:custGeom>
              <a:avLst/>
              <a:gdLst/>
              <a:ahLst/>
              <a:cxnLst/>
              <a:rect l="l" t="t" r="r" b="b"/>
              <a:pathLst>
                <a:path w="3254" h="3" fill="none" extrusionOk="0">
                  <a:moveTo>
                    <a:pt x="0" y="3"/>
                  </a:moveTo>
                  <a:lnTo>
                    <a:pt x="3254" y="1"/>
                  </a:lnTo>
                </a:path>
              </a:pathLst>
            </a:custGeom>
            <a:solidFill>
              <a:schemeClr val="accent2"/>
            </a:solidFill>
            <a:ln w="1350" cap="flat" cmpd="sng">
              <a:solidFill>
                <a:srgbClr val="004566"/>
              </a:solidFill>
              <a:prstDash val="solid"/>
              <a:miter lim="21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8489270" y="2526588"/>
              <a:ext cx="65186" cy="60"/>
            </a:xfrm>
            <a:custGeom>
              <a:avLst/>
              <a:gdLst/>
              <a:ahLst/>
              <a:cxnLst/>
              <a:rect l="l" t="t" r="r" b="b"/>
              <a:pathLst>
                <a:path w="3252" h="3" fill="none" extrusionOk="0">
                  <a:moveTo>
                    <a:pt x="0" y="3"/>
                  </a:moveTo>
                  <a:lnTo>
                    <a:pt x="3252" y="0"/>
                  </a:lnTo>
                </a:path>
              </a:pathLst>
            </a:custGeom>
            <a:solidFill>
              <a:schemeClr val="accent2"/>
            </a:solidFill>
            <a:ln w="1350" cap="flat" cmpd="sng">
              <a:solidFill>
                <a:srgbClr val="004566"/>
              </a:solidFill>
              <a:prstDash val="solid"/>
              <a:miter lim="21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7823917" y="2453264"/>
              <a:ext cx="39208" cy="48749"/>
            </a:xfrm>
            <a:custGeom>
              <a:avLst/>
              <a:gdLst/>
              <a:ahLst/>
              <a:cxnLst/>
              <a:rect l="l" t="t" r="r" b="b"/>
              <a:pathLst>
                <a:path w="1956" h="2432" extrusionOk="0">
                  <a:moveTo>
                    <a:pt x="1038" y="0"/>
                  </a:moveTo>
                  <a:cubicBezTo>
                    <a:pt x="823" y="0"/>
                    <a:pt x="640" y="33"/>
                    <a:pt x="492" y="98"/>
                  </a:cubicBezTo>
                  <a:cubicBezTo>
                    <a:pt x="342" y="163"/>
                    <a:pt x="231" y="250"/>
                    <a:pt x="157" y="361"/>
                  </a:cubicBezTo>
                  <a:cubicBezTo>
                    <a:pt x="83" y="472"/>
                    <a:pt x="44" y="601"/>
                    <a:pt x="46" y="733"/>
                  </a:cubicBezTo>
                  <a:cubicBezTo>
                    <a:pt x="46" y="890"/>
                    <a:pt x="88" y="1014"/>
                    <a:pt x="170" y="1110"/>
                  </a:cubicBezTo>
                  <a:cubicBezTo>
                    <a:pt x="249" y="1201"/>
                    <a:pt x="349" y="1270"/>
                    <a:pt x="464" y="1314"/>
                  </a:cubicBezTo>
                  <a:cubicBezTo>
                    <a:pt x="607" y="1364"/>
                    <a:pt x="753" y="1407"/>
                    <a:pt x="903" y="1440"/>
                  </a:cubicBezTo>
                  <a:cubicBezTo>
                    <a:pt x="1018" y="1468"/>
                    <a:pt x="1112" y="1492"/>
                    <a:pt x="1179" y="1514"/>
                  </a:cubicBezTo>
                  <a:cubicBezTo>
                    <a:pt x="1242" y="1534"/>
                    <a:pt x="1299" y="1564"/>
                    <a:pt x="1349" y="1603"/>
                  </a:cubicBezTo>
                  <a:cubicBezTo>
                    <a:pt x="1390" y="1638"/>
                    <a:pt x="1414" y="1688"/>
                    <a:pt x="1414" y="1742"/>
                  </a:cubicBezTo>
                  <a:cubicBezTo>
                    <a:pt x="1414" y="1819"/>
                    <a:pt x="1377" y="1879"/>
                    <a:pt x="1303" y="1925"/>
                  </a:cubicBezTo>
                  <a:cubicBezTo>
                    <a:pt x="1229" y="1971"/>
                    <a:pt x="1114" y="1995"/>
                    <a:pt x="960" y="1995"/>
                  </a:cubicBezTo>
                  <a:cubicBezTo>
                    <a:pt x="818" y="1995"/>
                    <a:pt x="679" y="1973"/>
                    <a:pt x="544" y="1927"/>
                  </a:cubicBezTo>
                  <a:cubicBezTo>
                    <a:pt x="416" y="1888"/>
                    <a:pt x="294" y="1829"/>
                    <a:pt x="185" y="1751"/>
                  </a:cubicBezTo>
                  <a:lnTo>
                    <a:pt x="1" y="2160"/>
                  </a:lnTo>
                  <a:cubicBezTo>
                    <a:pt x="127" y="2251"/>
                    <a:pt x="268" y="2317"/>
                    <a:pt x="418" y="2356"/>
                  </a:cubicBezTo>
                  <a:cubicBezTo>
                    <a:pt x="592" y="2408"/>
                    <a:pt x="775" y="2432"/>
                    <a:pt x="958" y="2432"/>
                  </a:cubicBezTo>
                  <a:cubicBezTo>
                    <a:pt x="1171" y="2432"/>
                    <a:pt x="1353" y="2399"/>
                    <a:pt x="1503" y="2334"/>
                  </a:cubicBezTo>
                  <a:cubicBezTo>
                    <a:pt x="1654" y="2271"/>
                    <a:pt x="1767" y="2182"/>
                    <a:pt x="1841" y="2071"/>
                  </a:cubicBezTo>
                  <a:cubicBezTo>
                    <a:pt x="1914" y="1962"/>
                    <a:pt x="1956" y="1834"/>
                    <a:pt x="1954" y="1703"/>
                  </a:cubicBezTo>
                  <a:cubicBezTo>
                    <a:pt x="1954" y="1547"/>
                    <a:pt x="1912" y="1423"/>
                    <a:pt x="1832" y="1331"/>
                  </a:cubicBezTo>
                  <a:cubicBezTo>
                    <a:pt x="1751" y="1240"/>
                    <a:pt x="1649" y="1170"/>
                    <a:pt x="1538" y="1129"/>
                  </a:cubicBezTo>
                  <a:cubicBezTo>
                    <a:pt x="1393" y="1079"/>
                    <a:pt x="1247" y="1036"/>
                    <a:pt x="1097" y="1003"/>
                  </a:cubicBezTo>
                  <a:cubicBezTo>
                    <a:pt x="966" y="977"/>
                    <a:pt x="836" y="938"/>
                    <a:pt x="712" y="886"/>
                  </a:cubicBezTo>
                  <a:cubicBezTo>
                    <a:pt x="629" y="846"/>
                    <a:pt x="586" y="788"/>
                    <a:pt x="586" y="707"/>
                  </a:cubicBezTo>
                  <a:cubicBezTo>
                    <a:pt x="586" y="627"/>
                    <a:pt x="627" y="553"/>
                    <a:pt x="694" y="511"/>
                  </a:cubicBezTo>
                  <a:cubicBezTo>
                    <a:pt x="768" y="461"/>
                    <a:pt x="881" y="437"/>
                    <a:pt x="1034" y="437"/>
                  </a:cubicBezTo>
                  <a:cubicBezTo>
                    <a:pt x="1251" y="437"/>
                    <a:pt x="1469" y="498"/>
                    <a:pt x="1686" y="622"/>
                  </a:cubicBezTo>
                  <a:lnTo>
                    <a:pt x="1854" y="209"/>
                  </a:lnTo>
                  <a:cubicBezTo>
                    <a:pt x="1736" y="137"/>
                    <a:pt x="1610" y="85"/>
                    <a:pt x="1477" y="55"/>
                  </a:cubicBezTo>
                  <a:cubicBezTo>
                    <a:pt x="1334" y="18"/>
                    <a:pt x="1186" y="0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7870561" y="2454045"/>
              <a:ext cx="36522" cy="47146"/>
            </a:xfrm>
            <a:custGeom>
              <a:avLst/>
              <a:gdLst/>
              <a:ahLst/>
              <a:cxnLst/>
              <a:rect l="l" t="t" r="r" b="b"/>
              <a:pathLst>
                <a:path w="1822" h="2352" extrusionOk="0">
                  <a:moveTo>
                    <a:pt x="1" y="0"/>
                  </a:moveTo>
                  <a:lnTo>
                    <a:pt x="1" y="2352"/>
                  </a:lnTo>
                  <a:lnTo>
                    <a:pt x="1821" y="2352"/>
                  </a:lnTo>
                  <a:lnTo>
                    <a:pt x="1821" y="1914"/>
                  </a:lnTo>
                  <a:lnTo>
                    <a:pt x="542" y="1914"/>
                  </a:lnTo>
                  <a:lnTo>
                    <a:pt x="542" y="1371"/>
                  </a:lnTo>
                  <a:lnTo>
                    <a:pt x="1634" y="1371"/>
                  </a:lnTo>
                  <a:lnTo>
                    <a:pt x="1634" y="947"/>
                  </a:lnTo>
                  <a:lnTo>
                    <a:pt x="542" y="947"/>
                  </a:lnTo>
                  <a:lnTo>
                    <a:pt x="542" y="438"/>
                  </a:lnTo>
                  <a:lnTo>
                    <a:pt x="1778" y="438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7909549" y="2454005"/>
              <a:ext cx="52839" cy="47146"/>
            </a:xfrm>
            <a:custGeom>
              <a:avLst/>
              <a:gdLst/>
              <a:ahLst/>
              <a:cxnLst/>
              <a:rect l="l" t="t" r="r" b="b"/>
              <a:pathLst>
                <a:path w="2636" h="2352" extrusionOk="0">
                  <a:moveTo>
                    <a:pt x="1311" y="535"/>
                  </a:moveTo>
                  <a:lnTo>
                    <a:pt x="1686" y="1436"/>
                  </a:lnTo>
                  <a:lnTo>
                    <a:pt x="940" y="1436"/>
                  </a:lnTo>
                  <a:lnTo>
                    <a:pt x="1311" y="535"/>
                  </a:lnTo>
                  <a:close/>
                  <a:moveTo>
                    <a:pt x="1046" y="0"/>
                  </a:moveTo>
                  <a:lnTo>
                    <a:pt x="0" y="2351"/>
                  </a:lnTo>
                  <a:lnTo>
                    <a:pt x="557" y="2351"/>
                  </a:lnTo>
                  <a:lnTo>
                    <a:pt x="766" y="1849"/>
                  </a:lnTo>
                  <a:lnTo>
                    <a:pt x="1857" y="1849"/>
                  </a:lnTo>
                  <a:lnTo>
                    <a:pt x="2066" y="2351"/>
                  </a:lnTo>
                  <a:lnTo>
                    <a:pt x="2636" y="2351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7967259" y="2454005"/>
              <a:ext cx="41794" cy="47146"/>
            </a:xfrm>
            <a:custGeom>
              <a:avLst/>
              <a:gdLst/>
              <a:ahLst/>
              <a:cxnLst/>
              <a:rect l="l" t="t" r="r" b="b"/>
              <a:pathLst>
                <a:path w="2085" h="2352" extrusionOk="0">
                  <a:moveTo>
                    <a:pt x="988" y="444"/>
                  </a:moveTo>
                  <a:cubicBezTo>
                    <a:pt x="1151" y="444"/>
                    <a:pt x="1277" y="479"/>
                    <a:pt x="1362" y="551"/>
                  </a:cubicBezTo>
                  <a:lnTo>
                    <a:pt x="1362" y="548"/>
                  </a:lnTo>
                  <a:cubicBezTo>
                    <a:pt x="1447" y="620"/>
                    <a:pt x="1488" y="720"/>
                    <a:pt x="1488" y="853"/>
                  </a:cubicBezTo>
                  <a:cubicBezTo>
                    <a:pt x="1488" y="981"/>
                    <a:pt x="1447" y="1083"/>
                    <a:pt x="1362" y="1155"/>
                  </a:cubicBezTo>
                  <a:cubicBezTo>
                    <a:pt x="1275" y="1227"/>
                    <a:pt x="1151" y="1264"/>
                    <a:pt x="988" y="1264"/>
                  </a:cubicBezTo>
                  <a:lnTo>
                    <a:pt x="544" y="1264"/>
                  </a:lnTo>
                  <a:lnTo>
                    <a:pt x="544" y="444"/>
                  </a:lnTo>
                  <a:close/>
                  <a:moveTo>
                    <a:pt x="1" y="0"/>
                  </a:moveTo>
                  <a:lnTo>
                    <a:pt x="3" y="2351"/>
                  </a:lnTo>
                  <a:lnTo>
                    <a:pt x="546" y="2351"/>
                  </a:lnTo>
                  <a:lnTo>
                    <a:pt x="546" y="1697"/>
                  </a:lnTo>
                  <a:lnTo>
                    <a:pt x="1047" y="1697"/>
                  </a:lnTo>
                  <a:lnTo>
                    <a:pt x="1499" y="2351"/>
                  </a:lnTo>
                  <a:lnTo>
                    <a:pt x="2084" y="2351"/>
                  </a:lnTo>
                  <a:lnTo>
                    <a:pt x="1558" y="1597"/>
                  </a:lnTo>
                  <a:cubicBezTo>
                    <a:pt x="1860" y="1477"/>
                    <a:pt x="2054" y="1179"/>
                    <a:pt x="2041" y="853"/>
                  </a:cubicBezTo>
                  <a:cubicBezTo>
                    <a:pt x="2045" y="694"/>
                    <a:pt x="2001" y="535"/>
                    <a:pt x="1917" y="400"/>
                  </a:cubicBezTo>
                  <a:cubicBezTo>
                    <a:pt x="1830" y="270"/>
                    <a:pt x="1706" y="166"/>
                    <a:pt x="1562" y="105"/>
                  </a:cubicBezTo>
                  <a:cubicBezTo>
                    <a:pt x="1408" y="35"/>
                    <a:pt x="1227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8012681" y="2453164"/>
              <a:ext cx="46104" cy="48810"/>
            </a:xfrm>
            <a:custGeom>
              <a:avLst/>
              <a:gdLst/>
              <a:ahLst/>
              <a:cxnLst/>
              <a:rect l="l" t="t" r="r" b="b"/>
              <a:pathLst>
                <a:path w="2300" h="2435" extrusionOk="0">
                  <a:moveTo>
                    <a:pt x="1338" y="1"/>
                  </a:moveTo>
                  <a:cubicBezTo>
                    <a:pt x="1112" y="1"/>
                    <a:pt x="886" y="54"/>
                    <a:pt x="679" y="158"/>
                  </a:cubicBezTo>
                  <a:cubicBezTo>
                    <a:pt x="490" y="258"/>
                    <a:pt x="331" y="408"/>
                    <a:pt x="223" y="590"/>
                  </a:cubicBezTo>
                  <a:cubicBezTo>
                    <a:pt x="1" y="980"/>
                    <a:pt x="1" y="1456"/>
                    <a:pt x="223" y="1843"/>
                  </a:cubicBezTo>
                  <a:cubicBezTo>
                    <a:pt x="331" y="2026"/>
                    <a:pt x="490" y="2176"/>
                    <a:pt x="679" y="2276"/>
                  </a:cubicBezTo>
                  <a:cubicBezTo>
                    <a:pt x="876" y="2380"/>
                    <a:pt x="1095" y="2435"/>
                    <a:pt x="1317" y="2435"/>
                  </a:cubicBezTo>
                  <a:cubicBezTo>
                    <a:pt x="1321" y="2435"/>
                    <a:pt x="1325" y="2435"/>
                    <a:pt x="1330" y="2435"/>
                  </a:cubicBezTo>
                  <a:cubicBezTo>
                    <a:pt x="1335" y="2435"/>
                    <a:pt x="1340" y="2435"/>
                    <a:pt x="1345" y="2435"/>
                  </a:cubicBezTo>
                  <a:cubicBezTo>
                    <a:pt x="1529" y="2435"/>
                    <a:pt x="1713" y="2398"/>
                    <a:pt x="1884" y="2326"/>
                  </a:cubicBezTo>
                  <a:cubicBezTo>
                    <a:pt x="2045" y="2256"/>
                    <a:pt x="2189" y="2150"/>
                    <a:pt x="2300" y="2013"/>
                  </a:cubicBezTo>
                  <a:lnTo>
                    <a:pt x="1949" y="1691"/>
                  </a:lnTo>
                  <a:cubicBezTo>
                    <a:pt x="1793" y="1876"/>
                    <a:pt x="1595" y="1969"/>
                    <a:pt x="1360" y="1969"/>
                  </a:cubicBezTo>
                  <a:cubicBezTo>
                    <a:pt x="1356" y="1969"/>
                    <a:pt x="1351" y="1969"/>
                    <a:pt x="1347" y="1969"/>
                  </a:cubicBezTo>
                  <a:cubicBezTo>
                    <a:pt x="1215" y="1969"/>
                    <a:pt x="1084" y="1937"/>
                    <a:pt x="971" y="1874"/>
                  </a:cubicBezTo>
                  <a:cubicBezTo>
                    <a:pt x="858" y="1810"/>
                    <a:pt x="764" y="1719"/>
                    <a:pt x="703" y="1606"/>
                  </a:cubicBezTo>
                  <a:cubicBezTo>
                    <a:pt x="575" y="1362"/>
                    <a:pt x="575" y="1071"/>
                    <a:pt x="703" y="827"/>
                  </a:cubicBezTo>
                  <a:cubicBezTo>
                    <a:pt x="764" y="714"/>
                    <a:pt x="858" y="623"/>
                    <a:pt x="969" y="560"/>
                  </a:cubicBezTo>
                  <a:cubicBezTo>
                    <a:pt x="1084" y="497"/>
                    <a:pt x="1215" y="464"/>
                    <a:pt x="1347" y="464"/>
                  </a:cubicBezTo>
                  <a:cubicBezTo>
                    <a:pt x="1351" y="464"/>
                    <a:pt x="1356" y="464"/>
                    <a:pt x="1360" y="464"/>
                  </a:cubicBezTo>
                  <a:cubicBezTo>
                    <a:pt x="1595" y="464"/>
                    <a:pt x="1791" y="556"/>
                    <a:pt x="1949" y="740"/>
                  </a:cubicBezTo>
                  <a:lnTo>
                    <a:pt x="2300" y="416"/>
                  </a:lnTo>
                  <a:cubicBezTo>
                    <a:pt x="2186" y="284"/>
                    <a:pt x="2045" y="177"/>
                    <a:pt x="1884" y="108"/>
                  </a:cubicBezTo>
                  <a:cubicBezTo>
                    <a:pt x="1709" y="36"/>
                    <a:pt x="1524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8066141" y="2453965"/>
              <a:ext cx="43217" cy="47146"/>
            </a:xfrm>
            <a:custGeom>
              <a:avLst/>
              <a:gdLst/>
              <a:ahLst/>
              <a:cxnLst/>
              <a:rect l="l" t="t" r="r" b="b"/>
              <a:pathLst>
                <a:path w="2156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544" y="2351"/>
                  </a:lnTo>
                  <a:lnTo>
                    <a:pt x="544" y="1388"/>
                  </a:lnTo>
                  <a:lnTo>
                    <a:pt x="1612" y="1388"/>
                  </a:lnTo>
                  <a:lnTo>
                    <a:pt x="1612" y="2351"/>
                  </a:lnTo>
                  <a:lnTo>
                    <a:pt x="2155" y="2351"/>
                  </a:lnTo>
                  <a:lnTo>
                    <a:pt x="2153" y="0"/>
                  </a:lnTo>
                  <a:lnTo>
                    <a:pt x="1612" y="0"/>
                  </a:lnTo>
                  <a:lnTo>
                    <a:pt x="1612" y="927"/>
                  </a:lnTo>
                  <a:lnTo>
                    <a:pt x="544" y="92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8120503" y="2453965"/>
              <a:ext cx="10904" cy="47146"/>
            </a:xfrm>
            <a:custGeom>
              <a:avLst/>
              <a:gdLst/>
              <a:ahLst/>
              <a:cxnLst/>
              <a:rect l="l" t="t" r="r" b="b"/>
              <a:pathLst>
                <a:path w="544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544" y="235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8142552" y="2453905"/>
              <a:ext cx="43277" cy="47146"/>
            </a:xfrm>
            <a:custGeom>
              <a:avLst/>
              <a:gdLst/>
              <a:ahLst/>
              <a:cxnLst/>
              <a:rect l="l" t="t" r="r" b="b"/>
              <a:pathLst>
                <a:path w="2159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538" y="2352"/>
                  </a:lnTo>
                  <a:lnTo>
                    <a:pt x="538" y="925"/>
                  </a:lnTo>
                  <a:lnTo>
                    <a:pt x="1710" y="2352"/>
                  </a:lnTo>
                  <a:lnTo>
                    <a:pt x="2158" y="2352"/>
                  </a:lnTo>
                  <a:lnTo>
                    <a:pt x="2156" y="1"/>
                  </a:lnTo>
                  <a:lnTo>
                    <a:pt x="1619" y="1"/>
                  </a:lnTo>
                  <a:lnTo>
                    <a:pt x="1619" y="1428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8192865" y="2453083"/>
              <a:ext cx="46805" cy="48769"/>
            </a:xfrm>
            <a:custGeom>
              <a:avLst/>
              <a:gdLst/>
              <a:ahLst/>
              <a:cxnLst/>
              <a:rect l="l" t="t" r="r" b="b"/>
              <a:pathLst>
                <a:path w="2335" h="2433" extrusionOk="0">
                  <a:moveTo>
                    <a:pt x="1366" y="1"/>
                  </a:moveTo>
                  <a:cubicBezTo>
                    <a:pt x="1360" y="1"/>
                    <a:pt x="1355" y="1"/>
                    <a:pt x="1349" y="1"/>
                  </a:cubicBezTo>
                  <a:cubicBezTo>
                    <a:pt x="1344" y="1"/>
                    <a:pt x="1340" y="1"/>
                    <a:pt x="1335" y="1"/>
                  </a:cubicBezTo>
                  <a:cubicBezTo>
                    <a:pt x="1109" y="1"/>
                    <a:pt x="886" y="53"/>
                    <a:pt x="686" y="157"/>
                  </a:cubicBezTo>
                  <a:cubicBezTo>
                    <a:pt x="494" y="255"/>
                    <a:pt x="333" y="405"/>
                    <a:pt x="222" y="590"/>
                  </a:cubicBezTo>
                  <a:cubicBezTo>
                    <a:pt x="0" y="979"/>
                    <a:pt x="0" y="1456"/>
                    <a:pt x="222" y="1843"/>
                  </a:cubicBezTo>
                  <a:cubicBezTo>
                    <a:pt x="333" y="2028"/>
                    <a:pt x="492" y="2178"/>
                    <a:pt x="681" y="2276"/>
                  </a:cubicBezTo>
                  <a:cubicBezTo>
                    <a:pt x="878" y="2378"/>
                    <a:pt x="1095" y="2432"/>
                    <a:pt x="1315" y="2432"/>
                  </a:cubicBezTo>
                  <a:cubicBezTo>
                    <a:pt x="1323" y="2432"/>
                    <a:pt x="1332" y="2432"/>
                    <a:pt x="1340" y="2432"/>
                  </a:cubicBezTo>
                  <a:cubicBezTo>
                    <a:pt x="1512" y="2432"/>
                    <a:pt x="1684" y="2406"/>
                    <a:pt x="1847" y="2356"/>
                  </a:cubicBezTo>
                  <a:cubicBezTo>
                    <a:pt x="2006" y="2308"/>
                    <a:pt x="2156" y="2232"/>
                    <a:pt x="2291" y="2134"/>
                  </a:cubicBezTo>
                  <a:lnTo>
                    <a:pt x="2291" y="1179"/>
                  </a:lnTo>
                  <a:lnTo>
                    <a:pt x="1793" y="1179"/>
                  </a:lnTo>
                  <a:lnTo>
                    <a:pt x="1793" y="1869"/>
                  </a:lnTo>
                  <a:cubicBezTo>
                    <a:pt x="1666" y="1934"/>
                    <a:pt x="1527" y="1969"/>
                    <a:pt x="1384" y="1969"/>
                  </a:cubicBezTo>
                  <a:cubicBezTo>
                    <a:pt x="1379" y="1969"/>
                    <a:pt x="1375" y="1969"/>
                    <a:pt x="1371" y="1969"/>
                  </a:cubicBezTo>
                  <a:cubicBezTo>
                    <a:pt x="1366" y="1969"/>
                    <a:pt x="1362" y="1969"/>
                    <a:pt x="1358" y="1969"/>
                  </a:cubicBezTo>
                  <a:cubicBezTo>
                    <a:pt x="1225" y="1969"/>
                    <a:pt x="1093" y="1936"/>
                    <a:pt x="977" y="1873"/>
                  </a:cubicBezTo>
                  <a:cubicBezTo>
                    <a:pt x="862" y="1812"/>
                    <a:pt x="768" y="1719"/>
                    <a:pt x="705" y="1608"/>
                  </a:cubicBezTo>
                  <a:cubicBezTo>
                    <a:pt x="575" y="1362"/>
                    <a:pt x="575" y="1068"/>
                    <a:pt x="705" y="825"/>
                  </a:cubicBezTo>
                  <a:cubicBezTo>
                    <a:pt x="768" y="712"/>
                    <a:pt x="864" y="618"/>
                    <a:pt x="977" y="560"/>
                  </a:cubicBezTo>
                  <a:cubicBezTo>
                    <a:pt x="1097" y="496"/>
                    <a:pt x="1229" y="464"/>
                    <a:pt x="1364" y="464"/>
                  </a:cubicBezTo>
                  <a:cubicBezTo>
                    <a:pt x="1368" y="464"/>
                    <a:pt x="1373" y="464"/>
                    <a:pt x="1377" y="464"/>
                  </a:cubicBezTo>
                  <a:cubicBezTo>
                    <a:pt x="1380" y="464"/>
                    <a:pt x="1382" y="464"/>
                    <a:pt x="1385" y="464"/>
                  </a:cubicBezTo>
                  <a:cubicBezTo>
                    <a:pt x="1613" y="464"/>
                    <a:pt x="1831" y="559"/>
                    <a:pt x="1984" y="729"/>
                  </a:cubicBezTo>
                  <a:lnTo>
                    <a:pt x="2334" y="407"/>
                  </a:lnTo>
                  <a:cubicBezTo>
                    <a:pt x="2219" y="275"/>
                    <a:pt x="2073" y="170"/>
                    <a:pt x="1912" y="105"/>
                  </a:cubicBezTo>
                  <a:cubicBezTo>
                    <a:pt x="1737" y="35"/>
                    <a:pt x="1554" y="1"/>
                    <a:pt x="1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45"/>
          <p:cNvGrpSpPr/>
          <p:nvPr/>
        </p:nvGrpSpPr>
        <p:grpSpPr>
          <a:xfrm>
            <a:off x="2723709" y="3661772"/>
            <a:ext cx="1298231" cy="1101553"/>
            <a:chOff x="2951318" y="3437329"/>
            <a:chExt cx="1298231" cy="1101553"/>
          </a:xfrm>
        </p:grpSpPr>
        <p:sp>
          <p:nvSpPr>
            <p:cNvPr id="1662" name="Google Shape;1662;p45"/>
            <p:cNvSpPr/>
            <p:nvPr/>
          </p:nvSpPr>
          <p:spPr>
            <a:xfrm>
              <a:off x="3342891" y="3831731"/>
              <a:ext cx="295732" cy="288814"/>
            </a:xfrm>
            <a:custGeom>
              <a:avLst/>
              <a:gdLst/>
              <a:ahLst/>
              <a:cxnLst/>
              <a:rect l="l" t="t" r="r" b="b"/>
              <a:pathLst>
                <a:path w="16928" h="16532" extrusionOk="0">
                  <a:moveTo>
                    <a:pt x="8550" y="1061"/>
                  </a:moveTo>
                  <a:cubicBezTo>
                    <a:pt x="8770" y="1061"/>
                    <a:pt x="8989" y="1070"/>
                    <a:pt x="9211" y="1092"/>
                  </a:cubicBezTo>
                  <a:cubicBezTo>
                    <a:pt x="13159" y="1453"/>
                    <a:pt x="16077" y="4959"/>
                    <a:pt x="15716" y="8908"/>
                  </a:cubicBezTo>
                  <a:cubicBezTo>
                    <a:pt x="15381" y="12610"/>
                    <a:pt x="12278" y="15444"/>
                    <a:pt x="8563" y="15444"/>
                  </a:cubicBezTo>
                  <a:cubicBezTo>
                    <a:pt x="8341" y="15444"/>
                    <a:pt x="8122" y="15433"/>
                    <a:pt x="7900" y="15413"/>
                  </a:cubicBezTo>
                  <a:cubicBezTo>
                    <a:pt x="3952" y="15052"/>
                    <a:pt x="1034" y="11546"/>
                    <a:pt x="1395" y="7597"/>
                  </a:cubicBezTo>
                  <a:cubicBezTo>
                    <a:pt x="1736" y="3869"/>
                    <a:pt x="4879" y="1061"/>
                    <a:pt x="8550" y="1061"/>
                  </a:cubicBezTo>
                  <a:close/>
                  <a:moveTo>
                    <a:pt x="8552" y="0"/>
                  </a:moveTo>
                  <a:cubicBezTo>
                    <a:pt x="4232" y="0"/>
                    <a:pt x="607" y="3343"/>
                    <a:pt x="307" y="7695"/>
                  </a:cubicBezTo>
                  <a:cubicBezTo>
                    <a:pt x="1" y="12175"/>
                    <a:pt x="3326" y="16085"/>
                    <a:pt x="7802" y="16496"/>
                  </a:cubicBezTo>
                  <a:cubicBezTo>
                    <a:pt x="8056" y="16520"/>
                    <a:pt x="8309" y="16531"/>
                    <a:pt x="8563" y="16531"/>
                  </a:cubicBezTo>
                  <a:cubicBezTo>
                    <a:pt x="13056" y="16529"/>
                    <a:pt x="16725" y="12938"/>
                    <a:pt x="16825" y="8449"/>
                  </a:cubicBezTo>
                  <a:cubicBezTo>
                    <a:pt x="16928" y="3958"/>
                    <a:pt x="13424" y="213"/>
                    <a:pt x="8935" y="9"/>
                  </a:cubicBezTo>
                  <a:cubicBezTo>
                    <a:pt x="8807" y="3"/>
                    <a:pt x="8679" y="0"/>
                    <a:pt x="8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3528265" y="3744748"/>
              <a:ext cx="721284" cy="386856"/>
            </a:xfrm>
            <a:custGeom>
              <a:avLst/>
              <a:gdLst/>
              <a:ahLst/>
              <a:cxnLst/>
              <a:rect l="l" t="t" r="r" b="b"/>
              <a:pathLst>
                <a:path w="41287" h="22144" extrusionOk="0">
                  <a:moveTo>
                    <a:pt x="6711" y="11400"/>
                  </a:moveTo>
                  <a:cubicBezTo>
                    <a:pt x="7409" y="11400"/>
                    <a:pt x="8089" y="11697"/>
                    <a:pt x="8565" y="12241"/>
                  </a:cubicBezTo>
                  <a:cubicBezTo>
                    <a:pt x="9222" y="12989"/>
                    <a:pt x="9364" y="14061"/>
                    <a:pt x="8922" y="14955"/>
                  </a:cubicBezTo>
                  <a:cubicBezTo>
                    <a:pt x="8505" y="15800"/>
                    <a:pt x="7644" y="16331"/>
                    <a:pt x="6711" y="16331"/>
                  </a:cubicBezTo>
                  <a:cubicBezTo>
                    <a:pt x="6657" y="16331"/>
                    <a:pt x="6603" y="16329"/>
                    <a:pt x="6549" y="16325"/>
                  </a:cubicBezTo>
                  <a:cubicBezTo>
                    <a:pt x="5555" y="16258"/>
                    <a:pt x="4696" y="15601"/>
                    <a:pt x="4377" y="14657"/>
                  </a:cubicBezTo>
                  <a:cubicBezTo>
                    <a:pt x="3939" y="13365"/>
                    <a:pt x="4631" y="11967"/>
                    <a:pt x="5921" y="11530"/>
                  </a:cubicBezTo>
                  <a:cubicBezTo>
                    <a:pt x="6180" y="11442"/>
                    <a:pt x="6447" y="11400"/>
                    <a:pt x="6711" y="11400"/>
                  </a:cubicBezTo>
                  <a:close/>
                  <a:moveTo>
                    <a:pt x="37580" y="0"/>
                  </a:moveTo>
                  <a:cubicBezTo>
                    <a:pt x="37512" y="0"/>
                    <a:pt x="37444" y="11"/>
                    <a:pt x="37378" y="34"/>
                  </a:cubicBezTo>
                  <a:lnTo>
                    <a:pt x="35046" y="823"/>
                  </a:lnTo>
                  <a:cubicBezTo>
                    <a:pt x="34888" y="877"/>
                    <a:pt x="34755" y="993"/>
                    <a:pt x="34681" y="1145"/>
                  </a:cubicBezTo>
                  <a:lnTo>
                    <a:pt x="33966" y="2593"/>
                  </a:lnTo>
                  <a:cubicBezTo>
                    <a:pt x="33854" y="2818"/>
                    <a:pt x="33628" y="2948"/>
                    <a:pt x="33394" y="2948"/>
                  </a:cubicBezTo>
                  <a:cubicBezTo>
                    <a:pt x="33299" y="2948"/>
                    <a:pt x="33204" y="2927"/>
                    <a:pt x="33113" y="2883"/>
                  </a:cubicBezTo>
                  <a:lnTo>
                    <a:pt x="32089" y="2378"/>
                  </a:lnTo>
                  <a:cubicBezTo>
                    <a:pt x="31997" y="2333"/>
                    <a:pt x="31901" y="2311"/>
                    <a:pt x="31806" y="2311"/>
                  </a:cubicBezTo>
                  <a:cubicBezTo>
                    <a:pt x="31572" y="2311"/>
                    <a:pt x="31347" y="2441"/>
                    <a:pt x="31236" y="2665"/>
                  </a:cubicBezTo>
                  <a:lnTo>
                    <a:pt x="30732" y="3689"/>
                  </a:lnTo>
                  <a:cubicBezTo>
                    <a:pt x="30620" y="3914"/>
                    <a:pt x="30394" y="4044"/>
                    <a:pt x="30160" y="4044"/>
                  </a:cubicBezTo>
                  <a:cubicBezTo>
                    <a:pt x="30065" y="4044"/>
                    <a:pt x="29970" y="4023"/>
                    <a:pt x="29879" y="3979"/>
                  </a:cubicBezTo>
                  <a:lnTo>
                    <a:pt x="28431" y="3263"/>
                  </a:lnTo>
                  <a:cubicBezTo>
                    <a:pt x="28342" y="3219"/>
                    <a:pt x="28246" y="3197"/>
                    <a:pt x="28149" y="3197"/>
                  </a:cubicBezTo>
                  <a:cubicBezTo>
                    <a:pt x="28080" y="3197"/>
                    <a:pt x="28010" y="3208"/>
                    <a:pt x="27943" y="3231"/>
                  </a:cubicBezTo>
                  <a:lnTo>
                    <a:pt x="26397" y="3755"/>
                  </a:lnTo>
                  <a:cubicBezTo>
                    <a:pt x="26236" y="3809"/>
                    <a:pt x="26106" y="3924"/>
                    <a:pt x="26030" y="4074"/>
                  </a:cubicBezTo>
                  <a:lnTo>
                    <a:pt x="25314" y="5525"/>
                  </a:lnTo>
                  <a:cubicBezTo>
                    <a:pt x="25202" y="5750"/>
                    <a:pt x="24977" y="5880"/>
                    <a:pt x="24742" y="5880"/>
                  </a:cubicBezTo>
                  <a:cubicBezTo>
                    <a:pt x="24648" y="5880"/>
                    <a:pt x="24552" y="5859"/>
                    <a:pt x="24461" y="5814"/>
                  </a:cubicBezTo>
                  <a:lnTo>
                    <a:pt x="22776" y="4981"/>
                  </a:lnTo>
                  <a:lnTo>
                    <a:pt x="22759" y="4988"/>
                  </a:lnTo>
                  <a:lnTo>
                    <a:pt x="22224" y="3407"/>
                  </a:lnTo>
                  <a:cubicBezTo>
                    <a:pt x="22131" y="3137"/>
                    <a:pt x="21881" y="2975"/>
                    <a:pt x="21620" y="2975"/>
                  </a:cubicBezTo>
                  <a:cubicBezTo>
                    <a:pt x="21506" y="2975"/>
                    <a:pt x="21390" y="3006"/>
                    <a:pt x="21284" y="3072"/>
                  </a:cubicBezTo>
                  <a:lnTo>
                    <a:pt x="17556" y="5386"/>
                  </a:lnTo>
                  <a:cubicBezTo>
                    <a:pt x="15770" y="3706"/>
                    <a:pt x="13388" y="2744"/>
                    <a:pt x="10904" y="2744"/>
                  </a:cubicBezTo>
                  <a:cubicBezTo>
                    <a:pt x="9873" y="2744"/>
                    <a:pt x="8824" y="2910"/>
                    <a:pt x="7793" y="3259"/>
                  </a:cubicBezTo>
                  <a:cubicBezTo>
                    <a:pt x="2719" y="4977"/>
                    <a:pt x="1" y="10482"/>
                    <a:pt x="1721" y="15553"/>
                  </a:cubicBezTo>
                  <a:cubicBezTo>
                    <a:pt x="3090" y="19595"/>
                    <a:pt x="6861" y="22144"/>
                    <a:pt x="10902" y="22144"/>
                  </a:cubicBezTo>
                  <a:cubicBezTo>
                    <a:pt x="11934" y="22144"/>
                    <a:pt x="12984" y="21978"/>
                    <a:pt x="14016" y="21628"/>
                  </a:cubicBezTo>
                  <a:cubicBezTo>
                    <a:pt x="18006" y="20277"/>
                    <a:pt x="20538" y="16580"/>
                    <a:pt x="20601" y="12595"/>
                  </a:cubicBezTo>
                  <a:lnTo>
                    <a:pt x="39468" y="6204"/>
                  </a:lnTo>
                  <a:cubicBezTo>
                    <a:pt x="39642" y="6145"/>
                    <a:pt x="39783" y="6012"/>
                    <a:pt x="39853" y="5843"/>
                  </a:cubicBezTo>
                  <a:lnTo>
                    <a:pt x="41167" y="2630"/>
                  </a:lnTo>
                  <a:cubicBezTo>
                    <a:pt x="41286" y="2337"/>
                    <a:pt x="41171" y="2000"/>
                    <a:pt x="40897" y="1841"/>
                  </a:cubicBezTo>
                  <a:lnTo>
                    <a:pt x="37902" y="88"/>
                  </a:lnTo>
                  <a:cubicBezTo>
                    <a:pt x="37803" y="30"/>
                    <a:pt x="37692" y="0"/>
                    <a:pt x="37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3430695" y="3437329"/>
              <a:ext cx="618455" cy="543614"/>
            </a:xfrm>
            <a:custGeom>
              <a:avLst/>
              <a:gdLst/>
              <a:ahLst/>
              <a:cxnLst/>
              <a:rect l="l" t="t" r="r" b="b"/>
              <a:pathLst>
                <a:path w="35401" h="31117" extrusionOk="0">
                  <a:moveTo>
                    <a:pt x="7484" y="21817"/>
                  </a:moveTo>
                  <a:cubicBezTo>
                    <a:pt x="7868" y="21817"/>
                    <a:pt x="8255" y="21906"/>
                    <a:pt x="8611" y="22089"/>
                  </a:cubicBezTo>
                  <a:cubicBezTo>
                    <a:pt x="9496" y="22546"/>
                    <a:pt x="10020" y="23492"/>
                    <a:pt x="9940" y="24483"/>
                  </a:cubicBezTo>
                  <a:cubicBezTo>
                    <a:pt x="9857" y="25477"/>
                    <a:pt x="9185" y="26326"/>
                    <a:pt x="8235" y="26630"/>
                  </a:cubicBezTo>
                  <a:cubicBezTo>
                    <a:pt x="7988" y="26709"/>
                    <a:pt x="7734" y="26748"/>
                    <a:pt x="7484" y="26748"/>
                  </a:cubicBezTo>
                  <a:cubicBezTo>
                    <a:pt x="6772" y="26748"/>
                    <a:pt x="6079" y="26438"/>
                    <a:pt x="5601" y="25875"/>
                  </a:cubicBezTo>
                  <a:cubicBezTo>
                    <a:pt x="4722" y="24836"/>
                    <a:pt x="4851" y="23281"/>
                    <a:pt x="5888" y="22400"/>
                  </a:cubicBezTo>
                  <a:lnTo>
                    <a:pt x="5888" y="22402"/>
                  </a:lnTo>
                  <a:cubicBezTo>
                    <a:pt x="6344" y="22016"/>
                    <a:pt x="6911" y="21817"/>
                    <a:pt x="7484" y="21817"/>
                  </a:cubicBezTo>
                  <a:close/>
                  <a:moveTo>
                    <a:pt x="31330" y="0"/>
                  </a:moveTo>
                  <a:cubicBezTo>
                    <a:pt x="31180" y="0"/>
                    <a:pt x="31035" y="53"/>
                    <a:pt x="30919" y="151"/>
                  </a:cubicBezTo>
                  <a:lnTo>
                    <a:pt x="29044" y="1741"/>
                  </a:lnTo>
                  <a:cubicBezTo>
                    <a:pt x="28916" y="1850"/>
                    <a:pt x="28835" y="2006"/>
                    <a:pt x="28820" y="2174"/>
                  </a:cubicBezTo>
                  <a:lnTo>
                    <a:pt x="28687" y="3785"/>
                  </a:lnTo>
                  <a:cubicBezTo>
                    <a:pt x="28660" y="4118"/>
                    <a:pt x="28382" y="4370"/>
                    <a:pt x="28052" y="4370"/>
                  </a:cubicBezTo>
                  <a:cubicBezTo>
                    <a:pt x="28035" y="4370"/>
                    <a:pt x="28017" y="4370"/>
                    <a:pt x="28000" y="4368"/>
                  </a:cubicBezTo>
                  <a:lnTo>
                    <a:pt x="26865" y="4273"/>
                  </a:lnTo>
                  <a:cubicBezTo>
                    <a:pt x="26847" y="4271"/>
                    <a:pt x="26830" y="4270"/>
                    <a:pt x="26813" y="4270"/>
                  </a:cubicBezTo>
                  <a:cubicBezTo>
                    <a:pt x="26484" y="4270"/>
                    <a:pt x="26204" y="4523"/>
                    <a:pt x="26177" y="4855"/>
                  </a:cubicBezTo>
                  <a:lnTo>
                    <a:pt x="26084" y="5993"/>
                  </a:lnTo>
                  <a:cubicBezTo>
                    <a:pt x="26057" y="6324"/>
                    <a:pt x="25779" y="6576"/>
                    <a:pt x="25452" y="6576"/>
                  </a:cubicBezTo>
                  <a:cubicBezTo>
                    <a:pt x="25434" y="6576"/>
                    <a:pt x="25415" y="6575"/>
                    <a:pt x="25397" y="6574"/>
                  </a:cubicBezTo>
                  <a:lnTo>
                    <a:pt x="23785" y="6441"/>
                  </a:lnTo>
                  <a:cubicBezTo>
                    <a:pt x="23768" y="6440"/>
                    <a:pt x="23751" y="6439"/>
                    <a:pt x="23735" y="6439"/>
                  </a:cubicBezTo>
                  <a:cubicBezTo>
                    <a:pt x="23584" y="6439"/>
                    <a:pt x="23437" y="6491"/>
                    <a:pt x="23322" y="6591"/>
                  </a:cubicBezTo>
                  <a:lnTo>
                    <a:pt x="22076" y="7646"/>
                  </a:lnTo>
                  <a:cubicBezTo>
                    <a:pt x="21945" y="7755"/>
                    <a:pt x="21867" y="7911"/>
                    <a:pt x="21852" y="8079"/>
                  </a:cubicBezTo>
                  <a:lnTo>
                    <a:pt x="21719" y="9690"/>
                  </a:lnTo>
                  <a:cubicBezTo>
                    <a:pt x="21692" y="10023"/>
                    <a:pt x="21412" y="10275"/>
                    <a:pt x="21084" y="10275"/>
                  </a:cubicBezTo>
                  <a:cubicBezTo>
                    <a:pt x="21066" y="10275"/>
                    <a:pt x="21049" y="10274"/>
                    <a:pt x="21032" y="10273"/>
                  </a:cubicBezTo>
                  <a:lnTo>
                    <a:pt x="19159" y="10119"/>
                  </a:lnTo>
                  <a:lnTo>
                    <a:pt x="19144" y="10129"/>
                  </a:lnTo>
                  <a:lnTo>
                    <a:pt x="18065" y="8857"/>
                  </a:lnTo>
                  <a:cubicBezTo>
                    <a:pt x="17938" y="8706"/>
                    <a:pt x="17760" y="8632"/>
                    <a:pt x="17581" y="8632"/>
                  </a:cubicBezTo>
                  <a:cubicBezTo>
                    <a:pt x="17389" y="8632"/>
                    <a:pt x="17197" y="8718"/>
                    <a:pt x="17069" y="8890"/>
                  </a:cubicBezTo>
                  <a:lnTo>
                    <a:pt x="14453" y="12411"/>
                  </a:lnTo>
                  <a:cubicBezTo>
                    <a:pt x="13304" y="11955"/>
                    <a:pt x="12081" y="11723"/>
                    <a:pt x="10855" y="11723"/>
                  </a:cubicBezTo>
                  <a:cubicBezTo>
                    <a:pt x="8639" y="11723"/>
                    <a:pt x="6413" y="12478"/>
                    <a:pt x="4590" y="14022"/>
                  </a:cubicBezTo>
                  <a:cubicBezTo>
                    <a:pt x="503" y="17485"/>
                    <a:pt x="1" y="23605"/>
                    <a:pt x="3461" y="27689"/>
                  </a:cubicBezTo>
                  <a:cubicBezTo>
                    <a:pt x="5379" y="29952"/>
                    <a:pt x="8113" y="31117"/>
                    <a:pt x="10865" y="31117"/>
                  </a:cubicBezTo>
                  <a:cubicBezTo>
                    <a:pt x="13080" y="31117"/>
                    <a:pt x="15306" y="30362"/>
                    <a:pt x="17128" y="28818"/>
                  </a:cubicBezTo>
                  <a:cubicBezTo>
                    <a:pt x="20342" y="26093"/>
                    <a:pt x="21338" y="21726"/>
                    <a:pt x="19933" y="17998"/>
                  </a:cubicBezTo>
                  <a:lnTo>
                    <a:pt x="35131" y="5119"/>
                  </a:lnTo>
                  <a:cubicBezTo>
                    <a:pt x="35270" y="4999"/>
                    <a:pt x="35353" y="4825"/>
                    <a:pt x="35355" y="4640"/>
                  </a:cubicBezTo>
                  <a:lnTo>
                    <a:pt x="35397" y="1171"/>
                  </a:lnTo>
                  <a:cubicBezTo>
                    <a:pt x="35401" y="854"/>
                    <a:pt x="35170" y="582"/>
                    <a:pt x="34857" y="534"/>
                  </a:cubicBezTo>
                  <a:lnTo>
                    <a:pt x="31427" y="8"/>
                  </a:lnTo>
                  <a:cubicBezTo>
                    <a:pt x="31395" y="3"/>
                    <a:pt x="31362" y="0"/>
                    <a:pt x="31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2951318" y="3938176"/>
              <a:ext cx="617931" cy="600706"/>
            </a:xfrm>
            <a:custGeom>
              <a:avLst/>
              <a:gdLst/>
              <a:ahLst/>
              <a:cxnLst/>
              <a:rect l="l" t="t" r="r" b="b"/>
              <a:pathLst>
                <a:path w="35371" h="34385" extrusionOk="0">
                  <a:moveTo>
                    <a:pt x="24908" y="5447"/>
                  </a:moveTo>
                  <a:cubicBezTo>
                    <a:pt x="25786" y="5447"/>
                    <a:pt x="26607" y="5916"/>
                    <a:pt x="27049" y="6693"/>
                  </a:cubicBezTo>
                  <a:cubicBezTo>
                    <a:pt x="27543" y="7559"/>
                    <a:pt x="27467" y="8637"/>
                    <a:pt x="26854" y="9425"/>
                  </a:cubicBezTo>
                  <a:cubicBezTo>
                    <a:pt x="26369" y="10050"/>
                    <a:pt x="25641" y="10378"/>
                    <a:pt x="24905" y="10378"/>
                  </a:cubicBezTo>
                  <a:cubicBezTo>
                    <a:pt x="24377" y="10378"/>
                    <a:pt x="23845" y="10209"/>
                    <a:pt x="23396" y="9860"/>
                  </a:cubicBezTo>
                  <a:cubicBezTo>
                    <a:pt x="22608" y="9249"/>
                    <a:pt x="22267" y="8222"/>
                    <a:pt x="22530" y="7261"/>
                  </a:cubicBezTo>
                  <a:cubicBezTo>
                    <a:pt x="22793" y="6299"/>
                    <a:pt x="23611" y="5590"/>
                    <a:pt x="24600" y="5466"/>
                  </a:cubicBezTo>
                  <a:cubicBezTo>
                    <a:pt x="24703" y="5454"/>
                    <a:pt x="24806" y="5447"/>
                    <a:pt x="24908" y="5447"/>
                  </a:cubicBezTo>
                  <a:close/>
                  <a:moveTo>
                    <a:pt x="13731" y="1"/>
                  </a:moveTo>
                  <a:cubicBezTo>
                    <a:pt x="13620" y="1"/>
                    <a:pt x="13514" y="52"/>
                    <a:pt x="13443" y="142"/>
                  </a:cubicBezTo>
                  <a:lnTo>
                    <a:pt x="122" y="17282"/>
                  </a:lnTo>
                  <a:cubicBezTo>
                    <a:pt x="1" y="17441"/>
                    <a:pt x="29" y="17670"/>
                    <a:pt x="188" y="17794"/>
                  </a:cubicBezTo>
                  <a:lnTo>
                    <a:pt x="6986" y="23076"/>
                  </a:lnTo>
                  <a:cubicBezTo>
                    <a:pt x="7053" y="23128"/>
                    <a:pt x="7132" y="23153"/>
                    <a:pt x="7210" y="23153"/>
                  </a:cubicBezTo>
                  <a:cubicBezTo>
                    <a:pt x="7318" y="23153"/>
                    <a:pt x="7425" y="23105"/>
                    <a:pt x="7497" y="23013"/>
                  </a:cubicBezTo>
                  <a:lnTo>
                    <a:pt x="16066" y="11985"/>
                  </a:lnTo>
                  <a:cubicBezTo>
                    <a:pt x="16137" y="11892"/>
                    <a:pt x="16244" y="11844"/>
                    <a:pt x="16352" y="11844"/>
                  </a:cubicBezTo>
                  <a:cubicBezTo>
                    <a:pt x="16430" y="11844"/>
                    <a:pt x="16509" y="11869"/>
                    <a:pt x="16575" y="11921"/>
                  </a:cubicBezTo>
                  <a:lnTo>
                    <a:pt x="23080" y="16976"/>
                  </a:lnTo>
                  <a:cubicBezTo>
                    <a:pt x="23239" y="17100"/>
                    <a:pt x="23267" y="17328"/>
                    <a:pt x="23145" y="17485"/>
                  </a:cubicBezTo>
                  <a:lnTo>
                    <a:pt x="14577" y="28513"/>
                  </a:lnTo>
                  <a:cubicBezTo>
                    <a:pt x="14453" y="28672"/>
                    <a:pt x="14481" y="28901"/>
                    <a:pt x="14640" y="29022"/>
                  </a:cubicBezTo>
                  <a:lnTo>
                    <a:pt x="21440" y="34307"/>
                  </a:lnTo>
                  <a:cubicBezTo>
                    <a:pt x="21506" y="34359"/>
                    <a:pt x="21584" y="34384"/>
                    <a:pt x="21662" y="34384"/>
                  </a:cubicBezTo>
                  <a:cubicBezTo>
                    <a:pt x="21770" y="34384"/>
                    <a:pt x="21877" y="34336"/>
                    <a:pt x="21949" y="34244"/>
                  </a:cubicBezTo>
                  <a:lnTo>
                    <a:pt x="35270" y="17102"/>
                  </a:lnTo>
                  <a:cubicBezTo>
                    <a:pt x="35353" y="16998"/>
                    <a:pt x="35370" y="16856"/>
                    <a:pt x="35316" y="16734"/>
                  </a:cubicBezTo>
                  <a:lnTo>
                    <a:pt x="29174" y="2704"/>
                  </a:lnTo>
                  <a:cubicBezTo>
                    <a:pt x="29126" y="2591"/>
                    <a:pt x="29022" y="2511"/>
                    <a:pt x="28900" y="2491"/>
                  </a:cubicBezTo>
                  <a:lnTo>
                    <a:pt x="13789" y="5"/>
                  </a:lnTo>
                  <a:cubicBezTo>
                    <a:pt x="13770" y="2"/>
                    <a:pt x="13750" y="1"/>
                    <a:pt x="13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45"/>
          <p:cNvGrpSpPr/>
          <p:nvPr/>
        </p:nvGrpSpPr>
        <p:grpSpPr>
          <a:xfrm>
            <a:off x="6504430" y="3495096"/>
            <a:ext cx="1422041" cy="1215215"/>
            <a:chOff x="6732039" y="3495096"/>
            <a:chExt cx="1422041" cy="1215215"/>
          </a:xfrm>
        </p:grpSpPr>
        <p:sp>
          <p:nvSpPr>
            <p:cNvPr id="1667" name="Google Shape;1667;p45"/>
            <p:cNvSpPr/>
            <p:nvPr/>
          </p:nvSpPr>
          <p:spPr>
            <a:xfrm rot="-1202154">
              <a:off x="7277693" y="3603717"/>
              <a:ext cx="768919" cy="763076"/>
            </a:xfrm>
            <a:custGeom>
              <a:avLst/>
              <a:gdLst/>
              <a:ahLst/>
              <a:cxnLst/>
              <a:rect l="l" t="t" r="r" b="b"/>
              <a:pathLst>
                <a:path w="45440" h="45101" extrusionOk="0">
                  <a:moveTo>
                    <a:pt x="22802" y="2393"/>
                  </a:moveTo>
                  <a:cubicBezTo>
                    <a:pt x="25718" y="2393"/>
                    <a:pt x="28622" y="3039"/>
                    <a:pt x="31334" y="4324"/>
                  </a:cubicBezTo>
                  <a:cubicBezTo>
                    <a:pt x="36160" y="6606"/>
                    <a:pt x="39809" y="10631"/>
                    <a:pt x="41606" y="15658"/>
                  </a:cubicBezTo>
                  <a:cubicBezTo>
                    <a:pt x="43404" y="20686"/>
                    <a:pt x="43137" y="26110"/>
                    <a:pt x="40855" y="30936"/>
                  </a:cubicBezTo>
                  <a:cubicBezTo>
                    <a:pt x="38574" y="35762"/>
                    <a:pt x="34548" y="39409"/>
                    <a:pt x="29522" y="41208"/>
                  </a:cubicBezTo>
                  <a:cubicBezTo>
                    <a:pt x="27367" y="41982"/>
                    <a:pt x="25096" y="42376"/>
                    <a:pt x="22808" y="42378"/>
                  </a:cubicBezTo>
                  <a:cubicBezTo>
                    <a:pt x="14600" y="42378"/>
                    <a:pt x="6890" y="37282"/>
                    <a:pt x="3972" y="29122"/>
                  </a:cubicBezTo>
                  <a:cubicBezTo>
                    <a:pt x="2173" y="24096"/>
                    <a:pt x="2441" y="18670"/>
                    <a:pt x="4722" y="13844"/>
                  </a:cubicBezTo>
                  <a:cubicBezTo>
                    <a:pt x="7004" y="9018"/>
                    <a:pt x="11031" y="5371"/>
                    <a:pt x="16057" y="3572"/>
                  </a:cubicBezTo>
                  <a:cubicBezTo>
                    <a:pt x="18221" y="2793"/>
                    <a:pt x="20503" y="2395"/>
                    <a:pt x="22802" y="2393"/>
                  </a:cubicBezTo>
                  <a:close/>
                  <a:moveTo>
                    <a:pt x="22788" y="0"/>
                  </a:moveTo>
                  <a:cubicBezTo>
                    <a:pt x="17091" y="0"/>
                    <a:pt x="11596" y="2155"/>
                    <a:pt x="7417" y="6045"/>
                  </a:cubicBezTo>
                  <a:cubicBezTo>
                    <a:pt x="3078" y="10079"/>
                    <a:pt x="505" y="15660"/>
                    <a:pt x="253" y="21580"/>
                  </a:cubicBezTo>
                  <a:cubicBezTo>
                    <a:pt x="1" y="27500"/>
                    <a:pt x="2088" y="33283"/>
                    <a:pt x="6068" y="37678"/>
                  </a:cubicBezTo>
                  <a:cubicBezTo>
                    <a:pt x="10046" y="42073"/>
                    <a:pt x="15594" y="44727"/>
                    <a:pt x="21514" y="45064"/>
                  </a:cubicBezTo>
                  <a:cubicBezTo>
                    <a:pt x="21945" y="45088"/>
                    <a:pt x="22373" y="45101"/>
                    <a:pt x="22802" y="45101"/>
                  </a:cubicBezTo>
                  <a:cubicBezTo>
                    <a:pt x="28730" y="45099"/>
                    <a:pt x="34420" y="42763"/>
                    <a:pt x="38641" y="38600"/>
                  </a:cubicBezTo>
                  <a:cubicBezTo>
                    <a:pt x="42860" y="34437"/>
                    <a:pt x="45275" y="28783"/>
                    <a:pt x="45357" y="22858"/>
                  </a:cubicBezTo>
                  <a:cubicBezTo>
                    <a:pt x="45440" y="16932"/>
                    <a:pt x="43187" y="11217"/>
                    <a:pt x="39083" y="6941"/>
                  </a:cubicBezTo>
                  <a:cubicBezTo>
                    <a:pt x="34981" y="2667"/>
                    <a:pt x="29359" y="177"/>
                    <a:pt x="23435" y="9"/>
                  </a:cubicBezTo>
                  <a:cubicBezTo>
                    <a:pt x="23219" y="3"/>
                    <a:pt x="23003" y="0"/>
                    <a:pt x="22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 rot="-1202154">
              <a:off x="7147938" y="4219934"/>
              <a:ext cx="274046" cy="136725"/>
            </a:xfrm>
            <a:custGeom>
              <a:avLst/>
              <a:gdLst/>
              <a:ahLst/>
              <a:cxnLst/>
              <a:rect l="l" t="t" r="r" b="b"/>
              <a:pathLst>
                <a:path w="16195" h="8081" extrusionOk="0">
                  <a:moveTo>
                    <a:pt x="15270" y="1"/>
                  </a:moveTo>
                  <a:lnTo>
                    <a:pt x="0" y="5525"/>
                  </a:lnTo>
                  <a:lnTo>
                    <a:pt x="924" y="8080"/>
                  </a:lnTo>
                  <a:lnTo>
                    <a:pt x="16194" y="2556"/>
                  </a:lnTo>
                  <a:lnTo>
                    <a:pt x="15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 rot="-1202154">
              <a:off x="6751930" y="4430888"/>
              <a:ext cx="486988" cy="202118"/>
            </a:xfrm>
            <a:custGeom>
              <a:avLst/>
              <a:gdLst/>
              <a:ahLst/>
              <a:cxnLst/>
              <a:rect l="l" t="t" r="r" b="b"/>
              <a:pathLst>
                <a:path w="28779" h="11946" extrusionOk="0">
                  <a:moveTo>
                    <a:pt x="27246" y="0"/>
                  </a:moveTo>
                  <a:cubicBezTo>
                    <a:pt x="27094" y="0"/>
                    <a:pt x="26939" y="26"/>
                    <a:pt x="26788" y="80"/>
                  </a:cubicBezTo>
                  <a:lnTo>
                    <a:pt x="997" y="9308"/>
                  </a:lnTo>
                  <a:cubicBezTo>
                    <a:pt x="373" y="9530"/>
                    <a:pt x="1" y="10169"/>
                    <a:pt x="114" y="10819"/>
                  </a:cubicBezTo>
                  <a:cubicBezTo>
                    <a:pt x="227" y="11470"/>
                    <a:pt x="790" y="11946"/>
                    <a:pt x="1449" y="11946"/>
                  </a:cubicBezTo>
                  <a:cubicBezTo>
                    <a:pt x="1450" y="11946"/>
                    <a:pt x="1452" y="11946"/>
                    <a:pt x="1453" y="11946"/>
                  </a:cubicBezTo>
                  <a:cubicBezTo>
                    <a:pt x="1610" y="11946"/>
                    <a:pt x="1767" y="11920"/>
                    <a:pt x="1912" y="11868"/>
                  </a:cubicBezTo>
                  <a:lnTo>
                    <a:pt x="27704" y="2640"/>
                  </a:lnTo>
                  <a:cubicBezTo>
                    <a:pt x="28411" y="2387"/>
                    <a:pt x="28778" y="1609"/>
                    <a:pt x="28526" y="902"/>
                  </a:cubicBezTo>
                  <a:cubicBezTo>
                    <a:pt x="28328" y="346"/>
                    <a:pt x="27804" y="0"/>
                    <a:pt x="27246" y="0"/>
                  </a:cubicBezTo>
                  <a:close/>
                </a:path>
              </a:pathLst>
            </a:custGeom>
            <a:solidFill>
              <a:srgbClr val="D84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3"/>
          <p:cNvGrpSpPr/>
          <p:nvPr/>
        </p:nvGrpSpPr>
        <p:grpSpPr>
          <a:xfrm>
            <a:off x="6874855" y="1624213"/>
            <a:ext cx="6932402" cy="2974221"/>
            <a:chOff x="3908850" y="238125"/>
            <a:chExt cx="2637800" cy="1131700"/>
          </a:xfrm>
        </p:grpSpPr>
        <p:sp>
          <p:nvSpPr>
            <p:cNvPr id="1026" name="Google Shape;1026;p43"/>
            <p:cNvSpPr/>
            <p:nvPr/>
          </p:nvSpPr>
          <p:spPr>
            <a:xfrm>
              <a:off x="4448775" y="399950"/>
              <a:ext cx="126550" cy="234400"/>
            </a:xfrm>
            <a:custGeom>
              <a:avLst/>
              <a:gdLst/>
              <a:ahLst/>
              <a:cxnLst/>
              <a:rect l="l" t="t" r="r" b="b"/>
              <a:pathLst>
                <a:path w="5062" h="9376" extrusionOk="0">
                  <a:moveTo>
                    <a:pt x="0" y="0"/>
                  </a:moveTo>
                  <a:lnTo>
                    <a:pt x="0" y="9376"/>
                  </a:lnTo>
                  <a:lnTo>
                    <a:pt x="5061" y="9376"/>
                  </a:lnTo>
                  <a:lnTo>
                    <a:pt x="506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4448775" y="459325"/>
              <a:ext cx="126550" cy="22650"/>
            </a:xfrm>
            <a:custGeom>
              <a:avLst/>
              <a:gdLst/>
              <a:ahLst/>
              <a:cxnLst/>
              <a:rect l="l" t="t" r="r" b="b"/>
              <a:pathLst>
                <a:path w="5062" h="906" extrusionOk="0">
                  <a:moveTo>
                    <a:pt x="0" y="1"/>
                  </a:moveTo>
                  <a:lnTo>
                    <a:pt x="0" y="905"/>
                  </a:lnTo>
                  <a:lnTo>
                    <a:pt x="5061" y="325"/>
                  </a:lnTo>
                  <a:lnTo>
                    <a:pt x="5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4433900" y="431025"/>
              <a:ext cx="156250" cy="28325"/>
            </a:xfrm>
            <a:custGeom>
              <a:avLst/>
              <a:gdLst/>
              <a:ahLst/>
              <a:cxnLst/>
              <a:rect l="l" t="t" r="r" b="b"/>
              <a:pathLst>
                <a:path w="6250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6250" y="1133"/>
                  </a:lnTo>
                  <a:lnTo>
                    <a:pt x="6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6115500" y="1053475"/>
              <a:ext cx="420900" cy="312075"/>
            </a:xfrm>
            <a:custGeom>
              <a:avLst/>
              <a:gdLst/>
              <a:ahLst/>
              <a:cxnLst/>
              <a:rect l="l" t="t" r="r" b="b"/>
              <a:pathLst>
                <a:path w="16836" h="12483" extrusionOk="0">
                  <a:moveTo>
                    <a:pt x="1273" y="0"/>
                  </a:moveTo>
                  <a:cubicBezTo>
                    <a:pt x="927" y="0"/>
                    <a:pt x="532" y="116"/>
                    <a:pt x="92" y="377"/>
                  </a:cubicBezTo>
                  <a:cubicBezTo>
                    <a:pt x="61" y="388"/>
                    <a:pt x="33" y="404"/>
                    <a:pt x="1" y="416"/>
                  </a:cubicBezTo>
                  <a:lnTo>
                    <a:pt x="1" y="12483"/>
                  </a:lnTo>
                  <a:lnTo>
                    <a:pt x="16836" y="12483"/>
                  </a:lnTo>
                  <a:cubicBezTo>
                    <a:pt x="16599" y="11715"/>
                    <a:pt x="15990" y="11115"/>
                    <a:pt x="15290" y="10842"/>
                  </a:cubicBezTo>
                  <a:cubicBezTo>
                    <a:pt x="14920" y="10698"/>
                    <a:pt x="14530" y="10635"/>
                    <a:pt x="14138" y="10635"/>
                  </a:cubicBezTo>
                  <a:cubicBezTo>
                    <a:pt x="13733" y="10635"/>
                    <a:pt x="13325" y="10702"/>
                    <a:pt x="12934" y="10814"/>
                  </a:cubicBezTo>
                  <a:cubicBezTo>
                    <a:pt x="13075" y="10773"/>
                    <a:pt x="13266" y="10517"/>
                    <a:pt x="13365" y="10410"/>
                  </a:cubicBezTo>
                  <a:cubicBezTo>
                    <a:pt x="13603" y="10150"/>
                    <a:pt x="13794" y="9880"/>
                    <a:pt x="13848" y="9523"/>
                  </a:cubicBezTo>
                  <a:cubicBezTo>
                    <a:pt x="13909" y="9124"/>
                    <a:pt x="13793" y="8720"/>
                    <a:pt x="13544" y="8405"/>
                  </a:cubicBezTo>
                  <a:cubicBezTo>
                    <a:pt x="13184" y="7947"/>
                    <a:pt x="12592" y="7744"/>
                    <a:pt x="12018" y="7744"/>
                  </a:cubicBezTo>
                  <a:cubicBezTo>
                    <a:pt x="11932" y="7744"/>
                    <a:pt x="11846" y="7748"/>
                    <a:pt x="11762" y="7757"/>
                  </a:cubicBezTo>
                  <a:cubicBezTo>
                    <a:pt x="11729" y="7761"/>
                    <a:pt x="11696" y="7764"/>
                    <a:pt x="11665" y="7770"/>
                  </a:cubicBezTo>
                  <a:cubicBezTo>
                    <a:pt x="11538" y="7788"/>
                    <a:pt x="11414" y="7820"/>
                    <a:pt x="11295" y="7867"/>
                  </a:cubicBezTo>
                  <a:cubicBezTo>
                    <a:pt x="10964" y="7995"/>
                    <a:pt x="10658" y="8186"/>
                    <a:pt x="10379" y="8408"/>
                  </a:cubicBezTo>
                  <a:lnTo>
                    <a:pt x="10379" y="8408"/>
                  </a:lnTo>
                  <a:cubicBezTo>
                    <a:pt x="10660" y="8110"/>
                    <a:pt x="10949" y="7751"/>
                    <a:pt x="11066" y="7438"/>
                  </a:cubicBezTo>
                  <a:cubicBezTo>
                    <a:pt x="11902" y="5707"/>
                    <a:pt x="10443" y="3287"/>
                    <a:pt x="8375" y="3287"/>
                  </a:cubicBezTo>
                  <a:cubicBezTo>
                    <a:pt x="8095" y="3287"/>
                    <a:pt x="7804" y="3331"/>
                    <a:pt x="7507" y="3428"/>
                  </a:cubicBezTo>
                  <a:cubicBezTo>
                    <a:pt x="6661" y="3784"/>
                    <a:pt x="5946" y="4454"/>
                    <a:pt x="5419" y="5265"/>
                  </a:cubicBezTo>
                  <a:lnTo>
                    <a:pt x="5419" y="5265"/>
                  </a:lnTo>
                  <a:cubicBezTo>
                    <a:pt x="6294" y="3537"/>
                    <a:pt x="5374" y="2304"/>
                    <a:pt x="4305" y="2304"/>
                  </a:cubicBezTo>
                  <a:cubicBezTo>
                    <a:pt x="3701" y="2304"/>
                    <a:pt x="3049" y="2698"/>
                    <a:pt x="2647" y="3618"/>
                  </a:cubicBezTo>
                  <a:cubicBezTo>
                    <a:pt x="3229" y="1842"/>
                    <a:pt x="2651" y="0"/>
                    <a:pt x="1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6115475" y="1173800"/>
              <a:ext cx="248025" cy="191750"/>
            </a:xfrm>
            <a:custGeom>
              <a:avLst/>
              <a:gdLst/>
              <a:ahLst/>
              <a:cxnLst/>
              <a:rect l="l" t="t" r="r" b="b"/>
              <a:pathLst>
                <a:path w="9921" h="7670" extrusionOk="0">
                  <a:moveTo>
                    <a:pt x="419" y="0"/>
                  </a:moveTo>
                  <a:cubicBezTo>
                    <a:pt x="277" y="0"/>
                    <a:pt x="135" y="27"/>
                    <a:pt x="1" y="84"/>
                  </a:cubicBezTo>
                  <a:lnTo>
                    <a:pt x="2" y="7670"/>
                  </a:lnTo>
                  <a:lnTo>
                    <a:pt x="9920" y="7670"/>
                  </a:lnTo>
                  <a:cubicBezTo>
                    <a:pt x="9780" y="7218"/>
                    <a:pt x="9421" y="6864"/>
                    <a:pt x="9010" y="6703"/>
                  </a:cubicBezTo>
                  <a:cubicBezTo>
                    <a:pt x="8792" y="6618"/>
                    <a:pt x="8562" y="6581"/>
                    <a:pt x="8330" y="6581"/>
                  </a:cubicBezTo>
                  <a:cubicBezTo>
                    <a:pt x="8092" y="6581"/>
                    <a:pt x="7851" y="6620"/>
                    <a:pt x="7621" y="6686"/>
                  </a:cubicBezTo>
                  <a:cubicBezTo>
                    <a:pt x="7853" y="6234"/>
                    <a:pt x="7536" y="5627"/>
                    <a:pt x="7092" y="5451"/>
                  </a:cubicBezTo>
                  <a:cubicBezTo>
                    <a:pt x="6955" y="5397"/>
                    <a:pt x="6812" y="5373"/>
                    <a:pt x="6668" y="5373"/>
                  </a:cubicBezTo>
                  <a:cubicBezTo>
                    <a:pt x="6367" y="5373"/>
                    <a:pt x="6060" y="5476"/>
                    <a:pt x="5780" y="5613"/>
                  </a:cubicBezTo>
                  <a:lnTo>
                    <a:pt x="5780" y="5613"/>
                  </a:lnTo>
                  <a:cubicBezTo>
                    <a:pt x="6121" y="5431"/>
                    <a:pt x="6377" y="5084"/>
                    <a:pt x="6520" y="4698"/>
                  </a:cubicBezTo>
                  <a:cubicBezTo>
                    <a:pt x="7013" y="3678"/>
                    <a:pt x="6154" y="2252"/>
                    <a:pt x="4935" y="2252"/>
                  </a:cubicBezTo>
                  <a:cubicBezTo>
                    <a:pt x="4770" y="2252"/>
                    <a:pt x="4598" y="2278"/>
                    <a:pt x="4423" y="2335"/>
                  </a:cubicBezTo>
                  <a:cubicBezTo>
                    <a:pt x="3924" y="2545"/>
                    <a:pt x="3503" y="2941"/>
                    <a:pt x="3192" y="3420"/>
                  </a:cubicBezTo>
                  <a:lnTo>
                    <a:pt x="3192" y="3420"/>
                  </a:lnTo>
                  <a:cubicBezTo>
                    <a:pt x="3710" y="2401"/>
                    <a:pt x="3167" y="1673"/>
                    <a:pt x="2537" y="1673"/>
                  </a:cubicBezTo>
                  <a:cubicBezTo>
                    <a:pt x="2181" y="1673"/>
                    <a:pt x="1797" y="1905"/>
                    <a:pt x="1560" y="2448"/>
                  </a:cubicBezTo>
                  <a:cubicBezTo>
                    <a:pt x="2138" y="961"/>
                    <a:pt x="1267" y="0"/>
                    <a:pt x="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6356325" y="1111725"/>
              <a:ext cx="24150" cy="21825"/>
            </a:xfrm>
            <a:custGeom>
              <a:avLst/>
              <a:gdLst/>
              <a:ahLst/>
              <a:cxnLst/>
              <a:rect l="l" t="t" r="r" b="b"/>
              <a:pathLst>
                <a:path w="966" h="873" extrusionOk="0">
                  <a:moveTo>
                    <a:pt x="919" y="1"/>
                  </a:moveTo>
                  <a:cubicBezTo>
                    <a:pt x="809" y="1"/>
                    <a:pt x="524" y="20"/>
                    <a:pt x="313" y="210"/>
                  </a:cubicBezTo>
                  <a:cubicBezTo>
                    <a:pt x="47" y="450"/>
                    <a:pt x="1" y="871"/>
                    <a:pt x="1" y="871"/>
                  </a:cubicBezTo>
                  <a:cubicBezTo>
                    <a:pt x="1" y="871"/>
                    <a:pt x="17" y="872"/>
                    <a:pt x="46" y="872"/>
                  </a:cubicBezTo>
                  <a:cubicBezTo>
                    <a:pt x="156" y="872"/>
                    <a:pt x="441" y="853"/>
                    <a:pt x="652" y="663"/>
                  </a:cubicBezTo>
                  <a:cubicBezTo>
                    <a:pt x="918" y="423"/>
                    <a:pt x="965" y="2"/>
                    <a:pt x="965" y="2"/>
                  </a:cubicBezTo>
                  <a:cubicBezTo>
                    <a:pt x="965" y="2"/>
                    <a:pt x="949" y="1"/>
                    <a:pt x="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6163050" y="1177150"/>
              <a:ext cx="23300" cy="32375"/>
            </a:xfrm>
            <a:custGeom>
              <a:avLst/>
              <a:gdLst/>
              <a:ahLst/>
              <a:cxnLst/>
              <a:rect l="l" t="t" r="r" b="b"/>
              <a:pathLst>
                <a:path w="932" h="1295" extrusionOk="0">
                  <a:moveTo>
                    <a:pt x="824" y="1"/>
                  </a:moveTo>
                  <a:cubicBezTo>
                    <a:pt x="824" y="1"/>
                    <a:pt x="396" y="109"/>
                    <a:pt x="199" y="465"/>
                  </a:cubicBezTo>
                  <a:cubicBezTo>
                    <a:pt x="0" y="823"/>
                    <a:pt x="106" y="1295"/>
                    <a:pt x="106" y="1295"/>
                  </a:cubicBezTo>
                  <a:cubicBezTo>
                    <a:pt x="106" y="1295"/>
                    <a:pt x="534" y="1186"/>
                    <a:pt x="731" y="829"/>
                  </a:cubicBezTo>
                  <a:cubicBezTo>
                    <a:pt x="931" y="472"/>
                    <a:pt x="824" y="1"/>
                    <a:pt x="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6331750" y="1084125"/>
              <a:ext cx="23500" cy="45750"/>
            </a:xfrm>
            <a:custGeom>
              <a:avLst/>
              <a:gdLst/>
              <a:ahLst/>
              <a:cxnLst/>
              <a:rect l="l" t="t" r="r" b="b"/>
              <a:pathLst>
                <a:path w="940" h="1830" extrusionOk="0">
                  <a:moveTo>
                    <a:pt x="265" y="0"/>
                  </a:moveTo>
                  <a:cubicBezTo>
                    <a:pt x="265" y="0"/>
                    <a:pt x="1" y="506"/>
                    <a:pt x="114" y="1011"/>
                  </a:cubicBezTo>
                  <a:cubicBezTo>
                    <a:pt x="228" y="1516"/>
                    <a:pt x="676" y="1829"/>
                    <a:pt x="676" y="1829"/>
                  </a:cubicBezTo>
                  <a:cubicBezTo>
                    <a:pt x="676" y="1829"/>
                    <a:pt x="940" y="1324"/>
                    <a:pt x="827" y="818"/>
                  </a:cubicBezTo>
                  <a:cubicBezTo>
                    <a:pt x="713" y="314"/>
                    <a:pt x="265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4062875" y="1095150"/>
              <a:ext cx="129725" cy="269275"/>
            </a:xfrm>
            <a:custGeom>
              <a:avLst/>
              <a:gdLst/>
              <a:ahLst/>
              <a:cxnLst/>
              <a:rect l="l" t="t" r="r" b="b"/>
              <a:pathLst>
                <a:path w="5189" h="10771" extrusionOk="0">
                  <a:moveTo>
                    <a:pt x="2596" y="0"/>
                  </a:moveTo>
                  <a:lnTo>
                    <a:pt x="2528" y="2006"/>
                  </a:lnTo>
                  <a:lnTo>
                    <a:pt x="1475" y="1164"/>
                  </a:lnTo>
                  <a:lnTo>
                    <a:pt x="1363" y="1261"/>
                  </a:lnTo>
                  <a:lnTo>
                    <a:pt x="2378" y="2519"/>
                  </a:lnTo>
                  <a:lnTo>
                    <a:pt x="2190" y="6352"/>
                  </a:lnTo>
                  <a:lnTo>
                    <a:pt x="1691" y="5868"/>
                  </a:lnTo>
                  <a:lnTo>
                    <a:pt x="1725" y="4561"/>
                  </a:lnTo>
                  <a:lnTo>
                    <a:pt x="1531" y="4512"/>
                  </a:lnTo>
                  <a:lnTo>
                    <a:pt x="1351" y="5559"/>
                  </a:lnTo>
                  <a:lnTo>
                    <a:pt x="127" y="4512"/>
                  </a:lnTo>
                  <a:lnTo>
                    <a:pt x="1" y="4614"/>
                  </a:lnTo>
                  <a:lnTo>
                    <a:pt x="2077" y="7019"/>
                  </a:lnTo>
                  <a:lnTo>
                    <a:pt x="1817" y="10771"/>
                  </a:lnTo>
                  <a:lnTo>
                    <a:pt x="3515" y="10771"/>
                  </a:lnTo>
                  <a:lnTo>
                    <a:pt x="3302" y="6044"/>
                  </a:lnTo>
                  <a:lnTo>
                    <a:pt x="4238" y="4578"/>
                  </a:lnTo>
                  <a:lnTo>
                    <a:pt x="5189" y="4434"/>
                  </a:lnTo>
                  <a:lnTo>
                    <a:pt x="5189" y="4288"/>
                  </a:lnTo>
                  <a:lnTo>
                    <a:pt x="4319" y="4301"/>
                  </a:lnTo>
                  <a:lnTo>
                    <a:pt x="4319" y="4301"/>
                  </a:lnTo>
                  <a:lnTo>
                    <a:pt x="4819" y="3513"/>
                  </a:lnTo>
                  <a:lnTo>
                    <a:pt x="4689" y="3428"/>
                  </a:lnTo>
                  <a:lnTo>
                    <a:pt x="3318" y="4914"/>
                  </a:lnTo>
                  <a:lnTo>
                    <a:pt x="3052" y="2466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3919950" y="719000"/>
              <a:ext cx="410375" cy="446450"/>
            </a:xfrm>
            <a:custGeom>
              <a:avLst/>
              <a:gdLst/>
              <a:ahLst/>
              <a:cxnLst/>
              <a:rect l="l" t="t" r="r" b="b"/>
              <a:pathLst>
                <a:path w="16415" h="17858" extrusionOk="0">
                  <a:moveTo>
                    <a:pt x="8705" y="0"/>
                  </a:moveTo>
                  <a:cubicBezTo>
                    <a:pt x="8678" y="0"/>
                    <a:pt x="8651" y="1"/>
                    <a:pt x="8624" y="2"/>
                  </a:cubicBezTo>
                  <a:cubicBezTo>
                    <a:pt x="7775" y="39"/>
                    <a:pt x="7060" y="648"/>
                    <a:pt x="6519" y="1304"/>
                  </a:cubicBezTo>
                  <a:cubicBezTo>
                    <a:pt x="5395" y="2664"/>
                    <a:pt x="4702" y="4376"/>
                    <a:pt x="4562" y="6134"/>
                  </a:cubicBezTo>
                  <a:cubicBezTo>
                    <a:pt x="4236" y="5686"/>
                    <a:pt x="3904" y="5231"/>
                    <a:pt x="3469" y="4890"/>
                  </a:cubicBezTo>
                  <a:cubicBezTo>
                    <a:pt x="3099" y="4600"/>
                    <a:pt x="2637" y="4395"/>
                    <a:pt x="2172" y="4395"/>
                  </a:cubicBezTo>
                  <a:cubicBezTo>
                    <a:pt x="2090" y="4395"/>
                    <a:pt x="2007" y="4402"/>
                    <a:pt x="1925" y="4415"/>
                  </a:cubicBezTo>
                  <a:cubicBezTo>
                    <a:pt x="1026" y="4562"/>
                    <a:pt x="453" y="5477"/>
                    <a:pt x="234" y="6362"/>
                  </a:cubicBezTo>
                  <a:cubicBezTo>
                    <a:pt x="0" y="7313"/>
                    <a:pt x="34" y="8309"/>
                    <a:pt x="331" y="9242"/>
                  </a:cubicBezTo>
                  <a:cubicBezTo>
                    <a:pt x="821" y="10775"/>
                    <a:pt x="1970" y="11991"/>
                    <a:pt x="3085" y="13150"/>
                  </a:cubicBezTo>
                  <a:cubicBezTo>
                    <a:pt x="2967" y="13097"/>
                    <a:pt x="2842" y="13073"/>
                    <a:pt x="2717" y="13073"/>
                  </a:cubicBezTo>
                  <a:cubicBezTo>
                    <a:pt x="2297" y="13073"/>
                    <a:pt x="1870" y="13344"/>
                    <a:pt x="1679" y="13732"/>
                  </a:cubicBezTo>
                  <a:cubicBezTo>
                    <a:pt x="1343" y="14416"/>
                    <a:pt x="1663" y="15202"/>
                    <a:pt x="2131" y="15746"/>
                  </a:cubicBezTo>
                  <a:cubicBezTo>
                    <a:pt x="2524" y="16203"/>
                    <a:pt x="3046" y="16533"/>
                    <a:pt x="3585" y="16803"/>
                  </a:cubicBezTo>
                  <a:cubicBezTo>
                    <a:pt x="5031" y="17529"/>
                    <a:pt x="6627" y="17858"/>
                    <a:pt x="8233" y="17858"/>
                  </a:cubicBezTo>
                  <a:cubicBezTo>
                    <a:pt x="9981" y="17858"/>
                    <a:pt x="11740" y="17469"/>
                    <a:pt x="13328" y="16781"/>
                  </a:cubicBezTo>
                  <a:cubicBezTo>
                    <a:pt x="14460" y="16291"/>
                    <a:pt x="15250" y="15481"/>
                    <a:pt x="15851" y="14398"/>
                  </a:cubicBezTo>
                  <a:lnTo>
                    <a:pt x="15858" y="14385"/>
                  </a:lnTo>
                  <a:cubicBezTo>
                    <a:pt x="16218" y="13735"/>
                    <a:pt x="16371" y="12987"/>
                    <a:pt x="16397" y="12246"/>
                  </a:cubicBezTo>
                  <a:cubicBezTo>
                    <a:pt x="16414" y="11779"/>
                    <a:pt x="16379" y="11297"/>
                    <a:pt x="16183" y="10872"/>
                  </a:cubicBezTo>
                  <a:cubicBezTo>
                    <a:pt x="15987" y="10447"/>
                    <a:pt x="15603" y="10087"/>
                    <a:pt x="15139" y="10021"/>
                  </a:cubicBezTo>
                  <a:cubicBezTo>
                    <a:pt x="15095" y="10014"/>
                    <a:pt x="15050" y="10011"/>
                    <a:pt x="15004" y="10011"/>
                  </a:cubicBezTo>
                  <a:cubicBezTo>
                    <a:pt x="14782" y="10011"/>
                    <a:pt x="14558" y="10089"/>
                    <a:pt x="14419" y="10257"/>
                  </a:cubicBezTo>
                  <a:lnTo>
                    <a:pt x="14419" y="10257"/>
                  </a:lnTo>
                  <a:cubicBezTo>
                    <a:pt x="14937" y="9612"/>
                    <a:pt x="15408" y="8906"/>
                    <a:pt x="15612" y="8104"/>
                  </a:cubicBezTo>
                  <a:cubicBezTo>
                    <a:pt x="15817" y="7297"/>
                    <a:pt x="15716" y="6374"/>
                    <a:pt x="15179" y="5738"/>
                  </a:cubicBezTo>
                  <a:cubicBezTo>
                    <a:pt x="14741" y="5218"/>
                    <a:pt x="14055" y="4949"/>
                    <a:pt x="13374" y="4949"/>
                  </a:cubicBezTo>
                  <a:cubicBezTo>
                    <a:pt x="13250" y="4949"/>
                    <a:pt x="13126" y="4958"/>
                    <a:pt x="13005" y="4976"/>
                  </a:cubicBezTo>
                  <a:cubicBezTo>
                    <a:pt x="12211" y="5093"/>
                    <a:pt x="11494" y="5556"/>
                    <a:pt x="10972" y="6165"/>
                  </a:cubicBezTo>
                  <a:cubicBezTo>
                    <a:pt x="11029" y="4912"/>
                    <a:pt x="11316" y="3648"/>
                    <a:pt x="11087" y="2415"/>
                  </a:cubicBezTo>
                  <a:cubicBezTo>
                    <a:pt x="10863" y="1208"/>
                    <a:pt x="9920" y="0"/>
                    <a:pt x="8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4018775" y="1172325"/>
              <a:ext cx="91975" cy="78725"/>
            </a:xfrm>
            <a:custGeom>
              <a:avLst/>
              <a:gdLst/>
              <a:ahLst/>
              <a:cxnLst/>
              <a:rect l="l" t="t" r="r" b="b"/>
              <a:pathLst>
                <a:path w="3679" h="3149" extrusionOk="0">
                  <a:moveTo>
                    <a:pt x="1690" y="1"/>
                  </a:moveTo>
                  <a:cubicBezTo>
                    <a:pt x="1378" y="1"/>
                    <a:pt x="1097" y="335"/>
                    <a:pt x="1428" y="854"/>
                  </a:cubicBezTo>
                  <a:cubicBezTo>
                    <a:pt x="1182" y="598"/>
                    <a:pt x="944" y="497"/>
                    <a:pt x="748" y="497"/>
                  </a:cubicBezTo>
                  <a:cubicBezTo>
                    <a:pt x="209" y="497"/>
                    <a:pt x="0" y="1268"/>
                    <a:pt x="880" y="1672"/>
                  </a:cubicBezTo>
                  <a:cubicBezTo>
                    <a:pt x="43" y="1688"/>
                    <a:pt x="278" y="2672"/>
                    <a:pt x="883" y="2672"/>
                  </a:cubicBezTo>
                  <a:cubicBezTo>
                    <a:pt x="1003" y="2672"/>
                    <a:pt x="1137" y="2633"/>
                    <a:pt x="1281" y="2541"/>
                  </a:cubicBezTo>
                  <a:lnTo>
                    <a:pt x="1281" y="2541"/>
                  </a:lnTo>
                  <a:cubicBezTo>
                    <a:pt x="1001" y="2754"/>
                    <a:pt x="1182" y="3149"/>
                    <a:pt x="1512" y="3149"/>
                  </a:cubicBezTo>
                  <a:cubicBezTo>
                    <a:pt x="1535" y="3149"/>
                    <a:pt x="1558" y="3147"/>
                    <a:pt x="1582" y="3143"/>
                  </a:cubicBezTo>
                  <a:cubicBezTo>
                    <a:pt x="2619" y="2973"/>
                    <a:pt x="3678" y="1320"/>
                    <a:pt x="2744" y="475"/>
                  </a:cubicBezTo>
                  <a:cubicBezTo>
                    <a:pt x="2674" y="393"/>
                    <a:pt x="2535" y="336"/>
                    <a:pt x="2415" y="336"/>
                  </a:cubicBezTo>
                  <a:cubicBezTo>
                    <a:pt x="2293" y="336"/>
                    <a:pt x="2189" y="394"/>
                    <a:pt x="2193" y="544"/>
                  </a:cubicBezTo>
                  <a:cubicBezTo>
                    <a:pt x="2143" y="165"/>
                    <a:pt x="1909" y="1"/>
                    <a:pt x="1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4027725" y="921500"/>
              <a:ext cx="223250" cy="243950"/>
            </a:xfrm>
            <a:custGeom>
              <a:avLst/>
              <a:gdLst/>
              <a:ahLst/>
              <a:cxnLst/>
              <a:rect l="l" t="t" r="r" b="b"/>
              <a:pathLst>
                <a:path w="8930" h="9758" extrusionOk="0">
                  <a:moveTo>
                    <a:pt x="3022" y="0"/>
                  </a:moveTo>
                  <a:cubicBezTo>
                    <a:pt x="2932" y="0"/>
                    <a:pt x="2843" y="11"/>
                    <a:pt x="2754" y="33"/>
                  </a:cubicBezTo>
                  <a:cubicBezTo>
                    <a:pt x="2079" y="203"/>
                    <a:pt x="1755" y="1017"/>
                    <a:pt x="1830" y="1710"/>
                  </a:cubicBezTo>
                  <a:cubicBezTo>
                    <a:pt x="1905" y="2403"/>
                    <a:pt x="2260" y="3028"/>
                    <a:pt x="2491" y="3686"/>
                  </a:cubicBezTo>
                  <a:cubicBezTo>
                    <a:pt x="2179" y="3486"/>
                    <a:pt x="1813" y="3361"/>
                    <a:pt x="1445" y="3361"/>
                  </a:cubicBezTo>
                  <a:cubicBezTo>
                    <a:pt x="1370" y="3361"/>
                    <a:pt x="1294" y="3367"/>
                    <a:pt x="1219" y="3378"/>
                  </a:cubicBezTo>
                  <a:cubicBezTo>
                    <a:pt x="779" y="3443"/>
                    <a:pt x="362" y="3721"/>
                    <a:pt x="185" y="4130"/>
                  </a:cubicBezTo>
                  <a:cubicBezTo>
                    <a:pt x="1" y="4554"/>
                    <a:pt x="93" y="5062"/>
                    <a:pt x="332" y="5458"/>
                  </a:cubicBezTo>
                  <a:cubicBezTo>
                    <a:pt x="570" y="5851"/>
                    <a:pt x="933" y="6152"/>
                    <a:pt x="1311" y="6412"/>
                  </a:cubicBezTo>
                  <a:lnTo>
                    <a:pt x="1311" y="6412"/>
                  </a:lnTo>
                  <a:cubicBezTo>
                    <a:pt x="1250" y="6372"/>
                    <a:pt x="1177" y="6354"/>
                    <a:pt x="1103" y="6354"/>
                  </a:cubicBezTo>
                  <a:cubicBezTo>
                    <a:pt x="1030" y="6354"/>
                    <a:pt x="956" y="6371"/>
                    <a:pt x="890" y="6401"/>
                  </a:cubicBezTo>
                  <a:cubicBezTo>
                    <a:pt x="655" y="6511"/>
                    <a:pt x="508" y="6764"/>
                    <a:pt x="471" y="7021"/>
                  </a:cubicBezTo>
                  <a:cubicBezTo>
                    <a:pt x="435" y="7278"/>
                    <a:pt x="494" y="7540"/>
                    <a:pt x="577" y="7786"/>
                  </a:cubicBezTo>
                  <a:cubicBezTo>
                    <a:pt x="709" y="8176"/>
                    <a:pt x="910" y="8550"/>
                    <a:pt x="1205" y="8836"/>
                  </a:cubicBezTo>
                  <a:lnTo>
                    <a:pt x="1210" y="8842"/>
                  </a:lnTo>
                  <a:cubicBezTo>
                    <a:pt x="1703" y="9323"/>
                    <a:pt x="2253" y="9627"/>
                    <a:pt x="2933" y="9708"/>
                  </a:cubicBezTo>
                  <a:cubicBezTo>
                    <a:pt x="3216" y="9741"/>
                    <a:pt x="3502" y="9757"/>
                    <a:pt x="3789" y="9757"/>
                  </a:cubicBezTo>
                  <a:cubicBezTo>
                    <a:pt x="5364" y="9757"/>
                    <a:pt x="6965" y="9253"/>
                    <a:pt x="8118" y="8163"/>
                  </a:cubicBezTo>
                  <a:cubicBezTo>
                    <a:pt x="8362" y="7932"/>
                    <a:pt x="8586" y="7673"/>
                    <a:pt x="8723" y="7367"/>
                  </a:cubicBezTo>
                  <a:cubicBezTo>
                    <a:pt x="8884" y="7004"/>
                    <a:pt x="8929" y="6535"/>
                    <a:pt x="8642" y="6225"/>
                  </a:cubicBezTo>
                  <a:cubicBezTo>
                    <a:pt x="8517" y="6093"/>
                    <a:pt x="8332" y="6017"/>
                    <a:pt x="8153" y="6017"/>
                  </a:cubicBezTo>
                  <a:cubicBezTo>
                    <a:pt x="8024" y="6017"/>
                    <a:pt x="7898" y="6056"/>
                    <a:pt x="7800" y="6141"/>
                  </a:cubicBezTo>
                  <a:cubicBezTo>
                    <a:pt x="8208" y="5346"/>
                    <a:pt x="8626" y="4516"/>
                    <a:pt x="8642" y="3622"/>
                  </a:cubicBezTo>
                  <a:cubicBezTo>
                    <a:pt x="8649" y="3080"/>
                    <a:pt x="8508" y="2544"/>
                    <a:pt x="8232" y="2075"/>
                  </a:cubicBezTo>
                  <a:cubicBezTo>
                    <a:pt x="7994" y="1672"/>
                    <a:pt x="7590" y="1303"/>
                    <a:pt x="7133" y="1303"/>
                  </a:cubicBezTo>
                  <a:cubicBezTo>
                    <a:pt x="7097" y="1303"/>
                    <a:pt x="7060" y="1305"/>
                    <a:pt x="7022" y="1310"/>
                  </a:cubicBezTo>
                  <a:cubicBezTo>
                    <a:pt x="6717" y="1350"/>
                    <a:pt x="6454" y="1557"/>
                    <a:pt x="6277" y="1809"/>
                  </a:cubicBezTo>
                  <a:cubicBezTo>
                    <a:pt x="6101" y="2061"/>
                    <a:pt x="5996" y="2355"/>
                    <a:pt x="5894" y="2645"/>
                  </a:cubicBezTo>
                  <a:cubicBezTo>
                    <a:pt x="5534" y="1727"/>
                    <a:pt x="4902" y="939"/>
                    <a:pt x="4082" y="389"/>
                  </a:cubicBezTo>
                  <a:cubicBezTo>
                    <a:pt x="3765" y="178"/>
                    <a:pt x="3394" y="0"/>
                    <a:pt x="3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3940025" y="1026675"/>
              <a:ext cx="20900" cy="28500"/>
            </a:xfrm>
            <a:custGeom>
              <a:avLst/>
              <a:gdLst/>
              <a:ahLst/>
              <a:cxnLst/>
              <a:rect l="l" t="t" r="r" b="b"/>
              <a:pathLst>
                <a:path w="836" h="1140" extrusionOk="0">
                  <a:moveTo>
                    <a:pt x="104" y="1"/>
                  </a:moveTo>
                  <a:cubicBezTo>
                    <a:pt x="104" y="1"/>
                    <a:pt x="1" y="390"/>
                    <a:pt x="174" y="705"/>
                  </a:cubicBezTo>
                  <a:cubicBezTo>
                    <a:pt x="348" y="1019"/>
                    <a:pt x="733" y="1139"/>
                    <a:pt x="733" y="1139"/>
                  </a:cubicBezTo>
                  <a:cubicBezTo>
                    <a:pt x="733" y="1139"/>
                    <a:pt x="836" y="750"/>
                    <a:pt x="662" y="435"/>
                  </a:cubicBezTo>
                  <a:cubicBezTo>
                    <a:pt x="488" y="122"/>
                    <a:pt x="105" y="1"/>
                    <a:pt x="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3908850" y="1054150"/>
              <a:ext cx="44625" cy="19200"/>
            </a:xfrm>
            <a:custGeom>
              <a:avLst/>
              <a:gdLst/>
              <a:ahLst/>
              <a:cxnLst/>
              <a:rect l="l" t="t" r="r" b="b"/>
              <a:pathLst>
                <a:path w="1785" h="768" extrusionOk="0">
                  <a:moveTo>
                    <a:pt x="927" y="0"/>
                  </a:moveTo>
                  <a:cubicBezTo>
                    <a:pt x="908" y="0"/>
                    <a:pt x="889" y="1"/>
                    <a:pt x="870" y="2"/>
                  </a:cubicBezTo>
                  <a:cubicBezTo>
                    <a:pt x="378" y="30"/>
                    <a:pt x="1" y="437"/>
                    <a:pt x="1" y="437"/>
                  </a:cubicBezTo>
                  <a:cubicBezTo>
                    <a:pt x="1" y="437"/>
                    <a:pt x="390" y="768"/>
                    <a:pt x="857" y="768"/>
                  </a:cubicBezTo>
                  <a:cubicBezTo>
                    <a:pt x="876" y="768"/>
                    <a:pt x="896" y="767"/>
                    <a:pt x="915" y="766"/>
                  </a:cubicBezTo>
                  <a:cubicBezTo>
                    <a:pt x="1408" y="737"/>
                    <a:pt x="1785" y="332"/>
                    <a:pt x="1785" y="332"/>
                  </a:cubicBezTo>
                  <a:cubicBezTo>
                    <a:pt x="1785" y="332"/>
                    <a:pt x="1395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4194300" y="1205575"/>
              <a:ext cx="16025" cy="8475"/>
            </a:xfrm>
            <a:custGeom>
              <a:avLst/>
              <a:gdLst/>
              <a:ahLst/>
              <a:cxnLst/>
              <a:rect l="l" t="t" r="r" b="b"/>
              <a:pathLst>
                <a:path w="641" h="339" extrusionOk="0">
                  <a:moveTo>
                    <a:pt x="206" y="0"/>
                  </a:moveTo>
                  <a:cubicBezTo>
                    <a:pt x="92" y="0"/>
                    <a:pt x="1" y="36"/>
                    <a:pt x="1" y="36"/>
                  </a:cubicBezTo>
                  <a:cubicBezTo>
                    <a:pt x="1" y="36"/>
                    <a:pt x="86" y="232"/>
                    <a:pt x="262" y="307"/>
                  </a:cubicBezTo>
                  <a:cubicBezTo>
                    <a:pt x="320" y="331"/>
                    <a:pt x="379" y="339"/>
                    <a:pt x="434" y="339"/>
                  </a:cubicBezTo>
                  <a:cubicBezTo>
                    <a:pt x="548" y="339"/>
                    <a:pt x="640" y="303"/>
                    <a:pt x="640" y="303"/>
                  </a:cubicBezTo>
                  <a:cubicBezTo>
                    <a:pt x="640" y="303"/>
                    <a:pt x="555" y="107"/>
                    <a:pt x="377" y="33"/>
                  </a:cubicBezTo>
                  <a:cubicBezTo>
                    <a:pt x="320" y="8"/>
                    <a:pt x="260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4193900" y="1185925"/>
              <a:ext cx="17825" cy="15900"/>
            </a:xfrm>
            <a:custGeom>
              <a:avLst/>
              <a:gdLst/>
              <a:ahLst/>
              <a:cxnLst/>
              <a:rect l="l" t="t" r="r" b="b"/>
              <a:pathLst>
                <a:path w="713" h="636" extrusionOk="0">
                  <a:moveTo>
                    <a:pt x="704" y="0"/>
                  </a:moveTo>
                  <a:cubicBezTo>
                    <a:pt x="653" y="0"/>
                    <a:pt x="398" y="9"/>
                    <a:pt x="221" y="165"/>
                  </a:cubicBezTo>
                  <a:cubicBezTo>
                    <a:pt x="25" y="341"/>
                    <a:pt x="1" y="636"/>
                    <a:pt x="1" y="636"/>
                  </a:cubicBezTo>
                  <a:cubicBezTo>
                    <a:pt x="1" y="636"/>
                    <a:pt x="4" y="636"/>
                    <a:pt x="10" y="636"/>
                  </a:cubicBezTo>
                  <a:cubicBezTo>
                    <a:pt x="61" y="636"/>
                    <a:pt x="317" y="628"/>
                    <a:pt x="493" y="470"/>
                  </a:cubicBezTo>
                  <a:cubicBezTo>
                    <a:pt x="690" y="295"/>
                    <a:pt x="713" y="0"/>
                    <a:pt x="713" y="0"/>
                  </a:cubicBezTo>
                  <a:cubicBezTo>
                    <a:pt x="713" y="0"/>
                    <a:pt x="710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4183200" y="923300"/>
              <a:ext cx="22675" cy="23300"/>
            </a:xfrm>
            <a:custGeom>
              <a:avLst/>
              <a:gdLst/>
              <a:ahLst/>
              <a:cxnLst/>
              <a:rect l="l" t="t" r="r" b="b"/>
              <a:pathLst>
                <a:path w="907" h="932" extrusionOk="0">
                  <a:moveTo>
                    <a:pt x="906" y="1"/>
                  </a:moveTo>
                  <a:cubicBezTo>
                    <a:pt x="906" y="1"/>
                    <a:pt x="503" y="14"/>
                    <a:pt x="254" y="271"/>
                  </a:cubicBezTo>
                  <a:cubicBezTo>
                    <a:pt x="3" y="529"/>
                    <a:pt x="0" y="931"/>
                    <a:pt x="0" y="931"/>
                  </a:cubicBezTo>
                  <a:cubicBezTo>
                    <a:pt x="0" y="931"/>
                    <a:pt x="402" y="917"/>
                    <a:pt x="652" y="660"/>
                  </a:cubicBezTo>
                  <a:cubicBezTo>
                    <a:pt x="903" y="402"/>
                    <a:pt x="906" y="1"/>
                    <a:pt x="9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4035800" y="989900"/>
              <a:ext cx="21100" cy="10800"/>
            </a:xfrm>
            <a:custGeom>
              <a:avLst/>
              <a:gdLst/>
              <a:ahLst/>
              <a:cxnLst/>
              <a:rect l="l" t="t" r="r" b="b"/>
              <a:pathLst>
                <a:path w="844" h="432" extrusionOk="0">
                  <a:moveTo>
                    <a:pt x="289" y="1"/>
                  </a:moveTo>
                  <a:cubicBezTo>
                    <a:pt x="130" y="1"/>
                    <a:pt x="0" y="56"/>
                    <a:pt x="0" y="56"/>
                  </a:cubicBezTo>
                  <a:cubicBezTo>
                    <a:pt x="0" y="56"/>
                    <a:pt x="120" y="308"/>
                    <a:pt x="352" y="397"/>
                  </a:cubicBezTo>
                  <a:cubicBezTo>
                    <a:pt x="420" y="422"/>
                    <a:pt x="490" y="432"/>
                    <a:pt x="554" y="432"/>
                  </a:cubicBezTo>
                  <a:cubicBezTo>
                    <a:pt x="713" y="432"/>
                    <a:pt x="843" y="376"/>
                    <a:pt x="843" y="376"/>
                  </a:cubicBezTo>
                  <a:cubicBezTo>
                    <a:pt x="843" y="376"/>
                    <a:pt x="724" y="125"/>
                    <a:pt x="490" y="36"/>
                  </a:cubicBezTo>
                  <a:cubicBezTo>
                    <a:pt x="423" y="10"/>
                    <a:pt x="354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4153875" y="902100"/>
              <a:ext cx="26500" cy="41925"/>
            </a:xfrm>
            <a:custGeom>
              <a:avLst/>
              <a:gdLst/>
              <a:ahLst/>
              <a:cxnLst/>
              <a:rect l="l" t="t" r="r" b="b"/>
              <a:pathLst>
                <a:path w="1060" h="1677" extrusionOk="0">
                  <a:moveTo>
                    <a:pt x="221" y="0"/>
                  </a:moveTo>
                  <a:cubicBezTo>
                    <a:pt x="221" y="0"/>
                    <a:pt x="1" y="508"/>
                    <a:pt x="171" y="970"/>
                  </a:cubicBezTo>
                  <a:cubicBezTo>
                    <a:pt x="341" y="1434"/>
                    <a:pt x="839" y="1677"/>
                    <a:pt x="839" y="1677"/>
                  </a:cubicBezTo>
                  <a:cubicBezTo>
                    <a:pt x="839" y="1677"/>
                    <a:pt x="1059" y="1169"/>
                    <a:pt x="889" y="706"/>
                  </a:cubicBezTo>
                  <a:cubicBezTo>
                    <a:pt x="718" y="243"/>
                    <a:pt x="221" y="0"/>
                    <a:pt x="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4054925" y="1203900"/>
              <a:ext cx="37550" cy="33650"/>
            </a:xfrm>
            <a:custGeom>
              <a:avLst/>
              <a:gdLst/>
              <a:ahLst/>
              <a:cxnLst/>
              <a:rect l="l" t="t" r="r" b="b"/>
              <a:pathLst>
                <a:path w="1502" h="1346" extrusionOk="0">
                  <a:moveTo>
                    <a:pt x="1104" y="0"/>
                  </a:moveTo>
                  <a:cubicBezTo>
                    <a:pt x="973" y="0"/>
                    <a:pt x="934" y="192"/>
                    <a:pt x="797" y="195"/>
                  </a:cubicBezTo>
                  <a:cubicBezTo>
                    <a:pt x="796" y="195"/>
                    <a:pt x="795" y="195"/>
                    <a:pt x="795" y="195"/>
                  </a:cubicBezTo>
                  <a:cubicBezTo>
                    <a:pt x="761" y="195"/>
                    <a:pt x="731" y="173"/>
                    <a:pt x="708" y="149"/>
                  </a:cubicBezTo>
                  <a:cubicBezTo>
                    <a:pt x="670" y="109"/>
                    <a:pt x="633" y="52"/>
                    <a:pt x="576" y="39"/>
                  </a:cubicBezTo>
                  <a:cubicBezTo>
                    <a:pt x="568" y="37"/>
                    <a:pt x="560" y="36"/>
                    <a:pt x="553" y="36"/>
                  </a:cubicBezTo>
                  <a:cubicBezTo>
                    <a:pt x="485" y="36"/>
                    <a:pt x="424" y="101"/>
                    <a:pt x="407" y="170"/>
                  </a:cubicBezTo>
                  <a:cubicBezTo>
                    <a:pt x="387" y="246"/>
                    <a:pt x="406" y="326"/>
                    <a:pt x="417" y="405"/>
                  </a:cubicBezTo>
                  <a:cubicBezTo>
                    <a:pt x="427" y="483"/>
                    <a:pt x="426" y="570"/>
                    <a:pt x="377" y="632"/>
                  </a:cubicBezTo>
                  <a:cubicBezTo>
                    <a:pt x="287" y="745"/>
                    <a:pt x="92" y="709"/>
                    <a:pt x="38" y="859"/>
                  </a:cubicBezTo>
                  <a:cubicBezTo>
                    <a:pt x="0" y="962"/>
                    <a:pt x="38" y="1091"/>
                    <a:pt x="104" y="1174"/>
                  </a:cubicBezTo>
                  <a:cubicBezTo>
                    <a:pt x="184" y="1270"/>
                    <a:pt x="306" y="1324"/>
                    <a:pt x="431" y="1340"/>
                  </a:cubicBezTo>
                  <a:cubicBezTo>
                    <a:pt x="469" y="1344"/>
                    <a:pt x="507" y="1346"/>
                    <a:pt x="544" y="1346"/>
                  </a:cubicBezTo>
                  <a:cubicBezTo>
                    <a:pt x="595" y="1346"/>
                    <a:pt x="646" y="1342"/>
                    <a:pt x="697" y="1335"/>
                  </a:cubicBezTo>
                  <a:cubicBezTo>
                    <a:pt x="922" y="1306"/>
                    <a:pt x="1143" y="1235"/>
                    <a:pt x="1295" y="1055"/>
                  </a:cubicBezTo>
                  <a:cubicBezTo>
                    <a:pt x="1464" y="854"/>
                    <a:pt x="1501" y="585"/>
                    <a:pt x="1423" y="338"/>
                  </a:cubicBezTo>
                  <a:cubicBezTo>
                    <a:pt x="1379" y="198"/>
                    <a:pt x="1289" y="31"/>
                    <a:pt x="1130" y="3"/>
                  </a:cubicBezTo>
                  <a:cubicBezTo>
                    <a:pt x="1121" y="1"/>
                    <a:pt x="1112" y="0"/>
                    <a:pt x="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4265075" y="309825"/>
              <a:ext cx="1917800" cy="499325"/>
            </a:xfrm>
            <a:custGeom>
              <a:avLst/>
              <a:gdLst/>
              <a:ahLst/>
              <a:cxnLst/>
              <a:rect l="l" t="t" r="r" b="b"/>
              <a:pathLst>
                <a:path w="76712" h="19973" extrusionOk="0">
                  <a:moveTo>
                    <a:pt x="20758" y="0"/>
                  </a:moveTo>
                  <a:lnTo>
                    <a:pt x="1" y="19972"/>
                  </a:lnTo>
                  <a:lnTo>
                    <a:pt x="76711" y="19972"/>
                  </a:lnTo>
                  <a:lnTo>
                    <a:pt x="56593" y="614"/>
                  </a:lnTo>
                  <a:lnTo>
                    <a:pt x="207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5556350" y="809075"/>
              <a:ext cx="582175" cy="520775"/>
            </a:xfrm>
            <a:custGeom>
              <a:avLst/>
              <a:gdLst/>
              <a:ahLst/>
              <a:cxnLst/>
              <a:rect l="l" t="t" r="r" b="b"/>
              <a:pathLst>
                <a:path w="2328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3287" y="20830"/>
                  </a:lnTo>
                  <a:lnTo>
                    <a:pt x="23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6074850" y="809075"/>
              <a:ext cx="63675" cy="520775"/>
            </a:xfrm>
            <a:custGeom>
              <a:avLst/>
              <a:gdLst/>
              <a:ahLst/>
              <a:cxnLst/>
              <a:rect l="l" t="t" r="r" b="b"/>
              <a:pathLst>
                <a:path w="254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547" y="20830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rgbClr val="F4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5556350" y="809075"/>
              <a:ext cx="63675" cy="520775"/>
            </a:xfrm>
            <a:custGeom>
              <a:avLst/>
              <a:gdLst/>
              <a:ahLst/>
              <a:cxnLst/>
              <a:rect l="l" t="t" r="r" b="b"/>
              <a:pathLst>
                <a:path w="254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546" y="20830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F4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5620000" y="884475"/>
              <a:ext cx="454875" cy="6400"/>
            </a:xfrm>
            <a:custGeom>
              <a:avLst/>
              <a:gdLst/>
              <a:ahLst/>
              <a:cxnLst/>
              <a:rect l="l" t="t" r="r" b="b"/>
              <a:pathLst>
                <a:path w="18195" h="256" extrusionOk="0">
                  <a:moveTo>
                    <a:pt x="0" y="1"/>
                  </a:moveTo>
                  <a:lnTo>
                    <a:pt x="0" y="256"/>
                  </a:lnTo>
                  <a:lnTo>
                    <a:pt x="18195" y="256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5620000" y="957825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5620000" y="1031175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0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5620000" y="1104550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8195" y="256"/>
                  </a:lnTo>
                  <a:lnTo>
                    <a:pt x="18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5620000" y="1177875"/>
              <a:ext cx="454875" cy="6450"/>
            </a:xfrm>
            <a:custGeom>
              <a:avLst/>
              <a:gdLst/>
              <a:ahLst/>
              <a:cxnLst/>
              <a:rect l="l" t="t" r="r" b="b"/>
              <a:pathLst>
                <a:path w="18195" h="258" extrusionOk="0">
                  <a:moveTo>
                    <a:pt x="0" y="1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5620000" y="1251250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5556350" y="884475"/>
              <a:ext cx="63675" cy="6400"/>
            </a:xfrm>
            <a:custGeom>
              <a:avLst/>
              <a:gdLst/>
              <a:ahLst/>
              <a:cxnLst/>
              <a:rect l="l" t="t" r="r" b="b"/>
              <a:pathLst>
                <a:path w="2547" h="256" extrusionOk="0">
                  <a:moveTo>
                    <a:pt x="1" y="1"/>
                  </a:moveTo>
                  <a:lnTo>
                    <a:pt x="1" y="256"/>
                  </a:lnTo>
                  <a:lnTo>
                    <a:pt x="2546" y="256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5556350" y="95782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5556350" y="103117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5556350" y="11045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6"/>
                  </a:lnTo>
                  <a:lnTo>
                    <a:pt x="2546" y="256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5556350" y="1177875"/>
              <a:ext cx="63675" cy="6450"/>
            </a:xfrm>
            <a:custGeom>
              <a:avLst/>
              <a:gdLst/>
              <a:ahLst/>
              <a:cxnLst/>
              <a:rect l="l" t="t" r="r" b="b"/>
              <a:pathLst>
                <a:path w="254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5556350" y="12512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6074850" y="884475"/>
              <a:ext cx="63675" cy="6400"/>
            </a:xfrm>
            <a:custGeom>
              <a:avLst/>
              <a:gdLst/>
              <a:ahLst/>
              <a:cxnLst/>
              <a:rect l="l" t="t" r="r" b="b"/>
              <a:pathLst>
                <a:path w="2547" h="256" extrusionOk="0">
                  <a:moveTo>
                    <a:pt x="1" y="1"/>
                  </a:moveTo>
                  <a:lnTo>
                    <a:pt x="1" y="256"/>
                  </a:lnTo>
                  <a:lnTo>
                    <a:pt x="2547" y="256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6074850" y="95782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6074850" y="103117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6074850" y="11045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6"/>
                  </a:lnTo>
                  <a:lnTo>
                    <a:pt x="2547" y="256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6074850" y="1177875"/>
              <a:ext cx="63675" cy="6450"/>
            </a:xfrm>
            <a:custGeom>
              <a:avLst/>
              <a:gdLst/>
              <a:ahLst/>
              <a:cxnLst/>
              <a:rect l="l" t="t" r="r" b="b"/>
              <a:pathLst>
                <a:path w="254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6074850" y="12512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4309450" y="809075"/>
              <a:ext cx="582175" cy="520775"/>
            </a:xfrm>
            <a:custGeom>
              <a:avLst/>
              <a:gdLst/>
              <a:ahLst/>
              <a:cxnLst/>
              <a:rect l="l" t="t" r="r" b="b"/>
              <a:pathLst>
                <a:path w="2328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3286" y="20830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4309450" y="884475"/>
              <a:ext cx="577175" cy="6400"/>
            </a:xfrm>
            <a:custGeom>
              <a:avLst/>
              <a:gdLst/>
              <a:ahLst/>
              <a:cxnLst/>
              <a:rect l="l" t="t" r="r" b="b"/>
              <a:pathLst>
                <a:path w="23087" h="256" extrusionOk="0">
                  <a:moveTo>
                    <a:pt x="1" y="1"/>
                  </a:moveTo>
                  <a:lnTo>
                    <a:pt x="1" y="256"/>
                  </a:lnTo>
                  <a:lnTo>
                    <a:pt x="23086" y="256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4309450" y="957825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4309450" y="1031175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4309450" y="1104550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0"/>
                  </a:moveTo>
                  <a:lnTo>
                    <a:pt x="1" y="256"/>
                  </a:lnTo>
                  <a:lnTo>
                    <a:pt x="23086" y="256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4309450" y="1177875"/>
              <a:ext cx="577175" cy="6450"/>
            </a:xfrm>
            <a:custGeom>
              <a:avLst/>
              <a:gdLst/>
              <a:ahLst/>
              <a:cxnLst/>
              <a:rect l="l" t="t" r="r" b="b"/>
              <a:pathLst>
                <a:path w="2308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309450" y="1251250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4408875" y="916125"/>
              <a:ext cx="383300" cy="413725"/>
            </a:xfrm>
            <a:custGeom>
              <a:avLst/>
              <a:gdLst/>
              <a:ahLst/>
              <a:cxnLst/>
              <a:rect l="l" t="t" r="r" b="b"/>
              <a:pathLst>
                <a:path w="15332" h="16549" extrusionOk="0">
                  <a:moveTo>
                    <a:pt x="1" y="1"/>
                  </a:moveTo>
                  <a:lnTo>
                    <a:pt x="1" y="16548"/>
                  </a:lnTo>
                  <a:lnTo>
                    <a:pt x="15332" y="16548"/>
                  </a:lnTo>
                  <a:lnTo>
                    <a:pt x="153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4408875" y="916125"/>
              <a:ext cx="383300" cy="80425"/>
            </a:xfrm>
            <a:custGeom>
              <a:avLst/>
              <a:gdLst/>
              <a:ahLst/>
              <a:cxnLst/>
              <a:rect l="l" t="t" r="r" b="b"/>
              <a:pathLst>
                <a:path w="15332" h="3217" extrusionOk="0">
                  <a:moveTo>
                    <a:pt x="1" y="1"/>
                  </a:moveTo>
                  <a:lnTo>
                    <a:pt x="1" y="3217"/>
                  </a:lnTo>
                  <a:lnTo>
                    <a:pt x="15332" y="729"/>
                  </a:lnTo>
                  <a:lnTo>
                    <a:pt x="15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4866125" y="809125"/>
              <a:ext cx="25500" cy="520725"/>
            </a:xfrm>
            <a:custGeom>
              <a:avLst/>
              <a:gdLst/>
              <a:ahLst/>
              <a:cxnLst/>
              <a:rect l="l" t="t" r="r" b="b"/>
              <a:pathLst>
                <a:path w="1020" h="20829" extrusionOk="0">
                  <a:moveTo>
                    <a:pt x="637" y="0"/>
                  </a:moveTo>
                  <a:lnTo>
                    <a:pt x="0" y="20828"/>
                  </a:lnTo>
                  <a:lnTo>
                    <a:pt x="1019" y="20828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4309450" y="809125"/>
              <a:ext cx="582175" cy="40400"/>
            </a:xfrm>
            <a:custGeom>
              <a:avLst/>
              <a:gdLst/>
              <a:ahLst/>
              <a:cxnLst/>
              <a:rect l="l" t="t" r="r" b="b"/>
              <a:pathLst>
                <a:path w="23287" h="1616" extrusionOk="0">
                  <a:moveTo>
                    <a:pt x="1" y="0"/>
                  </a:moveTo>
                  <a:lnTo>
                    <a:pt x="1" y="1616"/>
                  </a:lnTo>
                  <a:lnTo>
                    <a:pt x="23286" y="343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5620000" y="809125"/>
              <a:ext cx="454875" cy="36950"/>
            </a:xfrm>
            <a:custGeom>
              <a:avLst/>
              <a:gdLst/>
              <a:ahLst/>
              <a:cxnLst/>
              <a:rect l="l" t="t" r="r" b="b"/>
              <a:pathLst>
                <a:path w="18195" h="1478" extrusionOk="0">
                  <a:moveTo>
                    <a:pt x="0" y="0"/>
                  </a:moveTo>
                  <a:lnTo>
                    <a:pt x="0" y="1477"/>
                  </a:lnTo>
                  <a:lnTo>
                    <a:pt x="18195" y="483"/>
                  </a:lnTo>
                  <a:lnTo>
                    <a:pt x="18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6074850" y="809125"/>
              <a:ext cx="63675" cy="12075"/>
            </a:xfrm>
            <a:custGeom>
              <a:avLst/>
              <a:gdLst/>
              <a:ahLst/>
              <a:cxnLst/>
              <a:rect l="l" t="t" r="r" b="b"/>
              <a:pathLst>
                <a:path w="2547" h="483" extrusionOk="0">
                  <a:moveTo>
                    <a:pt x="1" y="0"/>
                  </a:moveTo>
                  <a:lnTo>
                    <a:pt x="1" y="483"/>
                  </a:lnTo>
                  <a:lnTo>
                    <a:pt x="2547" y="343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5556350" y="809125"/>
              <a:ext cx="63675" cy="40400"/>
            </a:xfrm>
            <a:custGeom>
              <a:avLst/>
              <a:gdLst/>
              <a:ahLst/>
              <a:cxnLst/>
              <a:rect l="l" t="t" r="r" b="b"/>
              <a:pathLst>
                <a:path w="2547" h="1616" extrusionOk="0">
                  <a:moveTo>
                    <a:pt x="1" y="0"/>
                  </a:moveTo>
                  <a:lnTo>
                    <a:pt x="1" y="1616"/>
                  </a:lnTo>
                  <a:lnTo>
                    <a:pt x="2546" y="1477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4891600" y="260875"/>
              <a:ext cx="664775" cy="1068975"/>
            </a:xfrm>
            <a:custGeom>
              <a:avLst/>
              <a:gdLst/>
              <a:ahLst/>
              <a:cxnLst/>
              <a:rect l="l" t="t" r="r" b="b"/>
              <a:pathLst>
                <a:path w="26591" h="42759" extrusionOk="0">
                  <a:moveTo>
                    <a:pt x="13296" y="1"/>
                  </a:moveTo>
                  <a:lnTo>
                    <a:pt x="0" y="10376"/>
                  </a:lnTo>
                  <a:lnTo>
                    <a:pt x="0" y="42758"/>
                  </a:lnTo>
                  <a:lnTo>
                    <a:pt x="26591" y="42758"/>
                  </a:lnTo>
                  <a:lnTo>
                    <a:pt x="26591" y="10376"/>
                  </a:lnTo>
                  <a:lnTo>
                    <a:pt x="13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4891600" y="260875"/>
              <a:ext cx="664775" cy="344550"/>
            </a:xfrm>
            <a:custGeom>
              <a:avLst/>
              <a:gdLst/>
              <a:ahLst/>
              <a:cxnLst/>
              <a:rect l="l" t="t" r="r" b="b"/>
              <a:pathLst>
                <a:path w="26591" h="13782" extrusionOk="0">
                  <a:moveTo>
                    <a:pt x="13296" y="1"/>
                  </a:moveTo>
                  <a:lnTo>
                    <a:pt x="0" y="10376"/>
                  </a:lnTo>
                  <a:lnTo>
                    <a:pt x="0" y="12723"/>
                  </a:lnTo>
                  <a:lnTo>
                    <a:pt x="12676" y="2923"/>
                  </a:lnTo>
                  <a:lnTo>
                    <a:pt x="26591" y="13781"/>
                  </a:lnTo>
                  <a:lnTo>
                    <a:pt x="26591" y="10376"/>
                  </a:lnTo>
                  <a:lnTo>
                    <a:pt x="13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839050" y="238125"/>
              <a:ext cx="770150" cy="329450"/>
            </a:xfrm>
            <a:custGeom>
              <a:avLst/>
              <a:gdLst/>
              <a:ahLst/>
              <a:cxnLst/>
              <a:rect l="l" t="t" r="r" b="b"/>
              <a:pathLst>
                <a:path w="30806" h="13178" extrusionOk="0">
                  <a:moveTo>
                    <a:pt x="15398" y="0"/>
                  </a:moveTo>
                  <a:lnTo>
                    <a:pt x="0" y="11677"/>
                  </a:lnTo>
                  <a:lnTo>
                    <a:pt x="1501" y="13178"/>
                  </a:lnTo>
                  <a:lnTo>
                    <a:pt x="15398" y="2335"/>
                  </a:lnTo>
                  <a:lnTo>
                    <a:pt x="29234" y="13133"/>
                  </a:lnTo>
                  <a:lnTo>
                    <a:pt x="30805" y="11562"/>
                  </a:lnTo>
                  <a:lnTo>
                    <a:pt x="153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4271200" y="1329825"/>
              <a:ext cx="1885525" cy="35725"/>
            </a:xfrm>
            <a:custGeom>
              <a:avLst/>
              <a:gdLst/>
              <a:ahLst/>
              <a:cxnLst/>
              <a:rect l="l" t="t" r="r" b="b"/>
              <a:pathLst>
                <a:path w="75421" h="1429" extrusionOk="0">
                  <a:moveTo>
                    <a:pt x="0" y="0"/>
                  </a:moveTo>
                  <a:lnTo>
                    <a:pt x="0" y="1429"/>
                  </a:lnTo>
                  <a:lnTo>
                    <a:pt x="75420" y="1429"/>
                  </a:lnTo>
                  <a:lnTo>
                    <a:pt x="75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4473100" y="1005725"/>
              <a:ext cx="255900" cy="324125"/>
            </a:xfrm>
            <a:custGeom>
              <a:avLst/>
              <a:gdLst/>
              <a:ahLst/>
              <a:cxnLst/>
              <a:rect l="l" t="t" r="r" b="b"/>
              <a:pathLst>
                <a:path w="10236" h="12965" extrusionOk="0">
                  <a:moveTo>
                    <a:pt x="0" y="1"/>
                  </a:moveTo>
                  <a:lnTo>
                    <a:pt x="0" y="12964"/>
                  </a:lnTo>
                  <a:lnTo>
                    <a:pt x="10235" y="12964"/>
                  </a:lnTo>
                  <a:lnTo>
                    <a:pt x="10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4491600" y="1020575"/>
              <a:ext cx="99825" cy="291250"/>
            </a:xfrm>
            <a:custGeom>
              <a:avLst/>
              <a:gdLst/>
              <a:ahLst/>
              <a:cxnLst/>
              <a:rect l="l" t="t" r="r" b="b"/>
              <a:pathLst>
                <a:path w="3993" h="11650" extrusionOk="0">
                  <a:moveTo>
                    <a:pt x="0" y="0"/>
                  </a:moveTo>
                  <a:lnTo>
                    <a:pt x="0" y="11649"/>
                  </a:lnTo>
                  <a:lnTo>
                    <a:pt x="3992" y="11649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4609625" y="1020575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0" y="0"/>
                  </a:moveTo>
                  <a:lnTo>
                    <a:pt x="0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4464250" y="1001225"/>
              <a:ext cx="264750" cy="328625"/>
            </a:xfrm>
            <a:custGeom>
              <a:avLst/>
              <a:gdLst/>
              <a:ahLst/>
              <a:cxnLst/>
              <a:rect l="l" t="t" r="r" b="b"/>
              <a:pathLst>
                <a:path w="10590" h="13145" extrusionOk="0">
                  <a:moveTo>
                    <a:pt x="127" y="0"/>
                  </a:moveTo>
                  <a:lnTo>
                    <a:pt x="1" y="13144"/>
                  </a:lnTo>
                  <a:lnTo>
                    <a:pt x="354" y="13144"/>
                  </a:lnTo>
                  <a:lnTo>
                    <a:pt x="354" y="181"/>
                  </a:lnTo>
                  <a:lnTo>
                    <a:pt x="10589" y="181"/>
                  </a:lnTo>
                  <a:lnTo>
                    <a:pt x="10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5663400" y="1005725"/>
              <a:ext cx="365725" cy="220300"/>
            </a:xfrm>
            <a:custGeom>
              <a:avLst/>
              <a:gdLst/>
              <a:ahLst/>
              <a:cxnLst/>
              <a:rect l="l" t="t" r="r" b="b"/>
              <a:pathLst>
                <a:path w="14629" h="8812" extrusionOk="0">
                  <a:moveTo>
                    <a:pt x="1" y="1"/>
                  </a:moveTo>
                  <a:lnTo>
                    <a:pt x="1" y="8812"/>
                  </a:lnTo>
                  <a:lnTo>
                    <a:pt x="14629" y="8812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5680425" y="1020575"/>
              <a:ext cx="61550" cy="188225"/>
            </a:xfrm>
            <a:custGeom>
              <a:avLst/>
              <a:gdLst/>
              <a:ahLst/>
              <a:cxnLst/>
              <a:rect l="l" t="t" r="r" b="b"/>
              <a:pathLst>
                <a:path w="2462" h="7529" extrusionOk="0">
                  <a:moveTo>
                    <a:pt x="0" y="0"/>
                  </a:moveTo>
                  <a:lnTo>
                    <a:pt x="0" y="7528"/>
                  </a:lnTo>
                  <a:lnTo>
                    <a:pt x="2461" y="7528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133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5759775" y="1020575"/>
              <a:ext cx="175350" cy="188225"/>
            </a:xfrm>
            <a:custGeom>
              <a:avLst/>
              <a:gdLst/>
              <a:ahLst/>
              <a:cxnLst/>
              <a:rect l="l" t="t" r="r" b="b"/>
              <a:pathLst>
                <a:path w="7014" h="7529" extrusionOk="0">
                  <a:moveTo>
                    <a:pt x="0" y="0"/>
                  </a:moveTo>
                  <a:lnTo>
                    <a:pt x="0" y="7528"/>
                  </a:lnTo>
                  <a:lnTo>
                    <a:pt x="7013" y="7528"/>
                  </a:lnTo>
                  <a:lnTo>
                    <a:pt x="7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5952925" y="1020575"/>
              <a:ext cx="61550" cy="188225"/>
            </a:xfrm>
            <a:custGeom>
              <a:avLst/>
              <a:gdLst/>
              <a:ahLst/>
              <a:cxnLst/>
              <a:rect l="l" t="t" r="r" b="b"/>
              <a:pathLst>
                <a:path w="2462" h="7529" extrusionOk="0">
                  <a:moveTo>
                    <a:pt x="0" y="0"/>
                  </a:moveTo>
                  <a:lnTo>
                    <a:pt x="0" y="7528"/>
                  </a:lnTo>
                  <a:lnTo>
                    <a:pt x="2461" y="7528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5653500" y="1002900"/>
              <a:ext cx="375625" cy="223125"/>
            </a:xfrm>
            <a:custGeom>
              <a:avLst/>
              <a:gdLst/>
              <a:ahLst/>
              <a:cxnLst/>
              <a:rect l="l" t="t" r="r" b="b"/>
              <a:pathLst>
                <a:path w="15025" h="8925" extrusionOk="0">
                  <a:moveTo>
                    <a:pt x="179" y="1"/>
                  </a:moveTo>
                  <a:lnTo>
                    <a:pt x="1" y="8925"/>
                  </a:lnTo>
                  <a:lnTo>
                    <a:pt x="397" y="8925"/>
                  </a:lnTo>
                  <a:lnTo>
                    <a:pt x="397" y="114"/>
                  </a:lnTo>
                  <a:lnTo>
                    <a:pt x="15025" y="114"/>
                  </a:lnTo>
                  <a:lnTo>
                    <a:pt x="150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5653500" y="1224150"/>
              <a:ext cx="375625" cy="21150"/>
            </a:xfrm>
            <a:custGeom>
              <a:avLst/>
              <a:gdLst/>
              <a:ahLst/>
              <a:cxnLst/>
              <a:rect l="l" t="t" r="r" b="b"/>
              <a:pathLst>
                <a:path w="15025" h="846" extrusionOk="0">
                  <a:moveTo>
                    <a:pt x="1" y="0"/>
                  </a:moveTo>
                  <a:lnTo>
                    <a:pt x="1" y="846"/>
                  </a:lnTo>
                  <a:lnTo>
                    <a:pt x="15025" y="209"/>
                  </a:lnTo>
                  <a:lnTo>
                    <a:pt x="15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4997000" y="1020575"/>
              <a:ext cx="99875" cy="291250"/>
            </a:xfrm>
            <a:custGeom>
              <a:avLst/>
              <a:gdLst/>
              <a:ahLst/>
              <a:cxnLst/>
              <a:rect l="l" t="t" r="r" b="b"/>
              <a:pathLst>
                <a:path w="3995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4" y="11649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5115050" y="1020575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5233075" y="1020575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5351100" y="1020575"/>
              <a:ext cx="99875" cy="291250"/>
            </a:xfrm>
            <a:custGeom>
              <a:avLst/>
              <a:gdLst/>
              <a:ahLst/>
              <a:cxnLst/>
              <a:rect l="l" t="t" r="r" b="b"/>
              <a:pathLst>
                <a:path w="3995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4" y="11649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4965250" y="1002900"/>
              <a:ext cx="497400" cy="326950"/>
            </a:xfrm>
            <a:custGeom>
              <a:avLst/>
              <a:gdLst/>
              <a:ahLst/>
              <a:cxnLst/>
              <a:rect l="l" t="t" r="r" b="b"/>
              <a:pathLst>
                <a:path w="19896" h="13078" extrusionOk="0">
                  <a:moveTo>
                    <a:pt x="305" y="1"/>
                  </a:moveTo>
                  <a:lnTo>
                    <a:pt x="0" y="13077"/>
                  </a:lnTo>
                  <a:lnTo>
                    <a:pt x="615" y="13077"/>
                  </a:lnTo>
                  <a:lnTo>
                    <a:pt x="615" y="114"/>
                  </a:lnTo>
                  <a:lnTo>
                    <a:pt x="19895" y="114"/>
                  </a:lnTo>
                  <a:lnTo>
                    <a:pt x="19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5115050" y="525450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5233075" y="525450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5084225" y="507750"/>
              <a:ext cx="264825" cy="326975"/>
            </a:xfrm>
            <a:custGeom>
              <a:avLst/>
              <a:gdLst/>
              <a:ahLst/>
              <a:cxnLst/>
              <a:rect l="l" t="t" r="r" b="b"/>
              <a:pathLst>
                <a:path w="10593" h="13079" extrusionOk="0">
                  <a:moveTo>
                    <a:pt x="304" y="1"/>
                  </a:moveTo>
                  <a:lnTo>
                    <a:pt x="1" y="13078"/>
                  </a:lnTo>
                  <a:lnTo>
                    <a:pt x="616" y="13078"/>
                  </a:lnTo>
                  <a:lnTo>
                    <a:pt x="616" y="115"/>
                  </a:lnTo>
                  <a:lnTo>
                    <a:pt x="10592" y="115"/>
                  </a:lnTo>
                  <a:lnTo>
                    <a:pt x="10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4962500" y="832575"/>
              <a:ext cx="522950" cy="26925"/>
            </a:xfrm>
            <a:custGeom>
              <a:avLst/>
              <a:gdLst/>
              <a:ahLst/>
              <a:cxnLst/>
              <a:rect l="l" t="t" r="r" b="b"/>
              <a:pathLst>
                <a:path w="20918" h="1077" extrusionOk="0">
                  <a:moveTo>
                    <a:pt x="1" y="1"/>
                  </a:moveTo>
                  <a:lnTo>
                    <a:pt x="1" y="1076"/>
                  </a:lnTo>
                  <a:lnTo>
                    <a:pt x="20917" y="1076"/>
                  </a:lnTo>
                  <a:lnTo>
                    <a:pt x="20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4942450" y="832600"/>
              <a:ext cx="543000" cy="52175"/>
            </a:xfrm>
            <a:custGeom>
              <a:avLst/>
              <a:gdLst/>
              <a:ahLst/>
              <a:cxnLst/>
              <a:rect l="l" t="t" r="r" b="b"/>
              <a:pathLst>
                <a:path w="21720" h="2087" extrusionOk="0">
                  <a:moveTo>
                    <a:pt x="803" y="1"/>
                  </a:moveTo>
                  <a:lnTo>
                    <a:pt x="1" y="1075"/>
                  </a:lnTo>
                  <a:lnTo>
                    <a:pt x="1" y="2086"/>
                  </a:lnTo>
                  <a:lnTo>
                    <a:pt x="21719" y="1313"/>
                  </a:lnTo>
                  <a:lnTo>
                    <a:pt x="21719" y="1075"/>
                  </a:lnTo>
                  <a:lnTo>
                    <a:pt x="803" y="1075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9BB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4985375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41" y="2929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5268650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40" y="292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5174250" y="759375"/>
              <a:ext cx="8475" cy="73225"/>
            </a:xfrm>
            <a:custGeom>
              <a:avLst/>
              <a:gdLst/>
              <a:ahLst/>
              <a:cxnLst/>
              <a:rect l="l" t="t" r="r" b="b"/>
              <a:pathLst>
                <a:path w="339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39" y="292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5363075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40" y="292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5079825" y="759375"/>
              <a:ext cx="8500" cy="73225"/>
            </a:xfrm>
            <a:custGeom>
              <a:avLst/>
              <a:gdLst/>
              <a:ahLst/>
              <a:cxnLst/>
              <a:rect l="l" t="t" r="r" b="b"/>
              <a:pathLst>
                <a:path w="340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39" y="292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5457475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41" y="2929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7B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4985375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41" y="27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5268650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40" y="2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5174250" y="759375"/>
              <a:ext cx="8475" cy="6925"/>
            </a:xfrm>
            <a:custGeom>
              <a:avLst/>
              <a:gdLst/>
              <a:ahLst/>
              <a:cxnLst/>
              <a:rect l="l" t="t" r="r" b="b"/>
              <a:pathLst>
                <a:path w="339" h="277" extrusionOk="0">
                  <a:moveTo>
                    <a:pt x="0" y="1"/>
                  </a:moveTo>
                  <a:lnTo>
                    <a:pt x="0" y="276"/>
                  </a:lnTo>
                  <a:lnTo>
                    <a:pt x="339" y="27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5363075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340" y="2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5079825" y="759375"/>
              <a:ext cx="8500" cy="6925"/>
            </a:xfrm>
            <a:custGeom>
              <a:avLst/>
              <a:gdLst/>
              <a:ahLst/>
              <a:cxnLst/>
              <a:rect l="l" t="t" r="r" b="b"/>
              <a:pathLst>
                <a:path w="340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39" y="27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5457475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41" y="27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4973725" y="740825"/>
              <a:ext cx="499950" cy="18575"/>
            </a:xfrm>
            <a:custGeom>
              <a:avLst/>
              <a:gdLst/>
              <a:ahLst/>
              <a:cxnLst/>
              <a:rect l="l" t="t" r="r" b="b"/>
              <a:pathLst>
                <a:path w="19998" h="743" extrusionOk="0">
                  <a:moveTo>
                    <a:pt x="1" y="0"/>
                  </a:moveTo>
                  <a:lnTo>
                    <a:pt x="1" y="743"/>
                  </a:lnTo>
                  <a:lnTo>
                    <a:pt x="19998" y="743"/>
                  </a:lnTo>
                  <a:lnTo>
                    <a:pt x="19998" y="1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4005050" y="1291425"/>
              <a:ext cx="290650" cy="11250"/>
            </a:xfrm>
            <a:custGeom>
              <a:avLst/>
              <a:gdLst/>
              <a:ahLst/>
              <a:cxnLst/>
              <a:rect l="l" t="t" r="r" b="b"/>
              <a:pathLst>
                <a:path w="11626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626" y="450"/>
                  </a:lnTo>
                  <a:lnTo>
                    <a:pt x="11626" y="1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4005050" y="1337075"/>
              <a:ext cx="290650" cy="11275"/>
            </a:xfrm>
            <a:custGeom>
              <a:avLst/>
              <a:gdLst/>
              <a:ahLst/>
              <a:cxnLst/>
              <a:rect l="l" t="t" r="r" b="b"/>
              <a:pathLst>
                <a:path w="11626" h="451" extrusionOk="0">
                  <a:moveTo>
                    <a:pt x="1" y="0"/>
                  </a:moveTo>
                  <a:lnTo>
                    <a:pt x="1" y="450"/>
                  </a:lnTo>
                  <a:lnTo>
                    <a:pt x="11626" y="450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40139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9" y="1"/>
                    <a:pt x="433" y="11"/>
                    <a:pt x="415" y="33"/>
                  </a:cubicBezTo>
                  <a:lnTo>
                    <a:pt x="20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3" y="3976"/>
                    <a:pt x="42" y="4013"/>
                    <a:pt x="87" y="4013"/>
                  </a:cubicBezTo>
                  <a:cubicBezTo>
                    <a:pt x="88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8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10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405515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3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2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40963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3" y="11"/>
                    <a:pt x="415" y="33"/>
                  </a:cubicBezTo>
                  <a:lnTo>
                    <a:pt x="20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8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09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413755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7" y="1"/>
                    <a:pt x="431" y="11"/>
                    <a:pt x="413" y="33"/>
                  </a:cubicBezTo>
                  <a:lnTo>
                    <a:pt x="18" y="508"/>
                  </a:lnTo>
                  <a:cubicBezTo>
                    <a:pt x="6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5" y="539"/>
                    <a:pt x="959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8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41787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3" y="11"/>
                    <a:pt x="415" y="33"/>
                  </a:cubicBezTo>
                  <a:lnTo>
                    <a:pt x="20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09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4219950" y="1264100"/>
              <a:ext cx="24125" cy="100325"/>
            </a:xfrm>
            <a:custGeom>
              <a:avLst/>
              <a:gdLst/>
              <a:ahLst/>
              <a:cxnLst/>
              <a:rect l="l" t="t" r="r" b="b"/>
              <a:pathLst>
                <a:path w="965" h="4013" extrusionOk="0">
                  <a:moveTo>
                    <a:pt x="483" y="1"/>
                  </a:moveTo>
                  <a:cubicBezTo>
                    <a:pt x="457" y="1"/>
                    <a:pt x="431" y="11"/>
                    <a:pt x="413" y="33"/>
                  </a:cubicBezTo>
                  <a:lnTo>
                    <a:pt x="18" y="508"/>
                  </a:lnTo>
                  <a:cubicBezTo>
                    <a:pt x="6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5" y="4013"/>
                  </a:cubicBezTo>
                  <a:cubicBezTo>
                    <a:pt x="86" y="4013"/>
                    <a:pt x="86" y="4013"/>
                    <a:pt x="87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5" y="3929"/>
                  </a:cubicBezTo>
                  <a:lnTo>
                    <a:pt x="965" y="558"/>
                  </a:lnTo>
                  <a:cubicBezTo>
                    <a:pt x="965" y="539"/>
                    <a:pt x="959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8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42611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7" y="3929"/>
                  </a:cubicBezTo>
                  <a:lnTo>
                    <a:pt x="967" y="558"/>
                  </a:lnTo>
                  <a:cubicBezTo>
                    <a:pt x="965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6094550" y="1291425"/>
              <a:ext cx="411975" cy="11250"/>
            </a:xfrm>
            <a:custGeom>
              <a:avLst/>
              <a:gdLst/>
              <a:ahLst/>
              <a:cxnLst/>
              <a:rect l="l" t="t" r="r" b="b"/>
              <a:pathLst>
                <a:path w="1647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6479" y="450"/>
                  </a:lnTo>
                  <a:lnTo>
                    <a:pt x="16479" y="1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6094550" y="1337075"/>
              <a:ext cx="411975" cy="11275"/>
            </a:xfrm>
            <a:custGeom>
              <a:avLst/>
              <a:gdLst/>
              <a:ahLst/>
              <a:cxnLst/>
              <a:rect l="l" t="t" r="r" b="b"/>
              <a:pathLst>
                <a:path w="16479" h="451" extrusionOk="0">
                  <a:moveTo>
                    <a:pt x="1" y="0"/>
                  </a:moveTo>
                  <a:lnTo>
                    <a:pt x="1" y="450"/>
                  </a:lnTo>
                  <a:lnTo>
                    <a:pt x="16479" y="450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6103450" y="1264100"/>
              <a:ext cx="24150" cy="100325"/>
            </a:xfrm>
            <a:custGeom>
              <a:avLst/>
              <a:gdLst/>
              <a:ahLst/>
              <a:cxnLst/>
              <a:rect l="l" t="t" r="r" b="b"/>
              <a:pathLst>
                <a:path w="966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39" y="4013"/>
                    <a:pt x="86" y="4013"/>
                  </a:cubicBezTo>
                  <a:cubicBezTo>
                    <a:pt x="87" y="4013"/>
                    <a:pt x="87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79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614465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3" y="33"/>
                  </a:cubicBezTo>
                  <a:lnTo>
                    <a:pt x="19" y="508"/>
                  </a:lnTo>
                  <a:cubicBezTo>
                    <a:pt x="7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61858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8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10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2270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3" y="3976"/>
                    <a:pt x="41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8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5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62682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7" y="508"/>
                  </a:cubicBezTo>
                  <a:lnTo>
                    <a:pt x="553" y="33"/>
                  </a:lnTo>
                  <a:cubicBezTo>
                    <a:pt x="535" y="11"/>
                    <a:pt x="509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63094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8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63506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6391825" y="1264100"/>
              <a:ext cx="24150" cy="100325"/>
            </a:xfrm>
            <a:custGeom>
              <a:avLst/>
              <a:gdLst/>
              <a:ahLst/>
              <a:cxnLst/>
              <a:rect l="l" t="t" r="r" b="b"/>
              <a:pathLst>
                <a:path w="966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6" y="4013"/>
                  </a:cubicBezTo>
                  <a:cubicBezTo>
                    <a:pt x="87" y="4013"/>
                    <a:pt x="87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8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6433025" y="1264100"/>
              <a:ext cx="24150" cy="100325"/>
            </a:xfrm>
            <a:custGeom>
              <a:avLst/>
              <a:gdLst/>
              <a:ahLst/>
              <a:cxnLst/>
              <a:rect l="l" t="t" r="r" b="b"/>
              <a:pathLst>
                <a:path w="966" h="4013" extrusionOk="0">
                  <a:moveTo>
                    <a:pt x="483" y="1"/>
                  </a:moveTo>
                  <a:cubicBezTo>
                    <a:pt x="457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6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5" y="3929"/>
                  </a:cubicBezTo>
                  <a:lnTo>
                    <a:pt x="965" y="558"/>
                  </a:lnTo>
                  <a:cubicBezTo>
                    <a:pt x="965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647420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3" y="11"/>
                    <a:pt x="414" y="33"/>
                  </a:cubicBezTo>
                  <a:lnTo>
                    <a:pt x="19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8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10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3978200" y="1361250"/>
              <a:ext cx="2568450" cy="8575"/>
            </a:xfrm>
            <a:custGeom>
              <a:avLst/>
              <a:gdLst/>
              <a:ahLst/>
              <a:cxnLst/>
              <a:rect l="l" t="t" r="r" b="b"/>
              <a:pathLst>
                <a:path w="102738" h="343" extrusionOk="0">
                  <a:moveTo>
                    <a:pt x="0" y="0"/>
                  </a:moveTo>
                  <a:lnTo>
                    <a:pt x="0" y="342"/>
                  </a:lnTo>
                  <a:lnTo>
                    <a:pt x="102737" y="342"/>
                  </a:lnTo>
                  <a:lnTo>
                    <a:pt x="102737" y="0"/>
                  </a:lnTo>
                  <a:close/>
                </a:path>
              </a:pathLst>
            </a:custGeom>
            <a:solidFill>
              <a:srgbClr val="133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1" name="Google Shape;1141;p43"/>
          <p:cNvSpPr txBox="1">
            <a:spLocks noGrp="1"/>
          </p:cNvSpPr>
          <p:nvPr>
            <p:ph type="title"/>
          </p:nvPr>
        </p:nvSpPr>
        <p:spPr>
          <a:xfrm>
            <a:off x="1845175" y="540000"/>
            <a:ext cx="54537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42" name="Google Shape;1142;p43"/>
          <p:cNvSpPr txBox="1">
            <a:spLocks noGrp="1"/>
          </p:cNvSpPr>
          <p:nvPr>
            <p:ph type="subTitle" idx="1"/>
          </p:nvPr>
        </p:nvSpPr>
        <p:spPr>
          <a:xfrm>
            <a:off x="1845127" y="1624225"/>
            <a:ext cx="5453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</a:rPr>
              <a:t>Do you have any questions?</a:t>
            </a:r>
            <a:endParaRPr sz="2000" b="1" dirty="0">
              <a:solidFill>
                <a:schemeClr val="lt2"/>
              </a:solidFill>
            </a:endParaRPr>
          </a:p>
        </p:txBody>
      </p:sp>
      <p:sp>
        <p:nvSpPr>
          <p:cNvPr id="1143" name="Google Shape;1143;p43"/>
          <p:cNvSpPr/>
          <p:nvPr/>
        </p:nvSpPr>
        <p:spPr>
          <a:xfrm>
            <a:off x="3485375" y="2877838"/>
            <a:ext cx="437400" cy="43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3"/>
          <p:cNvGrpSpPr/>
          <p:nvPr/>
        </p:nvGrpSpPr>
        <p:grpSpPr>
          <a:xfrm>
            <a:off x="4438556" y="2976045"/>
            <a:ext cx="266790" cy="238574"/>
            <a:chOff x="3824739" y="3890112"/>
            <a:chExt cx="208105" cy="186110"/>
          </a:xfrm>
        </p:grpSpPr>
        <p:sp>
          <p:nvSpPr>
            <p:cNvPr id="1150" name="Google Shape;1150;p4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4" name="Google Shape;1154;p43"/>
          <p:cNvSpPr/>
          <p:nvPr/>
        </p:nvSpPr>
        <p:spPr>
          <a:xfrm>
            <a:off x="5302440" y="2976283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3"/>
          <p:cNvSpPr txBox="1"/>
          <p:nvPr/>
        </p:nvSpPr>
        <p:spPr>
          <a:xfrm>
            <a:off x="2842500" y="4343600"/>
            <a:ext cx="3459000" cy="2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 kept this slide for attribution</a:t>
            </a:r>
            <a:endParaRPr sz="12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156" name="Google Shape;1156;p43"/>
          <p:cNvGrpSpPr/>
          <p:nvPr/>
        </p:nvGrpSpPr>
        <p:grpSpPr>
          <a:xfrm>
            <a:off x="-4689395" y="1624213"/>
            <a:ext cx="6932402" cy="2974221"/>
            <a:chOff x="3908850" y="238125"/>
            <a:chExt cx="2637800" cy="1131700"/>
          </a:xfrm>
        </p:grpSpPr>
        <p:sp>
          <p:nvSpPr>
            <p:cNvPr id="1157" name="Google Shape;1157;p43"/>
            <p:cNvSpPr/>
            <p:nvPr/>
          </p:nvSpPr>
          <p:spPr>
            <a:xfrm>
              <a:off x="4448775" y="399950"/>
              <a:ext cx="126550" cy="234400"/>
            </a:xfrm>
            <a:custGeom>
              <a:avLst/>
              <a:gdLst/>
              <a:ahLst/>
              <a:cxnLst/>
              <a:rect l="l" t="t" r="r" b="b"/>
              <a:pathLst>
                <a:path w="5062" h="9376" extrusionOk="0">
                  <a:moveTo>
                    <a:pt x="0" y="0"/>
                  </a:moveTo>
                  <a:lnTo>
                    <a:pt x="0" y="9376"/>
                  </a:lnTo>
                  <a:lnTo>
                    <a:pt x="5061" y="9376"/>
                  </a:lnTo>
                  <a:lnTo>
                    <a:pt x="50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4448775" y="459325"/>
              <a:ext cx="126550" cy="22650"/>
            </a:xfrm>
            <a:custGeom>
              <a:avLst/>
              <a:gdLst/>
              <a:ahLst/>
              <a:cxnLst/>
              <a:rect l="l" t="t" r="r" b="b"/>
              <a:pathLst>
                <a:path w="5062" h="906" extrusionOk="0">
                  <a:moveTo>
                    <a:pt x="0" y="1"/>
                  </a:moveTo>
                  <a:lnTo>
                    <a:pt x="0" y="905"/>
                  </a:lnTo>
                  <a:lnTo>
                    <a:pt x="5061" y="325"/>
                  </a:lnTo>
                  <a:lnTo>
                    <a:pt x="5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4433900" y="431025"/>
              <a:ext cx="156250" cy="28325"/>
            </a:xfrm>
            <a:custGeom>
              <a:avLst/>
              <a:gdLst/>
              <a:ahLst/>
              <a:cxnLst/>
              <a:rect l="l" t="t" r="r" b="b"/>
              <a:pathLst>
                <a:path w="6250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6250" y="1133"/>
                  </a:lnTo>
                  <a:lnTo>
                    <a:pt x="6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6115500" y="1053475"/>
              <a:ext cx="420900" cy="312075"/>
            </a:xfrm>
            <a:custGeom>
              <a:avLst/>
              <a:gdLst/>
              <a:ahLst/>
              <a:cxnLst/>
              <a:rect l="l" t="t" r="r" b="b"/>
              <a:pathLst>
                <a:path w="16836" h="12483" extrusionOk="0">
                  <a:moveTo>
                    <a:pt x="1273" y="0"/>
                  </a:moveTo>
                  <a:cubicBezTo>
                    <a:pt x="927" y="0"/>
                    <a:pt x="532" y="116"/>
                    <a:pt x="92" y="377"/>
                  </a:cubicBezTo>
                  <a:cubicBezTo>
                    <a:pt x="61" y="388"/>
                    <a:pt x="33" y="404"/>
                    <a:pt x="1" y="416"/>
                  </a:cubicBezTo>
                  <a:lnTo>
                    <a:pt x="1" y="12483"/>
                  </a:lnTo>
                  <a:lnTo>
                    <a:pt x="16836" y="12483"/>
                  </a:lnTo>
                  <a:cubicBezTo>
                    <a:pt x="16599" y="11715"/>
                    <a:pt x="15990" y="11115"/>
                    <a:pt x="15290" y="10842"/>
                  </a:cubicBezTo>
                  <a:cubicBezTo>
                    <a:pt x="14920" y="10698"/>
                    <a:pt x="14530" y="10635"/>
                    <a:pt x="14138" y="10635"/>
                  </a:cubicBezTo>
                  <a:cubicBezTo>
                    <a:pt x="13733" y="10635"/>
                    <a:pt x="13325" y="10702"/>
                    <a:pt x="12934" y="10814"/>
                  </a:cubicBezTo>
                  <a:cubicBezTo>
                    <a:pt x="13075" y="10773"/>
                    <a:pt x="13266" y="10517"/>
                    <a:pt x="13365" y="10410"/>
                  </a:cubicBezTo>
                  <a:cubicBezTo>
                    <a:pt x="13603" y="10150"/>
                    <a:pt x="13794" y="9880"/>
                    <a:pt x="13848" y="9523"/>
                  </a:cubicBezTo>
                  <a:cubicBezTo>
                    <a:pt x="13909" y="9124"/>
                    <a:pt x="13793" y="8720"/>
                    <a:pt x="13544" y="8405"/>
                  </a:cubicBezTo>
                  <a:cubicBezTo>
                    <a:pt x="13184" y="7947"/>
                    <a:pt x="12592" y="7744"/>
                    <a:pt x="12018" y="7744"/>
                  </a:cubicBezTo>
                  <a:cubicBezTo>
                    <a:pt x="11932" y="7744"/>
                    <a:pt x="11846" y="7748"/>
                    <a:pt x="11762" y="7757"/>
                  </a:cubicBezTo>
                  <a:cubicBezTo>
                    <a:pt x="11729" y="7761"/>
                    <a:pt x="11696" y="7764"/>
                    <a:pt x="11665" y="7770"/>
                  </a:cubicBezTo>
                  <a:cubicBezTo>
                    <a:pt x="11538" y="7788"/>
                    <a:pt x="11414" y="7820"/>
                    <a:pt x="11295" y="7867"/>
                  </a:cubicBezTo>
                  <a:cubicBezTo>
                    <a:pt x="10964" y="7995"/>
                    <a:pt x="10658" y="8186"/>
                    <a:pt x="10379" y="8408"/>
                  </a:cubicBezTo>
                  <a:lnTo>
                    <a:pt x="10379" y="8408"/>
                  </a:lnTo>
                  <a:cubicBezTo>
                    <a:pt x="10660" y="8110"/>
                    <a:pt x="10949" y="7751"/>
                    <a:pt x="11066" y="7438"/>
                  </a:cubicBezTo>
                  <a:cubicBezTo>
                    <a:pt x="11902" y="5707"/>
                    <a:pt x="10443" y="3287"/>
                    <a:pt x="8375" y="3287"/>
                  </a:cubicBezTo>
                  <a:cubicBezTo>
                    <a:pt x="8095" y="3287"/>
                    <a:pt x="7804" y="3331"/>
                    <a:pt x="7507" y="3428"/>
                  </a:cubicBezTo>
                  <a:cubicBezTo>
                    <a:pt x="6661" y="3784"/>
                    <a:pt x="5946" y="4454"/>
                    <a:pt x="5419" y="5265"/>
                  </a:cubicBezTo>
                  <a:lnTo>
                    <a:pt x="5419" y="5265"/>
                  </a:lnTo>
                  <a:cubicBezTo>
                    <a:pt x="6294" y="3537"/>
                    <a:pt x="5374" y="2304"/>
                    <a:pt x="4305" y="2304"/>
                  </a:cubicBezTo>
                  <a:cubicBezTo>
                    <a:pt x="3701" y="2304"/>
                    <a:pt x="3049" y="2698"/>
                    <a:pt x="2647" y="3618"/>
                  </a:cubicBezTo>
                  <a:cubicBezTo>
                    <a:pt x="3229" y="1842"/>
                    <a:pt x="2651" y="0"/>
                    <a:pt x="1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6115475" y="1173800"/>
              <a:ext cx="248025" cy="191750"/>
            </a:xfrm>
            <a:custGeom>
              <a:avLst/>
              <a:gdLst/>
              <a:ahLst/>
              <a:cxnLst/>
              <a:rect l="l" t="t" r="r" b="b"/>
              <a:pathLst>
                <a:path w="9921" h="7670" extrusionOk="0">
                  <a:moveTo>
                    <a:pt x="419" y="0"/>
                  </a:moveTo>
                  <a:cubicBezTo>
                    <a:pt x="277" y="0"/>
                    <a:pt x="135" y="27"/>
                    <a:pt x="1" y="84"/>
                  </a:cubicBezTo>
                  <a:lnTo>
                    <a:pt x="2" y="7670"/>
                  </a:lnTo>
                  <a:lnTo>
                    <a:pt x="9920" y="7670"/>
                  </a:lnTo>
                  <a:cubicBezTo>
                    <a:pt x="9780" y="7218"/>
                    <a:pt x="9421" y="6864"/>
                    <a:pt x="9010" y="6703"/>
                  </a:cubicBezTo>
                  <a:cubicBezTo>
                    <a:pt x="8792" y="6618"/>
                    <a:pt x="8562" y="6581"/>
                    <a:pt x="8330" y="6581"/>
                  </a:cubicBezTo>
                  <a:cubicBezTo>
                    <a:pt x="8092" y="6581"/>
                    <a:pt x="7851" y="6620"/>
                    <a:pt x="7621" y="6686"/>
                  </a:cubicBezTo>
                  <a:cubicBezTo>
                    <a:pt x="7853" y="6234"/>
                    <a:pt x="7536" y="5627"/>
                    <a:pt x="7092" y="5451"/>
                  </a:cubicBezTo>
                  <a:cubicBezTo>
                    <a:pt x="6955" y="5397"/>
                    <a:pt x="6812" y="5373"/>
                    <a:pt x="6668" y="5373"/>
                  </a:cubicBezTo>
                  <a:cubicBezTo>
                    <a:pt x="6367" y="5373"/>
                    <a:pt x="6060" y="5476"/>
                    <a:pt x="5780" y="5613"/>
                  </a:cubicBezTo>
                  <a:lnTo>
                    <a:pt x="5780" y="5613"/>
                  </a:lnTo>
                  <a:cubicBezTo>
                    <a:pt x="6121" y="5431"/>
                    <a:pt x="6377" y="5084"/>
                    <a:pt x="6520" y="4698"/>
                  </a:cubicBezTo>
                  <a:cubicBezTo>
                    <a:pt x="7013" y="3678"/>
                    <a:pt x="6154" y="2252"/>
                    <a:pt x="4935" y="2252"/>
                  </a:cubicBezTo>
                  <a:cubicBezTo>
                    <a:pt x="4770" y="2252"/>
                    <a:pt x="4598" y="2278"/>
                    <a:pt x="4423" y="2335"/>
                  </a:cubicBezTo>
                  <a:cubicBezTo>
                    <a:pt x="3924" y="2545"/>
                    <a:pt x="3503" y="2941"/>
                    <a:pt x="3192" y="3420"/>
                  </a:cubicBezTo>
                  <a:lnTo>
                    <a:pt x="3192" y="3420"/>
                  </a:lnTo>
                  <a:cubicBezTo>
                    <a:pt x="3710" y="2401"/>
                    <a:pt x="3167" y="1673"/>
                    <a:pt x="2537" y="1673"/>
                  </a:cubicBezTo>
                  <a:cubicBezTo>
                    <a:pt x="2181" y="1673"/>
                    <a:pt x="1797" y="1905"/>
                    <a:pt x="1560" y="2448"/>
                  </a:cubicBezTo>
                  <a:cubicBezTo>
                    <a:pt x="2138" y="961"/>
                    <a:pt x="1267" y="0"/>
                    <a:pt x="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6356325" y="1111725"/>
              <a:ext cx="24150" cy="21825"/>
            </a:xfrm>
            <a:custGeom>
              <a:avLst/>
              <a:gdLst/>
              <a:ahLst/>
              <a:cxnLst/>
              <a:rect l="l" t="t" r="r" b="b"/>
              <a:pathLst>
                <a:path w="966" h="873" extrusionOk="0">
                  <a:moveTo>
                    <a:pt x="919" y="1"/>
                  </a:moveTo>
                  <a:cubicBezTo>
                    <a:pt x="809" y="1"/>
                    <a:pt x="524" y="20"/>
                    <a:pt x="313" y="210"/>
                  </a:cubicBezTo>
                  <a:cubicBezTo>
                    <a:pt x="47" y="450"/>
                    <a:pt x="1" y="871"/>
                    <a:pt x="1" y="871"/>
                  </a:cubicBezTo>
                  <a:cubicBezTo>
                    <a:pt x="1" y="871"/>
                    <a:pt x="17" y="872"/>
                    <a:pt x="46" y="872"/>
                  </a:cubicBezTo>
                  <a:cubicBezTo>
                    <a:pt x="156" y="872"/>
                    <a:pt x="441" y="853"/>
                    <a:pt x="652" y="663"/>
                  </a:cubicBezTo>
                  <a:cubicBezTo>
                    <a:pt x="918" y="423"/>
                    <a:pt x="965" y="2"/>
                    <a:pt x="965" y="2"/>
                  </a:cubicBezTo>
                  <a:cubicBezTo>
                    <a:pt x="965" y="2"/>
                    <a:pt x="949" y="1"/>
                    <a:pt x="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6163050" y="1177150"/>
              <a:ext cx="23300" cy="32375"/>
            </a:xfrm>
            <a:custGeom>
              <a:avLst/>
              <a:gdLst/>
              <a:ahLst/>
              <a:cxnLst/>
              <a:rect l="l" t="t" r="r" b="b"/>
              <a:pathLst>
                <a:path w="932" h="1295" extrusionOk="0">
                  <a:moveTo>
                    <a:pt x="824" y="1"/>
                  </a:moveTo>
                  <a:cubicBezTo>
                    <a:pt x="824" y="1"/>
                    <a:pt x="396" y="109"/>
                    <a:pt x="199" y="465"/>
                  </a:cubicBezTo>
                  <a:cubicBezTo>
                    <a:pt x="0" y="823"/>
                    <a:pt x="106" y="1295"/>
                    <a:pt x="106" y="1295"/>
                  </a:cubicBezTo>
                  <a:cubicBezTo>
                    <a:pt x="106" y="1295"/>
                    <a:pt x="534" y="1186"/>
                    <a:pt x="731" y="829"/>
                  </a:cubicBezTo>
                  <a:cubicBezTo>
                    <a:pt x="931" y="472"/>
                    <a:pt x="824" y="1"/>
                    <a:pt x="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6331750" y="1084125"/>
              <a:ext cx="23500" cy="45750"/>
            </a:xfrm>
            <a:custGeom>
              <a:avLst/>
              <a:gdLst/>
              <a:ahLst/>
              <a:cxnLst/>
              <a:rect l="l" t="t" r="r" b="b"/>
              <a:pathLst>
                <a:path w="940" h="1830" extrusionOk="0">
                  <a:moveTo>
                    <a:pt x="265" y="0"/>
                  </a:moveTo>
                  <a:cubicBezTo>
                    <a:pt x="265" y="0"/>
                    <a:pt x="1" y="506"/>
                    <a:pt x="114" y="1011"/>
                  </a:cubicBezTo>
                  <a:cubicBezTo>
                    <a:pt x="228" y="1516"/>
                    <a:pt x="676" y="1829"/>
                    <a:pt x="676" y="1829"/>
                  </a:cubicBezTo>
                  <a:cubicBezTo>
                    <a:pt x="676" y="1829"/>
                    <a:pt x="940" y="1324"/>
                    <a:pt x="827" y="818"/>
                  </a:cubicBezTo>
                  <a:cubicBezTo>
                    <a:pt x="713" y="314"/>
                    <a:pt x="265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4062875" y="1095150"/>
              <a:ext cx="129725" cy="269275"/>
            </a:xfrm>
            <a:custGeom>
              <a:avLst/>
              <a:gdLst/>
              <a:ahLst/>
              <a:cxnLst/>
              <a:rect l="l" t="t" r="r" b="b"/>
              <a:pathLst>
                <a:path w="5189" h="10771" extrusionOk="0">
                  <a:moveTo>
                    <a:pt x="2596" y="0"/>
                  </a:moveTo>
                  <a:lnTo>
                    <a:pt x="2528" y="2006"/>
                  </a:lnTo>
                  <a:lnTo>
                    <a:pt x="1475" y="1164"/>
                  </a:lnTo>
                  <a:lnTo>
                    <a:pt x="1363" y="1261"/>
                  </a:lnTo>
                  <a:lnTo>
                    <a:pt x="2378" y="2519"/>
                  </a:lnTo>
                  <a:lnTo>
                    <a:pt x="2190" y="6352"/>
                  </a:lnTo>
                  <a:lnTo>
                    <a:pt x="1691" y="5868"/>
                  </a:lnTo>
                  <a:lnTo>
                    <a:pt x="1725" y="4561"/>
                  </a:lnTo>
                  <a:lnTo>
                    <a:pt x="1531" y="4512"/>
                  </a:lnTo>
                  <a:lnTo>
                    <a:pt x="1351" y="5559"/>
                  </a:lnTo>
                  <a:lnTo>
                    <a:pt x="127" y="4512"/>
                  </a:lnTo>
                  <a:lnTo>
                    <a:pt x="1" y="4614"/>
                  </a:lnTo>
                  <a:lnTo>
                    <a:pt x="2077" y="7019"/>
                  </a:lnTo>
                  <a:lnTo>
                    <a:pt x="1817" y="10771"/>
                  </a:lnTo>
                  <a:lnTo>
                    <a:pt x="3515" y="10771"/>
                  </a:lnTo>
                  <a:lnTo>
                    <a:pt x="3302" y="6044"/>
                  </a:lnTo>
                  <a:lnTo>
                    <a:pt x="4238" y="4578"/>
                  </a:lnTo>
                  <a:lnTo>
                    <a:pt x="5189" y="4434"/>
                  </a:lnTo>
                  <a:lnTo>
                    <a:pt x="5189" y="4288"/>
                  </a:lnTo>
                  <a:lnTo>
                    <a:pt x="4319" y="4301"/>
                  </a:lnTo>
                  <a:lnTo>
                    <a:pt x="4319" y="4301"/>
                  </a:lnTo>
                  <a:lnTo>
                    <a:pt x="4819" y="3513"/>
                  </a:lnTo>
                  <a:lnTo>
                    <a:pt x="4689" y="3428"/>
                  </a:lnTo>
                  <a:lnTo>
                    <a:pt x="3318" y="4914"/>
                  </a:lnTo>
                  <a:lnTo>
                    <a:pt x="3052" y="2466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919950" y="719000"/>
              <a:ext cx="410375" cy="446450"/>
            </a:xfrm>
            <a:custGeom>
              <a:avLst/>
              <a:gdLst/>
              <a:ahLst/>
              <a:cxnLst/>
              <a:rect l="l" t="t" r="r" b="b"/>
              <a:pathLst>
                <a:path w="16415" h="17858" extrusionOk="0">
                  <a:moveTo>
                    <a:pt x="8705" y="0"/>
                  </a:moveTo>
                  <a:cubicBezTo>
                    <a:pt x="8678" y="0"/>
                    <a:pt x="8651" y="1"/>
                    <a:pt x="8624" y="2"/>
                  </a:cubicBezTo>
                  <a:cubicBezTo>
                    <a:pt x="7775" y="39"/>
                    <a:pt x="7060" y="648"/>
                    <a:pt x="6519" y="1304"/>
                  </a:cubicBezTo>
                  <a:cubicBezTo>
                    <a:pt x="5395" y="2664"/>
                    <a:pt x="4702" y="4376"/>
                    <a:pt x="4562" y="6134"/>
                  </a:cubicBezTo>
                  <a:cubicBezTo>
                    <a:pt x="4236" y="5686"/>
                    <a:pt x="3904" y="5231"/>
                    <a:pt x="3469" y="4890"/>
                  </a:cubicBezTo>
                  <a:cubicBezTo>
                    <a:pt x="3099" y="4600"/>
                    <a:pt x="2637" y="4395"/>
                    <a:pt x="2172" y="4395"/>
                  </a:cubicBezTo>
                  <a:cubicBezTo>
                    <a:pt x="2090" y="4395"/>
                    <a:pt x="2007" y="4402"/>
                    <a:pt x="1925" y="4415"/>
                  </a:cubicBezTo>
                  <a:cubicBezTo>
                    <a:pt x="1026" y="4562"/>
                    <a:pt x="453" y="5477"/>
                    <a:pt x="234" y="6362"/>
                  </a:cubicBezTo>
                  <a:cubicBezTo>
                    <a:pt x="0" y="7313"/>
                    <a:pt x="34" y="8309"/>
                    <a:pt x="331" y="9242"/>
                  </a:cubicBezTo>
                  <a:cubicBezTo>
                    <a:pt x="821" y="10775"/>
                    <a:pt x="1970" y="11991"/>
                    <a:pt x="3085" y="13150"/>
                  </a:cubicBezTo>
                  <a:cubicBezTo>
                    <a:pt x="2967" y="13097"/>
                    <a:pt x="2842" y="13073"/>
                    <a:pt x="2717" y="13073"/>
                  </a:cubicBezTo>
                  <a:cubicBezTo>
                    <a:pt x="2297" y="13073"/>
                    <a:pt x="1870" y="13344"/>
                    <a:pt x="1679" y="13732"/>
                  </a:cubicBezTo>
                  <a:cubicBezTo>
                    <a:pt x="1343" y="14416"/>
                    <a:pt x="1663" y="15202"/>
                    <a:pt x="2131" y="15746"/>
                  </a:cubicBezTo>
                  <a:cubicBezTo>
                    <a:pt x="2524" y="16203"/>
                    <a:pt x="3046" y="16533"/>
                    <a:pt x="3585" y="16803"/>
                  </a:cubicBezTo>
                  <a:cubicBezTo>
                    <a:pt x="5031" y="17529"/>
                    <a:pt x="6627" y="17858"/>
                    <a:pt x="8233" y="17858"/>
                  </a:cubicBezTo>
                  <a:cubicBezTo>
                    <a:pt x="9981" y="17858"/>
                    <a:pt x="11740" y="17469"/>
                    <a:pt x="13328" y="16781"/>
                  </a:cubicBezTo>
                  <a:cubicBezTo>
                    <a:pt x="14460" y="16291"/>
                    <a:pt x="15250" y="15481"/>
                    <a:pt x="15851" y="14398"/>
                  </a:cubicBezTo>
                  <a:lnTo>
                    <a:pt x="15858" y="14385"/>
                  </a:lnTo>
                  <a:cubicBezTo>
                    <a:pt x="16218" y="13735"/>
                    <a:pt x="16371" y="12987"/>
                    <a:pt x="16397" y="12246"/>
                  </a:cubicBezTo>
                  <a:cubicBezTo>
                    <a:pt x="16414" y="11779"/>
                    <a:pt x="16379" y="11297"/>
                    <a:pt x="16183" y="10872"/>
                  </a:cubicBezTo>
                  <a:cubicBezTo>
                    <a:pt x="15987" y="10447"/>
                    <a:pt x="15603" y="10087"/>
                    <a:pt x="15139" y="10021"/>
                  </a:cubicBezTo>
                  <a:cubicBezTo>
                    <a:pt x="15095" y="10014"/>
                    <a:pt x="15050" y="10011"/>
                    <a:pt x="15004" y="10011"/>
                  </a:cubicBezTo>
                  <a:cubicBezTo>
                    <a:pt x="14782" y="10011"/>
                    <a:pt x="14558" y="10089"/>
                    <a:pt x="14419" y="10257"/>
                  </a:cubicBezTo>
                  <a:lnTo>
                    <a:pt x="14419" y="10257"/>
                  </a:lnTo>
                  <a:cubicBezTo>
                    <a:pt x="14937" y="9612"/>
                    <a:pt x="15408" y="8906"/>
                    <a:pt x="15612" y="8104"/>
                  </a:cubicBezTo>
                  <a:cubicBezTo>
                    <a:pt x="15817" y="7297"/>
                    <a:pt x="15716" y="6374"/>
                    <a:pt x="15179" y="5738"/>
                  </a:cubicBezTo>
                  <a:cubicBezTo>
                    <a:pt x="14741" y="5218"/>
                    <a:pt x="14055" y="4949"/>
                    <a:pt x="13374" y="4949"/>
                  </a:cubicBezTo>
                  <a:cubicBezTo>
                    <a:pt x="13250" y="4949"/>
                    <a:pt x="13126" y="4958"/>
                    <a:pt x="13005" y="4976"/>
                  </a:cubicBezTo>
                  <a:cubicBezTo>
                    <a:pt x="12211" y="5093"/>
                    <a:pt x="11494" y="5556"/>
                    <a:pt x="10972" y="6165"/>
                  </a:cubicBezTo>
                  <a:cubicBezTo>
                    <a:pt x="11029" y="4912"/>
                    <a:pt x="11316" y="3648"/>
                    <a:pt x="11087" y="2415"/>
                  </a:cubicBezTo>
                  <a:cubicBezTo>
                    <a:pt x="10863" y="1208"/>
                    <a:pt x="9920" y="0"/>
                    <a:pt x="8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4018775" y="1172325"/>
              <a:ext cx="91975" cy="78725"/>
            </a:xfrm>
            <a:custGeom>
              <a:avLst/>
              <a:gdLst/>
              <a:ahLst/>
              <a:cxnLst/>
              <a:rect l="l" t="t" r="r" b="b"/>
              <a:pathLst>
                <a:path w="3679" h="3149" extrusionOk="0">
                  <a:moveTo>
                    <a:pt x="1690" y="1"/>
                  </a:moveTo>
                  <a:cubicBezTo>
                    <a:pt x="1378" y="1"/>
                    <a:pt x="1097" y="335"/>
                    <a:pt x="1428" y="854"/>
                  </a:cubicBezTo>
                  <a:cubicBezTo>
                    <a:pt x="1182" y="598"/>
                    <a:pt x="944" y="497"/>
                    <a:pt x="748" y="497"/>
                  </a:cubicBezTo>
                  <a:cubicBezTo>
                    <a:pt x="209" y="497"/>
                    <a:pt x="0" y="1268"/>
                    <a:pt x="880" y="1672"/>
                  </a:cubicBezTo>
                  <a:cubicBezTo>
                    <a:pt x="43" y="1688"/>
                    <a:pt x="278" y="2672"/>
                    <a:pt x="883" y="2672"/>
                  </a:cubicBezTo>
                  <a:cubicBezTo>
                    <a:pt x="1003" y="2672"/>
                    <a:pt x="1137" y="2633"/>
                    <a:pt x="1281" y="2541"/>
                  </a:cubicBezTo>
                  <a:lnTo>
                    <a:pt x="1281" y="2541"/>
                  </a:lnTo>
                  <a:cubicBezTo>
                    <a:pt x="1001" y="2754"/>
                    <a:pt x="1182" y="3149"/>
                    <a:pt x="1512" y="3149"/>
                  </a:cubicBezTo>
                  <a:cubicBezTo>
                    <a:pt x="1535" y="3149"/>
                    <a:pt x="1558" y="3147"/>
                    <a:pt x="1582" y="3143"/>
                  </a:cubicBezTo>
                  <a:cubicBezTo>
                    <a:pt x="2619" y="2973"/>
                    <a:pt x="3678" y="1320"/>
                    <a:pt x="2744" y="475"/>
                  </a:cubicBezTo>
                  <a:cubicBezTo>
                    <a:pt x="2674" y="393"/>
                    <a:pt x="2535" y="336"/>
                    <a:pt x="2415" y="336"/>
                  </a:cubicBezTo>
                  <a:cubicBezTo>
                    <a:pt x="2293" y="336"/>
                    <a:pt x="2189" y="394"/>
                    <a:pt x="2193" y="544"/>
                  </a:cubicBezTo>
                  <a:cubicBezTo>
                    <a:pt x="2143" y="165"/>
                    <a:pt x="1909" y="1"/>
                    <a:pt x="1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4027725" y="921500"/>
              <a:ext cx="223250" cy="243950"/>
            </a:xfrm>
            <a:custGeom>
              <a:avLst/>
              <a:gdLst/>
              <a:ahLst/>
              <a:cxnLst/>
              <a:rect l="l" t="t" r="r" b="b"/>
              <a:pathLst>
                <a:path w="8930" h="9758" extrusionOk="0">
                  <a:moveTo>
                    <a:pt x="3022" y="0"/>
                  </a:moveTo>
                  <a:cubicBezTo>
                    <a:pt x="2932" y="0"/>
                    <a:pt x="2843" y="11"/>
                    <a:pt x="2754" y="33"/>
                  </a:cubicBezTo>
                  <a:cubicBezTo>
                    <a:pt x="2079" y="203"/>
                    <a:pt x="1755" y="1017"/>
                    <a:pt x="1830" y="1710"/>
                  </a:cubicBezTo>
                  <a:cubicBezTo>
                    <a:pt x="1905" y="2403"/>
                    <a:pt x="2260" y="3028"/>
                    <a:pt x="2491" y="3686"/>
                  </a:cubicBezTo>
                  <a:cubicBezTo>
                    <a:pt x="2179" y="3486"/>
                    <a:pt x="1813" y="3361"/>
                    <a:pt x="1445" y="3361"/>
                  </a:cubicBezTo>
                  <a:cubicBezTo>
                    <a:pt x="1370" y="3361"/>
                    <a:pt x="1294" y="3367"/>
                    <a:pt x="1219" y="3378"/>
                  </a:cubicBezTo>
                  <a:cubicBezTo>
                    <a:pt x="779" y="3443"/>
                    <a:pt x="362" y="3721"/>
                    <a:pt x="185" y="4130"/>
                  </a:cubicBezTo>
                  <a:cubicBezTo>
                    <a:pt x="1" y="4554"/>
                    <a:pt x="93" y="5062"/>
                    <a:pt x="332" y="5458"/>
                  </a:cubicBezTo>
                  <a:cubicBezTo>
                    <a:pt x="570" y="5851"/>
                    <a:pt x="933" y="6152"/>
                    <a:pt x="1311" y="6412"/>
                  </a:cubicBezTo>
                  <a:lnTo>
                    <a:pt x="1311" y="6412"/>
                  </a:lnTo>
                  <a:cubicBezTo>
                    <a:pt x="1250" y="6372"/>
                    <a:pt x="1177" y="6354"/>
                    <a:pt x="1103" y="6354"/>
                  </a:cubicBezTo>
                  <a:cubicBezTo>
                    <a:pt x="1030" y="6354"/>
                    <a:pt x="956" y="6371"/>
                    <a:pt x="890" y="6401"/>
                  </a:cubicBezTo>
                  <a:cubicBezTo>
                    <a:pt x="655" y="6511"/>
                    <a:pt x="508" y="6764"/>
                    <a:pt x="471" y="7021"/>
                  </a:cubicBezTo>
                  <a:cubicBezTo>
                    <a:pt x="435" y="7278"/>
                    <a:pt x="494" y="7540"/>
                    <a:pt x="577" y="7786"/>
                  </a:cubicBezTo>
                  <a:cubicBezTo>
                    <a:pt x="709" y="8176"/>
                    <a:pt x="910" y="8550"/>
                    <a:pt x="1205" y="8836"/>
                  </a:cubicBezTo>
                  <a:lnTo>
                    <a:pt x="1210" y="8842"/>
                  </a:lnTo>
                  <a:cubicBezTo>
                    <a:pt x="1703" y="9323"/>
                    <a:pt x="2253" y="9627"/>
                    <a:pt x="2933" y="9708"/>
                  </a:cubicBezTo>
                  <a:cubicBezTo>
                    <a:pt x="3216" y="9741"/>
                    <a:pt x="3502" y="9757"/>
                    <a:pt x="3789" y="9757"/>
                  </a:cubicBezTo>
                  <a:cubicBezTo>
                    <a:pt x="5364" y="9757"/>
                    <a:pt x="6965" y="9253"/>
                    <a:pt x="8118" y="8163"/>
                  </a:cubicBezTo>
                  <a:cubicBezTo>
                    <a:pt x="8362" y="7932"/>
                    <a:pt x="8586" y="7673"/>
                    <a:pt x="8723" y="7367"/>
                  </a:cubicBezTo>
                  <a:cubicBezTo>
                    <a:pt x="8884" y="7004"/>
                    <a:pt x="8929" y="6535"/>
                    <a:pt x="8642" y="6225"/>
                  </a:cubicBezTo>
                  <a:cubicBezTo>
                    <a:pt x="8517" y="6093"/>
                    <a:pt x="8332" y="6017"/>
                    <a:pt x="8153" y="6017"/>
                  </a:cubicBezTo>
                  <a:cubicBezTo>
                    <a:pt x="8024" y="6017"/>
                    <a:pt x="7898" y="6056"/>
                    <a:pt x="7800" y="6141"/>
                  </a:cubicBezTo>
                  <a:cubicBezTo>
                    <a:pt x="8208" y="5346"/>
                    <a:pt x="8626" y="4516"/>
                    <a:pt x="8642" y="3622"/>
                  </a:cubicBezTo>
                  <a:cubicBezTo>
                    <a:pt x="8649" y="3080"/>
                    <a:pt x="8508" y="2544"/>
                    <a:pt x="8232" y="2075"/>
                  </a:cubicBezTo>
                  <a:cubicBezTo>
                    <a:pt x="7994" y="1672"/>
                    <a:pt x="7590" y="1303"/>
                    <a:pt x="7133" y="1303"/>
                  </a:cubicBezTo>
                  <a:cubicBezTo>
                    <a:pt x="7097" y="1303"/>
                    <a:pt x="7060" y="1305"/>
                    <a:pt x="7022" y="1310"/>
                  </a:cubicBezTo>
                  <a:cubicBezTo>
                    <a:pt x="6717" y="1350"/>
                    <a:pt x="6454" y="1557"/>
                    <a:pt x="6277" y="1809"/>
                  </a:cubicBezTo>
                  <a:cubicBezTo>
                    <a:pt x="6101" y="2061"/>
                    <a:pt x="5996" y="2355"/>
                    <a:pt x="5894" y="2645"/>
                  </a:cubicBezTo>
                  <a:cubicBezTo>
                    <a:pt x="5534" y="1727"/>
                    <a:pt x="4902" y="939"/>
                    <a:pt x="4082" y="389"/>
                  </a:cubicBezTo>
                  <a:cubicBezTo>
                    <a:pt x="3765" y="178"/>
                    <a:pt x="3394" y="0"/>
                    <a:pt x="3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3940025" y="1026675"/>
              <a:ext cx="20900" cy="28500"/>
            </a:xfrm>
            <a:custGeom>
              <a:avLst/>
              <a:gdLst/>
              <a:ahLst/>
              <a:cxnLst/>
              <a:rect l="l" t="t" r="r" b="b"/>
              <a:pathLst>
                <a:path w="836" h="1140" extrusionOk="0">
                  <a:moveTo>
                    <a:pt x="104" y="1"/>
                  </a:moveTo>
                  <a:cubicBezTo>
                    <a:pt x="104" y="1"/>
                    <a:pt x="1" y="390"/>
                    <a:pt x="174" y="705"/>
                  </a:cubicBezTo>
                  <a:cubicBezTo>
                    <a:pt x="348" y="1019"/>
                    <a:pt x="733" y="1139"/>
                    <a:pt x="733" y="1139"/>
                  </a:cubicBezTo>
                  <a:cubicBezTo>
                    <a:pt x="733" y="1139"/>
                    <a:pt x="836" y="750"/>
                    <a:pt x="662" y="435"/>
                  </a:cubicBezTo>
                  <a:cubicBezTo>
                    <a:pt x="488" y="122"/>
                    <a:pt x="105" y="1"/>
                    <a:pt x="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3908850" y="1054150"/>
              <a:ext cx="44625" cy="19200"/>
            </a:xfrm>
            <a:custGeom>
              <a:avLst/>
              <a:gdLst/>
              <a:ahLst/>
              <a:cxnLst/>
              <a:rect l="l" t="t" r="r" b="b"/>
              <a:pathLst>
                <a:path w="1785" h="768" extrusionOk="0">
                  <a:moveTo>
                    <a:pt x="927" y="0"/>
                  </a:moveTo>
                  <a:cubicBezTo>
                    <a:pt x="908" y="0"/>
                    <a:pt x="889" y="1"/>
                    <a:pt x="870" y="2"/>
                  </a:cubicBezTo>
                  <a:cubicBezTo>
                    <a:pt x="378" y="30"/>
                    <a:pt x="1" y="437"/>
                    <a:pt x="1" y="437"/>
                  </a:cubicBezTo>
                  <a:cubicBezTo>
                    <a:pt x="1" y="437"/>
                    <a:pt x="390" y="768"/>
                    <a:pt x="857" y="768"/>
                  </a:cubicBezTo>
                  <a:cubicBezTo>
                    <a:pt x="876" y="768"/>
                    <a:pt x="896" y="767"/>
                    <a:pt x="915" y="766"/>
                  </a:cubicBezTo>
                  <a:cubicBezTo>
                    <a:pt x="1408" y="737"/>
                    <a:pt x="1785" y="332"/>
                    <a:pt x="1785" y="332"/>
                  </a:cubicBezTo>
                  <a:cubicBezTo>
                    <a:pt x="1785" y="332"/>
                    <a:pt x="1395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4194300" y="1205575"/>
              <a:ext cx="16025" cy="8475"/>
            </a:xfrm>
            <a:custGeom>
              <a:avLst/>
              <a:gdLst/>
              <a:ahLst/>
              <a:cxnLst/>
              <a:rect l="l" t="t" r="r" b="b"/>
              <a:pathLst>
                <a:path w="641" h="339" extrusionOk="0">
                  <a:moveTo>
                    <a:pt x="206" y="0"/>
                  </a:moveTo>
                  <a:cubicBezTo>
                    <a:pt x="92" y="0"/>
                    <a:pt x="1" y="36"/>
                    <a:pt x="1" y="36"/>
                  </a:cubicBezTo>
                  <a:cubicBezTo>
                    <a:pt x="1" y="36"/>
                    <a:pt x="86" y="232"/>
                    <a:pt x="262" y="307"/>
                  </a:cubicBezTo>
                  <a:cubicBezTo>
                    <a:pt x="320" y="331"/>
                    <a:pt x="379" y="339"/>
                    <a:pt x="434" y="339"/>
                  </a:cubicBezTo>
                  <a:cubicBezTo>
                    <a:pt x="548" y="339"/>
                    <a:pt x="640" y="303"/>
                    <a:pt x="640" y="303"/>
                  </a:cubicBezTo>
                  <a:cubicBezTo>
                    <a:pt x="640" y="303"/>
                    <a:pt x="555" y="107"/>
                    <a:pt x="377" y="33"/>
                  </a:cubicBezTo>
                  <a:cubicBezTo>
                    <a:pt x="320" y="8"/>
                    <a:pt x="260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4193900" y="1185925"/>
              <a:ext cx="17825" cy="15900"/>
            </a:xfrm>
            <a:custGeom>
              <a:avLst/>
              <a:gdLst/>
              <a:ahLst/>
              <a:cxnLst/>
              <a:rect l="l" t="t" r="r" b="b"/>
              <a:pathLst>
                <a:path w="713" h="636" extrusionOk="0">
                  <a:moveTo>
                    <a:pt x="704" y="0"/>
                  </a:moveTo>
                  <a:cubicBezTo>
                    <a:pt x="653" y="0"/>
                    <a:pt x="398" y="9"/>
                    <a:pt x="221" y="165"/>
                  </a:cubicBezTo>
                  <a:cubicBezTo>
                    <a:pt x="25" y="341"/>
                    <a:pt x="1" y="636"/>
                    <a:pt x="1" y="636"/>
                  </a:cubicBezTo>
                  <a:cubicBezTo>
                    <a:pt x="1" y="636"/>
                    <a:pt x="4" y="636"/>
                    <a:pt x="10" y="636"/>
                  </a:cubicBezTo>
                  <a:cubicBezTo>
                    <a:pt x="61" y="636"/>
                    <a:pt x="317" y="628"/>
                    <a:pt x="493" y="470"/>
                  </a:cubicBezTo>
                  <a:cubicBezTo>
                    <a:pt x="690" y="295"/>
                    <a:pt x="713" y="0"/>
                    <a:pt x="713" y="0"/>
                  </a:cubicBezTo>
                  <a:cubicBezTo>
                    <a:pt x="713" y="0"/>
                    <a:pt x="710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4183200" y="923300"/>
              <a:ext cx="22675" cy="23300"/>
            </a:xfrm>
            <a:custGeom>
              <a:avLst/>
              <a:gdLst/>
              <a:ahLst/>
              <a:cxnLst/>
              <a:rect l="l" t="t" r="r" b="b"/>
              <a:pathLst>
                <a:path w="907" h="932" extrusionOk="0">
                  <a:moveTo>
                    <a:pt x="906" y="1"/>
                  </a:moveTo>
                  <a:cubicBezTo>
                    <a:pt x="906" y="1"/>
                    <a:pt x="503" y="14"/>
                    <a:pt x="254" y="271"/>
                  </a:cubicBezTo>
                  <a:cubicBezTo>
                    <a:pt x="3" y="529"/>
                    <a:pt x="0" y="931"/>
                    <a:pt x="0" y="931"/>
                  </a:cubicBezTo>
                  <a:cubicBezTo>
                    <a:pt x="0" y="931"/>
                    <a:pt x="402" y="917"/>
                    <a:pt x="652" y="660"/>
                  </a:cubicBezTo>
                  <a:cubicBezTo>
                    <a:pt x="903" y="402"/>
                    <a:pt x="906" y="1"/>
                    <a:pt x="9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4035800" y="989900"/>
              <a:ext cx="21100" cy="10800"/>
            </a:xfrm>
            <a:custGeom>
              <a:avLst/>
              <a:gdLst/>
              <a:ahLst/>
              <a:cxnLst/>
              <a:rect l="l" t="t" r="r" b="b"/>
              <a:pathLst>
                <a:path w="844" h="432" extrusionOk="0">
                  <a:moveTo>
                    <a:pt x="289" y="1"/>
                  </a:moveTo>
                  <a:cubicBezTo>
                    <a:pt x="130" y="1"/>
                    <a:pt x="0" y="56"/>
                    <a:pt x="0" y="56"/>
                  </a:cubicBezTo>
                  <a:cubicBezTo>
                    <a:pt x="0" y="56"/>
                    <a:pt x="120" y="308"/>
                    <a:pt x="352" y="397"/>
                  </a:cubicBezTo>
                  <a:cubicBezTo>
                    <a:pt x="420" y="422"/>
                    <a:pt x="490" y="432"/>
                    <a:pt x="554" y="432"/>
                  </a:cubicBezTo>
                  <a:cubicBezTo>
                    <a:pt x="713" y="432"/>
                    <a:pt x="843" y="376"/>
                    <a:pt x="843" y="376"/>
                  </a:cubicBezTo>
                  <a:cubicBezTo>
                    <a:pt x="843" y="376"/>
                    <a:pt x="724" y="125"/>
                    <a:pt x="490" y="36"/>
                  </a:cubicBezTo>
                  <a:cubicBezTo>
                    <a:pt x="423" y="10"/>
                    <a:pt x="354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4153875" y="902100"/>
              <a:ext cx="26500" cy="41925"/>
            </a:xfrm>
            <a:custGeom>
              <a:avLst/>
              <a:gdLst/>
              <a:ahLst/>
              <a:cxnLst/>
              <a:rect l="l" t="t" r="r" b="b"/>
              <a:pathLst>
                <a:path w="1060" h="1677" extrusionOk="0">
                  <a:moveTo>
                    <a:pt x="221" y="0"/>
                  </a:moveTo>
                  <a:cubicBezTo>
                    <a:pt x="221" y="0"/>
                    <a:pt x="1" y="508"/>
                    <a:pt x="171" y="970"/>
                  </a:cubicBezTo>
                  <a:cubicBezTo>
                    <a:pt x="341" y="1434"/>
                    <a:pt x="839" y="1677"/>
                    <a:pt x="839" y="1677"/>
                  </a:cubicBezTo>
                  <a:cubicBezTo>
                    <a:pt x="839" y="1677"/>
                    <a:pt x="1059" y="1169"/>
                    <a:pt x="889" y="706"/>
                  </a:cubicBezTo>
                  <a:cubicBezTo>
                    <a:pt x="718" y="243"/>
                    <a:pt x="221" y="0"/>
                    <a:pt x="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4054925" y="1203900"/>
              <a:ext cx="37550" cy="33650"/>
            </a:xfrm>
            <a:custGeom>
              <a:avLst/>
              <a:gdLst/>
              <a:ahLst/>
              <a:cxnLst/>
              <a:rect l="l" t="t" r="r" b="b"/>
              <a:pathLst>
                <a:path w="1502" h="1346" extrusionOk="0">
                  <a:moveTo>
                    <a:pt x="1104" y="0"/>
                  </a:moveTo>
                  <a:cubicBezTo>
                    <a:pt x="973" y="0"/>
                    <a:pt x="934" y="192"/>
                    <a:pt x="797" y="195"/>
                  </a:cubicBezTo>
                  <a:cubicBezTo>
                    <a:pt x="796" y="195"/>
                    <a:pt x="795" y="195"/>
                    <a:pt x="795" y="195"/>
                  </a:cubicBezTo>
                  <a:cubicBezTo>
                    <a:pt x="761" y="195"/>
                    <a:pt x="731" y="173"/>
                    <a:pt x="708" y="149"/>
                  </a:cubicBezTo>
                  <a:cubicBezTo>
                    <a:pt x="670" y="109"/>
                    <a:pt x="633" y="52"/>
                    <a:pt x="576" y="39"/>
                  </a:cubicBezTo>
                  <a:cubicBezTo>
                    <a:pt x="568" y="37"/>
                    <a:pt x="560" y="36"/>
                    <a:pt x="553" y="36"/>
                  </a:cubicBezTo>
                  <a:cubicBezTo>
                    <a:pt x="485" y="36"/>
                    <a:pt x="424" y="101"/>
                    <a:pt x="407" y="170"/>
                  </a:cubicBezTo>
                  <a:cubicBezTo>
                    <a:pt x="387" y="246"/>
                    <a:pt x="406" y="326"/>
                    <a:pt x="417" y="405"/>
                  </a:cubicBezTo>
                  <a:cubicBezTo>
                    <a:pt x="427" y="483"/>
                    <a:pt x="426" y="570"/>
                    <a:pt x="377" y="632"/>
                  </a:cubicBezTo>
                  <a:cubicBezTo>
                    <a:pt x="287" y="745"/>
                    <a:pt x="92" y="709"/>
                    <a:pt x="38" y="859"/>
                  </a:cubicBezTo>
                  <a:cubicBezTo>
                    <a:pt x="0" y="962"/>
                    <a:pt x="38" y="1091"/>
                    <a:pt x="104" y="1174"/>
                  </a:cubicBezTo>
                  <a:cubicBezTo>
                    <a:pt x="184" y="1270"/>
                    <a:pt x="306" y="1324"/>
                    <a:pt x="431" y="1340"/>
                  </a:cubicBezTo>
                  <a:cubicBezTo>
                    <a:pt x="469" y="1344"/>
                    <a:pt x="507" y="1346"/>
                    <a:pt x="544" y="1346"/>
                  </a:cubicBezTo>
                  <a:cubicBezTo>
                    <a:pt x="595" y="1346"/>
                    <a:pt x="646" y="1342"/>
                    <a:pt x="697" y="1335"/>
                  </a:cubicBezTo>
                  <a:cubicBezTo>
                    <a:pt x="922" y="1306"/>
                    <a:pt x="1143" y="1235"/>
                    <a:pt x="1295" y="1055"/>
                  </a:cubicBezTo>
                  <a:cubicBezTo>
                    <a:pt x="1464" y="854"/>
                    <a:pt x="1501" y="585"/>
                    <a:pt x="1423" y="338"/>
                  </a:cubicBezTo>
                  <a:cubicBezTo>
                    <a:pt x="1379" y="198"/>
                    <a:pt x="1289" y="31"/>
                    <a:pt x="1130" y="3"/>
                  </a:cubicBezTo>
                  <a:cubicBezTo>
                    <a:pt x="1121" y="1"/>
                    <a:pt x="1112" y="0"/>
                    <a:pt x="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4265075" y="309825"/>
              <a:ext cx="1917800" cy="499325"/>
            </a:xfrm>
            <a:custGeom>
              <a:avLst/>
              <a:gdLst/>
              <a:ahLst/>
              <a:cxnLst/>
              <a:rect l="l" t="t" r="r" b="b"/>
              <a:pathLst>
                <a:path w="76712" h="19973" extrusionOk="0">
                  <a:moveTo>
                    <a:pt x="20758" y="0"/>
                  </a:moveTo>
                  <a:lnTo>
                    <a:pt x="1" y="19972"/>
                  </a:lnTo>
                  <a:lnTo>
                    <a:pt x="76711" y="19972"/>
                  </a:lnTo>
                  <a:lnTo>
                    <a:pt x="56593" y="614"/>
                  </a:lnTo>
                  <a:lnTo>
                    <a:pt x="207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5556350" y="809075"/>
              <a:ext cx="582175" cy="520775"/>
            </a:xfrm>
            <a:custGeom>
              <a:avLst/>
              <a:gdLst/>
              <a:ahLst/>
              <a:cxnLst/>
              <a:rect l="l" t="t" r="r" b="b"/>
              <a:pathLst>
                <a:path w="2328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3287" y="20830"/>
                  </a:lnTo>
                  <a:lnTo>
                    <a:pt x="23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074850" y="809075"/>
              <a:ext cx="63675" cy="520775"/>
            </a:xfrm>
            <a:custGeom>
              <a:avLst/>
              <a:gdLst/>
              <a:ahLst/>
              <a:cxnLst/>
              <a:rect l="l" t="t" r="r" b="b"/>
              <a:pathLst>
                <a:path w="254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547" y="20830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rgbClr val="F4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5556350" y="809075"/>
              <a:ext cx="63675" cy="520775"/>
            </a:xfrm>
            <a:custGeom>
              <a:avLst/>
              <a:gdLst/>
              <a:ahLst/>
              <a:cxnLst/>
              <a:rect l="l" t="t" r="r" b="b"/>
              <a:pathLst>
                <a:path w="254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546" y="20830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F4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5620000" y="884475"/>
              <a:ext cx="454875" cy="6400"/>
            </a:xfrm>
            <a:custGeom>
              <a:avLst/>
              <a:gdLst/>
              <a:ahLst/>
              <a:cxnLst/>
              <a:rect l="l" t="t" r="r" b="b"/>
              <a:pathLst>
                <a:path w="18195" h="256" extrusionOk="0">
                  <a:moveTo>
                    <a:pt x="0" y="1"/>
                  </a:moveTo>
                  <a:lnTo>
                    <a:pt x="0" y="256"/>
                  </a:lnTo>
                  <a:lnTo>
                    <a:pt x="18195" y="256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5620000" y="957825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5620000" y="1031175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0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5620000" y="1104550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8195" y="256"/>
                  </a:lnTo>
                  <a:lnTo>
                    <a:pt x="18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5620000" y="1177875"/>
              <a:ext cx="454875" cy="6450"/>
            </a:xfrm>
            <a:custGeom>
              <a:avLst/>
              <a:gdLst/>
              <a:ahLst/>
              <a:cxnLst/>
              <a:rect l="l" t="t" r="r" b="b"/>
              <a:pathLst>
                <a:path w="18195" h="258" extrusionOk="0">
                  <a:moveTo>
                    <a:pt x="0" y="1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5620000" y="1251250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5556350" y="884475"/>
              <a:ext cx="63675" cy="6400"/>
            </a:xfrm>
            <a:custGeom>
              <a:avLst/>
              <a:gdLst/>
              <a:ahLst/>
              <a:cxnLst/>
              <a:rect l="l" t="t" r="r" b="b"/>
              <a:pathLst>
                <a:path w="2547" h="256" extrusionOk="0">
                  <a:moveTo>
                    <a:pt x="1" y="1"/>
                  </a:moveTo>
                  <a:lnTo>
                    <a:pt x="1" y="256"/>
                  </a:lnTo>
                  <a:lnTo>
                    <a:pt x="2546" y="256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5556350" y="95782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5556350" y="103117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5556350" y="11045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6"/>
                  </a:lnTo>
                  <a:lnTo>
                    <a:pt x="2546" y="256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5556350" y="1177875"/>
              <a:ext cx="63675" cy="6450"/>
            </a:xfrm>
            <a:custGeom>
              <a:avLst/>
              <a:gdLst/>
              <a:ahLst/>
              <a:cxnLst/>
              <a:rect l="l" t="t" r="r" b="b"/>
              <a:pathLst>
                <a:path w="254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5556350" y="12512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6074850" y="884475"/>
              <a:ext cx="63675" cy="6400"/>
            </a:xfrm>
            <a:custGeom>
              <a:avLst/>
              <a:gdLst/>
              <a:ahLst/>
              <a:cxnLst/>
              <a:rect l="l" t="t" r="r" b="b"/>
              <a:pathLst>
                <a:path w="2547" h="256" extrusionOk="0">
                  <a:moveTo>
                    <a:pt x="1" y="1"/>
                  </a:moveTo>
                  <a:lnTo>
                    <a:pt x="1" y="256"/>
                  </a:lnTo>
                  <a:lnTo>
                    <a:pt x="2547" y="256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6074850" y="95782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6074850" y="103117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6074850" y="11045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6"/>
                  </a:lnTo>
                  <a:lnTo>
                    <a:pt x="2547" y="256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6074850" y="1177875"/>
              <a:ext cx="63675" cy="6450"/>
            </a:xfrm>
            <a:custGeom>
              <a:avLst/>
              <a:gdLst/>
              <a:ahLst/>
              <a:cxnLst/>
              <a:rect l="l" t="t" r="r" b="b"/>
              <a:pathLst>
                <a:path w="254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6074850" y="12512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4309450" y="809075"/>
              <a:ext cx="582175" cy="520775"/>
            </a:xfrm>
            <a:custGeom>
              <a:avLst/>
              <a:gdLst/>
              <a:ahLst/>
              <a:cxnLst/>
              <a:rect l="l" t="t" r="r" b="b"/>
              <a:pathLst>
                <a:path w="2328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3286" y="20830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4309450" y="884475"/>
              <a:ext cx="577175" cy="6400"/>
            </a:xfrm>
            <a:custGeom>
              <a:avLst/>
              <a:gdLst/>
              <a:ahLst/>
              <a:cxnLst/>
              <a:rect l="l" t="t" r="r" b="b"/>
              <a:pathLst>
                <a:path w="23087" h="256" extrusionOk="0">
                  <a:moveTo>
                    <a:pt x="1" y="1"/>
                  </a:moveTo>
                  <a:lnTo>
                    <a:pt x="1" y="256"/>
                  </a:lnTo>
                  <a:lnTo>
                    <a:pt x="23086" y="256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4309450" y="957825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4309450" y="1031175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4309450" y="1104550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0"/>
                  </a:moveTo>
                  <a:lnTo>
                    <a:pt x="1" y="256"/>
                  </a:lnTo>
                  <a:lnTo>
                    <a:pt x="23086" y="256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4309450" y="1177875"/>
              <a:ext cx="577175" cy="6450"/>
            </a:xfrm>
            <a:custGeom>
              <a:avLst/>
              <a:gdLst/>
              <a:ahLst/>
              <a:cxnLst/>
              <a:rect l="l" t="t" r="r" b="b"/>
              <a:pathLst>
                <a:path w="2308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4309450" y="1251250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4408875" y="916125"/>
              <a:ext cx="383300" cy="413725"/>
            </a:xfrm>
            <a:custGeom>
              <a:avLst/>
              <a:gdLst/>
              <a:ahLst/>
              <a:cxnLst/>
              <a:rect l="l" t="t" r="r" b="b"/>
              <a:pathLst>
                <a:path w="15332" h="16549" extrusionOk="0">
                  <a:moveTo>
                    <a:pt x="1" y="1"/>
                  </a:moveTo>
                  <a:lnTo>
                    <a:pt x="1" y="16548"/>
                  </a:lnTo>
                  <a:lnTo>
                    <a:pt x="15332" y="16548"/>
                  </a:lnTo>
                  <a:lnTo>
                    <a:pt x="15332" y="1"/>
                  </a:lnTo>
                  <a:close/>
                </a:path>
              </a:pathLst>
            </a:custGeom>
            <a:solidFill>
              <a:srgbClr val="F4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4408875" y="916125"/>
              <a:ext cx="383300" cy="80425"/>
            </a:xfrm>
            <a:custGeom>
              <a:avLst/>
              <a:gdLst/>
              <a:ahLst/>
              <a:cxnLst/>
              <a:rect l="l" t="t" r="r" b="b"/>
              <a:pathLst>
                <a:path w="15332" h="3217" extrusionOk="0">
                  <a:moveTo>
                    <a:pt x="1" y="1"/>
                  </a:moveTo>
                  <a:lnTo>
                    <a:pt x="1" y="3217"/>
                  </a:lnTo>
                  <a:lnTo>
                    <a:pt x="15332" y="729"/>
                  </a:lnTo>
                  <a:lnTo>
                    <a:pt x="153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4866125" y="809125"/>
              <a:ext cx="25500" cy="520725"/>
            </a:xfrm>
            <a:custGeom>
              <a:avLst/>
              <a:gdLst/>
              <a:ahLst/>
              <a:cxnLst/>
              <a:rect l="l" t="t" r="r" b="b"/>
              <a:pathLst>
                <a:path w="1020" h="20829" extrusionOk="0">
                  <a:moveTo>
                    <a:pt x="637" y="0"/>
                  </a:moveTo>
                  <a:lnTo>
                    <a:pt x="0" y="20828"/>
                  </a:lnTo>
                  <a:lnTo>
                    <a:pt x="1019" y="20828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4309450" y="809125"/>
              <a:ext cx="582175" cy="40400"/>
            </a:xfrm>
            <a:custGeom>
              <a:avLst/>
              <a:gdLst/>
              <a:ahLst/>
              <a:cxnLst/>
              <a:rect l="l" t="t" r="r" b="b"/>
              <a:pathLst>
                <a:path w="23287" h="1616" extrusionOk="0">
                  <a:moveTo>
                    <a:pt x="1" y="0"/>
                  </a:moveTo>
                  <a:lnTo>
                    <a:pt x="1" y="1616"/>
                  </a:lnTo>
                  <a:lnTo>
                    <a:pt x="23286" y="343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5620000" y="809125"/>
              <a:ext cx="454875" cy="36950"/>
            </a:xfrm>
            <a:custGeom>
              <a:avLst/>
              <a:gdLst/>
              <a:ahLst/>
              <a:cxnLst/>
              <a:rect l="l" t="t" r="r" b="b"/>
              <a:pathLst>
                <a:path w="18195" h="1478" extrusionOk="0">
                  <a:moveTo>
                    <a:pt x="0" y="0"/>
                  </a:moveTo>
                  <a:lnTo>
                    <a:pt x="0" y="1477"/>
                  </a:lnTo>
                  <a:lnTo>
                    <a:pt x="18195" y="483"/>
                  </a:lnTo>
                  <a:lnTo>
                    <a:pt x="18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6074850" y="809125"/>
              <a:ext cx="63675" cy="12075"/>
            </a:xfrm>
            <a:custGeom>
              <a:avLst/>
              <a:gdLst/>
              <a:ahLst/>
              <a:cxnLst/>
              <a:rect l="l" t="t" r="r" b="b"/>
              <a:pathLst>
                <a:path w="2547" h="483" extrusionOk="0">
                  <a:moveTo>
                    <a:pt x="1" y="0"/>
                  </a:moveTo>
                  <a:lnTo>
                    <a:pt x="1" y="483"/>
                  </a:lnTo>
                  <a:lnTo>
                    <a:pt x="2547" y="343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5556350" y="809125"/>
              <a:ext cx="63675" cy="40400"/>
            </a:xfrm>
            <a:custGeom>
              <a:avLst/>
              <a:gdLst/>
              <a:ahLst/>
              <a:cxnLst/>
              <a:rect l="l" t="t" r="r" b="b"/>
              <a:pathLst>
                <a:path w="2547" h="1616" extrusionOk="0">
                  <a:moveTo>
                    <a:pt x="1" y="0"/>
                  </a:moveTo>
                  <a:lnTo>
                    <a:pt x="1" y="1616"/>
                  </a:lnTo>
                  <a:lnTo>
                    <a:pt x="2546" y="1477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4891600" y="260875"/>
              <a:ext cx="664775" cy="1068975"/>
            </a:xfrm>
            <a:custGeom>
              <a:avLst/>
              <a:gdLst/>
              <a:ahLst/>
              <a:cxnLst/>
              <a:rect l="l" t="t" r="r" b="b"/>
              <a:pathLst>
                <a:path w="26591" h="42759" extrusionOk="0">
                  <a:moveTo>
                    <a:pt x="13296" y="1"/>
                  </a:moveTo>
                  <a:lnTo>
                    <a:pt x="0" y="10376"/>
                  </a:lnTo>
                  <a:lnTo>
                    <a:pt x="0" y="42758"/>
                  </a:lnTo>
                  <a:lnTo>
                    <a:pt x="26591" y="42758"/>
                  </a:lnTo>
                  <a:lnTo>
                    <a:pt x="26591" y="10376"/>
                  </a:lnTo>
                  <a:lnTo>
                    <a:pt x="13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4891600" y="260875"/>
              <a:ext cx="664775" cy="344550"/>
            </a:xfrm>
            <a:custGeom>
              <a:avLst/>
              <a:gdLst/>
              <a:ahLst/>
              <a:cxnLst/>
              <a:rect l="l" t="t" r="r" b="b"/>
              <a:pathLst>
                <a:path w="26591" h="13782" extrusionOk="0">
                  <a:moveTo>
                    <a:pt x="13296" y="1"/>
                  </a:moveTo>
                  <a:lnTo>
                    <a:pt x="0" y="10376"/>
                  </a:lnTo>
                  <a:lnTo>
                    <a:pt x="0" y="12723"/>
                  </a:lnTo>
                  <a:lnTo>
                    <a:pt x="12676" y="2923"/>
                  </a:lnTo>
                  <a:lnTo>
                    <a:pt x="26591" y="13781"/>
                  </a:lnTo>
                  <a:lnTo>
                    <a:pt x="26591" y="10376"/>
                  </a:lnTo>
                  <a:lnTo>
                    <a:pt x="13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4839050" y="238125"/>
              <a:ext cx="770150" cy="329450"/>
            </a:xfrm>
            <a:custGeom>
              <a:avLst/>
              <a:gdLst/>
              <a:ahLst/>
              <a:cxnLst/>
              <a:rect l="l" t="t" r="r" b="b"/>
              <a:pathLst>
                <a:path w="30806" h="13178" extrusionOk="0">
                  <a:moveTo>
                    <a:pt x="15398" y="0"/>
                  </a:moveTo>
                  <a:lnTo>
                    <a:pt x="0" y="11677"/>
                  </a:lnTo>
                  <a:lnTo>
                    <a:pt x="1501" y="13178"/>
                  </a:lnTo>
                  <a:lnTo>
                    <a:pt x="15398" y="2335"/>
                  </a:lnTo>
                  <a:lnTo>
                    <a:pt x="29234" y="13133"/>
                  </a:lnTo>
                  <a:lnTo>
                    <a:pt x="30805" y="11562"/>
                  </a:lnTo>
                  <a:lnTo>
                    <a:pt x="153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4271200" y="1329825"/>
              <a:ext cx="1885525" cy="35725"/>
            </a:xfrm>
            <a:custGeom>
              <a:avLst/>
              <a:gdLst/>
              <a:ahLst/>
              <a:cxnLst/>
              <a:rect l="l" t="t" r="r" b="b"/>
              <a:pathLst>
                <a:path w="75421" h="1429" extrusionOk="0">
                  <a:moveTo>
                    <a:pt x="0" y="0"/>
                  </a:moveTo>
                  <a:lnTo>
                    <a:pt x="0" y="1429"/>
                  </a:lnTo>
                  <a:lnTo>
                    <a:pt x="75420" y="1429"/>
                  </a:lnTo>
                  <a:lnTo>
                    <a:pt x="75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4473100" y="1005725"/>
              <a:ext cx="255900" cy="324125"/>
            </a:xfrm>
            <a:custGeom>
              <a:avLst/>
              <a:gdLst/>
              <a:ahLst/>
              <a:cxnLst/>
              <a:rect l="l" t="t" r="r" b="b"/>
              <a:pathLst>
                <a:path w="10236" h="12965" extrusionOk="0">
                  <a:moveTo>
                    <a:pt x="0" y="1"/>
                  </a:moveTo>
                  <a:lnTo>
                    <a:pt x="0" y="12964"/>
                  </a:lnTo>
                  <a:lnTo>
                    <a:pt x="10235" y="12964"/>
                  </a:lnTo>
                  <a:lnTo>
                    <a:pt x="10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4491600" y="1020575"/>
              <a:ext cx="99825" cy="291250"/>
            </a:xfrm>
            <a:custGeom>
              <a:avLst/>
              <a:gdLst/>
              <a:ahLst/>
              <a:cxnLst/>
              <a:rect l="l" t="t" r="r" b="b"/>
              <a:pathLst>
                <a:path w="3993" h="11650" extrusionOk="0">
                  <a:moveTo>
                    <a:pt x="0" y="0"/>
                  </a:moveTo>
                  <a:lnTo>
                    <a:pt x="0" y="11649"/>
                  </a:lnTo>
                  <a:lnTo>
                    <a:pt x="3992" y="11649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4609625" y="1020575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0" y="0"/>
                  </a:moveTo>
                  <a:lnTo>
                    <a:pt x="0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4464250" y="1001225"/>
              <a:ext cx="264750" cy="328625"/>
            </a:xfrm>
            <a:custGeom>
              <a:avLst/>
              <a:gdLst/>
              <a:ahLst/>
              <a:cxnLst/>
              <a:rect l="l" t="t" r="r" b="b"/>
              <a:pathLst>
                <a:path w="10590" h="13145" extrusionOk="0">
                  <a:moveTo>
                    <a:pt x="127" y="0"/>
                  </a:moveTo>
                  <a:lnTo>
                    <a:pt x="1" y="13144"/>
                  </a:lnTo>
                  <a:lnTo>
                    <a:pt x="354" y="13144"/>
                  </a:lnTo>
                  <a:lnTo>
                    <a:pt x="354" y="181"/>
                  </a:lnTo>
                  <a:lnTo>
                    <a:pt x="10589" y="181"/>
                  </a:lnTo>
                  <a:lnTo>
                    <a:pt x="10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5663400" y="1005725"/>
              <a:ext cx="365725" cy="220300"/>
            </a:xfrm>
            <a:custGeom>
              <a:avLst/>
              <a:gdLst/>
              <a:ahLst/>
              <a:cxnLst/>
              <a:rect l="l" t="t" r="r" b="b"/>
              <a:pathLst>
                <a:path w="14629" h="8812" extrusionOk="0">
                  <a:moveTo>
                    <a:pt x="1" y="1"/>
                  </a:moveTo>
                  <a:lnTo>
                    <a:pt x="1" y="8812"/>
                  </a:lnTo>
                  <a:lnTo>
                    <a:pt x="14629" y="8812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5680425" y="1020575"/>
              <a:ext cx="61550" cy="188225"/>
            </a:xfrm>
            <a:custGeom>
              <a:avLst/>
              <a:gdLst/>
              <a:ahLst/>
              <a:cxnLst/>
              <a:rect l="l" t="t" r="r" b="b"/>
              <a:pathLst>
                <a:path w="2462" h="7529" extrusionOk="0">
                  <a:moveTo>
                    <a:pt x="0" y="0"/>
                  </a:moveTo>
                  <a:lnTo>
                    <a:pt x="0" y="7528"/>
                  </a:lnTo>
                  <a:lnTo>
                    <a:pt x="2461" y="7528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133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5759775" y="1020575"/>
              <a:ext cx="175350" cy="188225"/>
            </a:xfrm>
            <a:custGeom>
              <a:avLst/>
              <a:gdLst/>
              <a:ahLst/>
              <a:cxnLst/>
              <a:rect l="l" t="t" r="r" b="b"/>
              <a:pathLst>
                <a:path w="7014" h="7529" extrusionOk="0">
                  <a:moveTo>
                    <a:pt x="0" y="0"/>
                  </a:moveTo>
                  <a:lnTo>
                    <a:pt x="0" y="7528"/>
                  </a:lnTo>
                  <a:lnTo>
                    <a:pt x="7013" y="7528"/>
                  </a:lnTo>
                  <a:lnTo>
                    <a:pt x="7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5952925" y="1020575"/>
              <a:ext cx="61550" cy="188225"/>
            </a:xfrm>
            <a:custGeom>
              <a:avLst/>
              <a:gdLst/>
              <a:ahLst/>
              <a:cxnLst/>
              <a:rect l="l" t="t" r="r" b="b"/>
              <a:pathLst>
                <a:path w="2462" h="7529" extrusionOk="0">
                  <a:moveTo>
                    <a:pt x="0" y="0"/>
                  </a:moveTo>
                  <a:lnTo>
                    <a:pt x="0" y="7528"/>
                  </a:lnTo>
                  <a:lnTo>
                    <a:pt x="2461" y="7528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5653500" y="1002900"/>
              <a:ext cx="375625" cy="223125"/>
            </a:xfrm>
            <a:custGeom>
              <a:avLst/>
              <a:gdLst/>
              <a:ahLst/>
              <a:cxnLst/>
              <a:rect l="l" t="t" r="r" b="b"/>
              <a:pathLst>
                <a:path w="15025" h="8925" extrusionOk="0">
                  <a:moveTo>
                    <a:pt x="179" y="1"/>
                  </a:moveTo>
                  <a:lnTo>
                    <a:pt x="1" y="8925"/>
                  </a:lnTo>
                  <a:lnTo>
                    <a:pt x="397" y="8925"/>
                  </a:lnTo>
                  <a:lnTo>
                    <a:pt x="397" y="114"/>
                  </a:lnTo>
                  <a:lnTo>
                    <a:pt x="15025" y="114"/>
                  </a:lnTo>
                  <a:lnTo>
                    <a:pt x="150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5653500" y="1224150"/>
              <a:ext cx="375625" cy="21150"/>
            </a:xfrm>
            <a:custGeom>
              <a:avLst/>
              <a:gdLst/>
              <a:ahLst/>
              <a:cxnLst/>
              <a:rect l="l" t="t" r="r" b="b"/>
              <a:pathLst>
                <a:path w="15025" h="846" extrusionOk="0">
                  <a:moveTo>
                    <a:pt x="1" y="0"/>
                  </a:moveTo>
                  <a:lnTo>
                    <a:pt x="1" y="846"/>
                  </a:lnTo>
                  <a:lnTo>
                    <a:pt x="15025" y="209"/>
                  </a:lnTo>
                  <a:lnTo>
                    <a:pt x="15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4997000" y="1020575"/>
              <a:ext cx="99875" cy="291250"/>
            </a:xfrm>
            <a:custGeom>
              <a:avLst/>
              <a:gdLst/>
              <a:ahLst/>
              <a:cxnLst/>
              <a:rect l="l" t="t" r="r" b="b"/>
              <a:pathLst>
                <a:path w="3995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4" y="11649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5115050" y="1020575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5233075" y="1020575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5351100" y="1020575"/>
              <a:ext cx="99875" cy="291250"/>
            </a:xfrm>
            <a:custGeom>
              <a:avLst/>
              <a:gdLst/>
              <a:ahLst/>
              <a:cxnLst/>
              <a:rect l="l" t="t" r="r" b="b"/>
              <a:pathLst>
                <a:path w="3995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4" y="11649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4965250" y="1002900"/>
              <a:ext cx="497400" cy="326950"/>
            </a:xfrm>
            <a:custGeom>
              <a:avLst/>
              <a:gdLst/>
              <a:ahLst/>
              <a:cxnLst/>
              <a:rect l="l" t="t" r="r" b="b"/>
              <a:pathLst>
                <a:path w="19896" h="13078" extrusionOk="0">
                  <a:moveTo>
                    <a:pt x="305" y="1"/>
                  </a:moveTo>
                  <a:lnTo>
                    <a:pt x="0" y="13077"/>
                  </a:lnTo>
                  <a:lnTo>
                    <a:pt x="615" y="13077"/>
                  </a:lnTo>
                  <a:lnTo>
                    <a:pt x="615" y="114"/>
                  </a:lnTo>
                  <a:lnTo>
                    <a:pt x="19895" y="114"/>
                  </a:lnTo>
                  <a:lnTo>
                    <a:pt x="19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5115050" y="525450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5233075" y="525450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5084225" y="507750"/>
              <a:ext cx="264825" cy="326975"/>
            </a:xfrm>
            <a:custGeom>
              <a:avLst/>
              <a:gdLst/>
              <a:ahLst/>
              <a:cxnLst/>
              <a:rect l="l" t="t" r="r" b="b"/>
              <a:pathLst>
                <a:path w="10593" h="13079" extrusionOk="0">
                  <a:moveTo>
                    <a:pt x="304" y="1"/>
                  </a:moveTo>
                  <a:lnTo>
                    <a:pt x="1" y="13078"/>
                  </a:lnTo>
                  <a:lnTo>
                    <a:pt x="616" y="13078"/>
                  </a:lnTo>
                  <a:lnTo>
                    <a:pt x="616" y="115"/>
                  </a:lnTo>
                  <a:lnTo>
                    <a:pt x="10592" y="115"/>
                  </a:lnTo>
                  <a:lnTo>
                    <a:pt x="10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4962500" y="832575"/>
              <a:ext cx="522950" cy="26925"/>
            </a:xfrm>
            <a:custGeom>
              <a:avLst/>
              <a:gdLst/>
              <a:ahLst/>
              <a:cxnLst/>
              <a:rect l="l" t="t" r="r" b="b"/>
              <a:pathLst>
                <a:path w="20918" h="1077" extrusionOk="0">
                  <a:moveTo>
                    <a:pt x="1" y="1"/>
                  </a:moveTo>
                  <a:lnTo>
                    <a:pt x="1" y="1076"/>
                  </a:lnTo>
                  <a:lnTo>
                    <a:pt x="20917" y="1076"/>
                  </a:lnTo>
                  <a:lnTo>
                    <a:pt x="20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4942450" y="832600"/>
              <a:ext cx="543000" cy="52175"/>
            </a:xfrm>
            <a:custGeom>
              <a:avLst/>
              <a:gdLst/>
              <a:ahLst/>
              <a:cxnLst/>
              <a:rect l="l" t="t" r="r" b="b"/>
              <a:pathLst>
                <a:path w="21720" h="2087" extrusionOk="0">
                  <a:moveTo>
                    <a:pt x="803" y="1"/>
                  </a:moveTo>
                  <a:lnTo>
                    <a:pt x="1" y="1075"/>
                  </a:lnTo>
                  <a:lnTo>
                    <a:pt x="1" y="2086"/>
                  </a:lnTo>
                  <a:lnTo>
                    <a:pt x="21719" y="1313"/>
                  </a:lnTo>
                  <a:lnTo>
                    <a:pt x="21719" y="1075"/>
                  </a:lnTo>
                  <a:lnTo>
                    <a:pt x="803" y="1075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9BB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4985375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41" y="2929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5268650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40" y="292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5174250" y="759375"/>
              <a:ext cx="8475" cy="73225"/>
            </a:xfrm>
            <a:custGeom>
              <a:avLst/>
              <a:gdLst/>
              <a:ahLst/>
              <a:cxnLst/>
              <a:rect l="l" t="t" r="r" b="b"/>
              <a:pathLst>
                <a:path w="339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39" y="292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5363075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40" y="292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5079825" y="759375"/>
              <a:ext cx="8500" cy="73225"/>
            </a:xfrm>
            <a:custGeom>
              <a:avLst/>
              <a:gdLst/>
              <a:ahLst/>
              <a:cxnLst/>
              <a:rect l="l" t="t" r="r" b="b"/>
              <a:pathLst>
                <a:path w="340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39" y="292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5457475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41" y="2929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7B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4985375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41" y="27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5268650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40" y="2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5174250" y="759375"/>
              <a:ext cx="8475" cy="6925"/>
            </a:xfrm>
            <a:custGeom>
              <a:avLst/>
              <a:gdLst/>
              <a:ahLst/>
              <a:cxnLst/>
              <a:rect l="l" t="t" r="r" b="b"/>
              <a:pathLst>
                <a:path w="339" h="277" extrusionOk="0">
                  <a:moveTo>
                    <a:pt x="0" y="1"/>
                  </a:moveTo>
                  <a:lnTo>
                    <a:pt x="0" y="276"/>
                  </a:lnTo>
                  <a:lnTo>
                    <a:pt x="339" y="27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5363075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340" y="2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5079825" y="759375"/>
              <a:ext cx="8500" cy="6925"/>
            </a:xfrm>
            <a:custGeom>
              <a:avLst/>
              <a:gdLst/>
              <a:ahLst/>
              <a:cxnLst/>
              <a:rect l="l" t="t" r="r" b="b"/>
              <a:pathLst>
                <a:path w="340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39" y="27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5457475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41" y="27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4973725" y="740825"/>
              <a:ext cx="499950" cy="18575"/>
            </a:xfrm>
            <a:custGeom>
              <a:avLst/>
              <a:gdLst/>
              <a:ahLst/>
              <a:cxnLst/>
              <a:rect l="l" t="t" r="r" b="b"/>
              <a:pathLst>
                <a:path w="19998" h="743" extrusionOk="0">
                  <a:moveTo>
                    <a:pt x="1" y="0"/>
                  </a:moveTo>
                  <a:lnTo>
                    <a:pt x="1" y="743"/>
                  </a:lnTo>
                  <a:lnTo>
                    <a:pt x="19998" y="743"/>
                  </a:lnTo>
                  <a:lnTo>
                    <a:pt x="19998" y="1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4005050" y="1291425"/>
              <a:ext cx="290650" cy="11250"/>
            </a:xfrm>
            <a:custGeom>
              <a:avLst/>
              <a:gdLst/>
              <a:ahLst/>
              <a:cxnLst/>
              <a:rect l="l" t="t" r="r" b="b"/>
              <a:pathLst>
                <a:path w="11626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626" y="450"/>
                  </a:lnTo>
                  <a:lnTo>
                    <a:pt x="11626" y="1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4005050" y="1337075"/>
              <a:ext cx="290650" cy="11275"/>
            </a:xfrm>
            <a:custGeom>
              <a:avLst/>
              <a:gdLst/>
              <a:ahLst/>
              <a:cxnLst/>
              <a:rect l="l" t="t" r="r" b="b"/>
              <a:pathLst>
                <a:path w="11626" h="451" extrusionOk="0">
                  <a:moveTo>
                    <a:pt x="1" y="0"/>
                  </a:moveTo>
                  <a:lnTo>
                    <a:pt x="1" y="450"/>
                  </a:lnTo>
                  <a:lnTo>
                    <a:pt x="11626" y="450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40139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9" y="1"/>
                    <a:pt x="433" y="11"/>
                    <a:pt x="415" y="33"/>
                  </a:cubicBezTo>
                  <a:lnTo>
                    <a:pt x="20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3" y="3976"/>
                    <a:pt x="42" y="4013"/>
                    <a:pt x="87" y="4013"/>
                  </a:cubicBezTo>
                  <a:cubicBezTo>
                    <a:pt x="88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8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10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405515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3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2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40963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3" y="11"/>
                    <a:pt x="415" y="33"/>
                  </a:cubicBezTo>
                  <a:lnTo>
                    <a:pt x="20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8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09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413755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7" y="1"/>
                    <a:pt x="431" y="11"/>
                    <a:pt x="413" y="33"/>
                  </a:cubicBezTo>
                  <a:lnTo>
                    <a:pt x="18" y="508"/>
                  </a:lnTo>
                  <a:cubicBezTo>
                    <a:pt x="6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5" y="539"/>
                    <a:pt x="959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8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41787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3" y="11"/>
                    <a:pt x="415" y="33"/>
                  </a:cubicBezTo>
                  <a:lnTo>
                    <a:pt x="20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09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4219950" y="1264100"/>
              <a:ext cx="24125" cy="100325"/>
            </a:xfrm>
            <a:custGeom>
              <a:avLst/>
              <a:gdLst/>
              <a:ahLst/>
              <a:cxnLst/>
              <a:rect l="l" t="t" r="r" b="b"/>
              <a:pathLst>
                <a:path w="965" h="4013" extrusionOk="0">
                  <a:moveTo>
                    <a:pt x="483" y="1"/>
                  </a:moveTo>
                  <a:cubicBezTo>
                    <a:pt x="457" y="1"/>
                    <a:pt x="431" y="11"/>
                    <a:pt x="413" y="33"/>
                  </a:cubicBezTo>
                  <a:lnTo>
                    <a:pt x="18" y="508"/>
                  </a:lnTo>
                  <a:cubicBezTo>
                    <a:pt x="6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5" y="4013"/>
                  </a:cubicBezTo>
                  <a:cubicBezTo>
                    <a:pt x="86" y="4013"/>
                    <a:pt x="86" y="4013"/>
                    <a:pt x="87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5" y="3929"/>
                  </a:cubicBezTo>
                  <a:lnTo>
                    <a:pt x="965" y="558"/>
                  </a:lnTo>
                  <a:cubicBezTo>
                    <a:pt x="965" y="539"/>
                    <a:pt x="959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8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42611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7" y="3929"/>
                  </a:cubicBezTo>
                  <a:lnTo>
                    <a:pt x="967" y="558"/>
                  </a:lnTo>
                  <a:cubicBezTo>
                    <a:pt x="965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6094550" y="1291425"/>
              <a:ext cx="411975" cy="11250"/>
            </a:xfrm>
            <a:custGeom>
              <a:avLst/>
              <a:gdLst/>
              <a:ahLst/>
              <a:cxnLst/>
              <a:rect l="l" t="t" r="r" b="b"/>
              <a:pathLst>
                <a:path w="1647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6479" y="450"/>
                  </a:lnTo>
                  <a:lnTo>
                    <a:pt x="16479" y="1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6094550" y="1337075"/>
              <a:ext cx="411975" cy="11275"/>
            </a:xfrm>
            <a:custGeom>
              <a:avLst/>
              <a:gdLst/>
              <a:ahLst/>
              <a:cxnLst/>
              <a:rect l="l" t="t" r="r" b="b"/>
              <a:pathLst>
                <a:path w="16479" h="451" extrusionOk="0">
                  <a:moveTo>
                    <a:pt x="1" y="0"/>
                  </a:moveTo>
                  <a:lnTo>
                    <a:pt x="1" y="450"/>
                  </a:lnTo>
                  <a:lnTo>
                    <a:pt x="16479" y="450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6103450" y="1264100"/>
              <a:ext cx="24150" cy="100325"/>
            </a:xfrm>
            <a:custGeom>
              <a:avLst/>
              <a:gdLst/>
              <a:ahLst/>
              <a:cxnLst/>
              <a:rect l="l" t="t" r="r" b="b"/>
              <a:pathLst>
                <a:path w="966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39" y="4013"/>
                    <a:pt x="86" y="4013"/>
                  </a:cubicBezTo>
                  <a:cubicBezTo>
                    <a:pt x="87" y="4013"/>
                    <a:pt x="87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79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614465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3" y="33"/>
                  </a:cubicBezTo>
                  <a:lnTo>
                    <a:pt x="19" y="508"/>
                  </a:lnTo>
                  <a:cubicBezTo>
                    <a:pt x="7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61858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8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10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62270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3" y="3976"/>
                    <a:pt x="41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8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5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62682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7" y="508"/>
                  </a:cubicBezTo>
                  <a:lnTo>
                    <a:pt x="553" y="33"/>
                  </a:lnTo>
                  <a:cubicBezTo>
                    <a:pt x="535" y="11"/>
                    <a:pt x="509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63094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8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63506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6391825" y="1264100"/>
              <a:ext cx="24150" cy="100325"/>
            </a:xfrm>
            <a:custGeom>
              <a:avLst/>
              <a:gdLst/>
              <a:ahLst/>
              <a:cxnLst/>
              <a:rect l="l" t="t" r="r" b="b"/>
              <a:pathLst>
                <a:path w="966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6" y="4013"/>
                  </a:cubicBezTo>
                  <a:cubicBezTo>
                    <a:pt x="87" y="4013"/>
                    <a:pt x="87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8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6433025" y="1264100"/>
              <a:ext cx="24150" cy="100325"/>
            </a:xfrm>
            <a:custGeom>
              <a:avLst/>
              <a:gdLst/>
              <a:ahLst/>
              <a:cxnLst/>
              <a:rect l="l" t="t" r="r" b="b"/>
              <a:pathLst>
                <a:path w="966" h="4013" extrusionOk="0">
                  <a:moveTo>
                    <a:pt x="483" y="1"/>
                  </a:moveTo>
                  <a:cubicBezTo>
                    <a:pt x="457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6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5" y="3929"/>
                  </a:cubicBezTo>
                  <a:lnTo>
                    <a:pt x="965" y="558"/>
                  </a:lnTo>
                  <a:cubicBezTo>
                    <a:pt x="965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647420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3" y="11"/>
                    <a:pt x="414" y="33"/>
                  </a:cubicBezTo>
                  <a:lnTo>
                    <a:pt x="19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8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10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3978200" y="1361250"/>
              <a:ext cx="2568450" cy="8575"/>
            </a:xfrm>
            <a:custGeom>
              <a:avLst/>
              <a:gdLst/>
              <a:ahLst/>
              <a:cxnLst/>
              <a:rect l="l" t="t" r="r" b="b"/>
              <a:pathLst>
                <a:path w="102738" h="343" extrusionOk="0">
                  <a:moveTo>
                    <a:pt x="0" y="0"/>
                  </a:moveTo>
                  <a:lnTo>
                    <a:pt x="0" y="342"/>
                  </a:lnTo>
                  <a:lnTo>
                    <a:pt x="102737" y="342"/>
                  </a:lnTo>
                  <a:lnTo>
                    <a:pt x="102737" y="0"/>
                  </a:lnTo>
                  <a:close/>
                </a:path>
              </a:pathLst>
            </a:custGeom>
            <a:solidFill>
              <a:srgbClr val="133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43"/>
          <p:cNvSpPr/>
          <p:nvPr/>
        </p:nvSpPr>
        <p:spPr>
          <a:xfrm>
            <a:off x="0" y="1186050"/>
            <a:ext cx="193200" cy="34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3"/>
          <p:cNvSpPr/>
          <p:nvPr/>
        </p:nvSpPr>
        <p:spPr>
          <a:xfrm>
            <a:off x="8950850" y="1186050"/>
            <a:ext cx="193200" cy="34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3"/>
          <p:cNvSpPr/>
          <p:nvPr/>
        </p:nvSpPr>
        <p:spPr>
          <a:xfrm>
            <a:off x="7936600" y="445025"/>
            <a:ext cx="755700" cy="75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3"/>
          <p:cNvSpPr/>
          <p:nvPr/>
        </p:nvSpPr>
        <p:spPr>
          <a:xfrm>
            <a:off x="1570048" y="3336699"/>
            <a:ext cx="891418" cy="244914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3"/>
          <p:cNvSpPr/>
          <p:nvPr/>
        </p:nvSpPr>
        <p:spPr>
          <a:xfrm>
            <a:off x="713225" y="1707175"/>
            <a:ext cx="1465582" cy="461004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3"/>
          <p:cNvSpPr/>
          <p:nvPr/>
        </p:nvSpPr>
        <p:spPr>
          <a:xfrm>
            <a:off x="6961799" y="1217025"/>
            <a:ext cx="1229756" cy="337884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3"/>
          <p:cNvSpPr/>
          <p:nvPr/>
        </p:nvSpPr>
        <p:spPr>
          <a:xfrm>
            <a:off x="4353250" y="2877838"/>
            <a:ext cx="437400" cy="437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D6D4A8F-CB29-1FDC-01C6-BDFA566B9463}"/>
              </a:ext>
            </a:extLst>
          </p:cNvPr>
          <p:cNvSpPr txBox="1"/>
          <p:nvPr/>
        </p:nvSpPr>
        <p:spPr>
          <a:xfrm>
            <a:off x="5611091" y="32918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53" name="Google Shape;1153;p43"/>
          <p:cNvSpPr/>
          <p:nvPr/>
        </p:nvSpPr>
        <p:spPr>
          <a:xfrm>
            <a:off x="5221125" y="2877838"/>
            <a:ext cx="437400" cy="43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472;p44">
            <a:extLst>
              <a:ext uri="{FF2B5EF4-FFF2-40B4-BE49-F238E27FC236}">
                <a16:creationId xmlns:a16="http://schemas.microsoft.com/office/drawing/2014/main" id="{E40AC460-B756-456C-1A2E-0F18D205AC7C}"/>
              </a:ext>
            </a:extLst>
          </p:cNvPr>
          <p:cNvGrpSpPr/>
          <p:nvPr/>
        </p:nvGrpSpPr>
        <p:grpSpPr>
          <a:xfrm>
            <a:off x="3525761" y="2911373"/>
            <a:ext cx="367916" cy="367916"/>
            <a:chOff x="3243100" y="2119600"/>
            <a:chExt cx="342025" cy="342025"/>
          </a:xfrm>
        </p:grpSpPr>
        <p:sp>
          <p:nvSpPr>
            <p:cNvPr id="4" name="Google Shape;1473;p44">
              <a:extLst>
                <a:ext uri="{FF2B5EF4-FFF2-40B4-BE49-F238E27FC236}">
                  <a16:creationId xmlns:a16="http://schemas.microsoft.com/office/drawing/2014/main" id="{AC7778D9-0786-905A-C149-33E3E1BF4437}"/>
                </a:ext>
              </a:extLst>
            </p:cNvPr>
            <p:cNvSpPr/>
            <p:nvPr/>
          </p:nvSpPr>
          <p:spPr>
            <a:xfrm>
              <a:off x="3414500" y="2211125"/>
              <a:ext cx="67475" cy="86875"/>
            </a:xfrm>
            <a:custGeom>
              <a:avLst/>
              <a:gdLst/>
              <a:ahLst/>
              <a:cxnLst/>
              <a:rect l="l" t="t" r="r" b="b"/>
              <a:pathLst>
                <a:path w="2699" h="3475" extrusionOk="0">
                  <a:moveTo>
                    <a:pt x="0" y="0"/>
                  </a:moveTo>
                  <a:lnTo>
                    <a:pt x="0" y="3474"/>
                  </a:lnTo>
                  <a:lnTo>
                    <a:pt x="807" y="3474"/>
                  </a:lnTo>
                  <a:lnTo>
                    <a:pt x="807" y="1613"/>
                  </a:lnTo>
                  <a:lnTo>
                    <a:pt x="1954" y="3412"/>
                  </a:lnTo>
                  <a:lnTo>
                    <a:pt x="2699" y="3412"/>
                  </a:lnTo>
                  <a:lnTo>
                    <a:pt x="2699" y="0"/>
                  </a:lnTo>
                  <a:lnTo>
                    <a:pt x="1892" y="0"/>
                  </a:lnTo>
                  <a:lnTo>
                    <a:pt x="1892" y="1830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74;p44">
              <a:extLst>
                <a:ext uri="{FF2B5EF4-FFF2-40B4-BE49-F238E27FC236}">
                  <a16:creationId xmlns:a16="http://schemas.microsoft.com/office/drawing/2014/main" id="{BC86E775-04C4-26E7-D7C9-7A0068F26F25}"/>
                </a:ext>
              </a:extLst>
            </p:cNvPr>
            <p:cNvSpPr/>
            <p:nvPr/>
          </p:nvSpPr>
          <p:spPr>
            <a:xfrm>
              <a:off x="3353225" y="2211125"/>
              <a:ext cx="48100" cy="86100"/>
            </a:xfrm>
            <a:custGeom>
              <a:avLst/>
              <a:gdLst/>
              <a:ahLst/>
              <a:cxnLst/>
              <a:rect l="l" t="t" r="r" b="b"/>
              <a:pathLst>
                <a:path w="1924" h="3444" extrusionOk="0">
                  <a:moveTo>
                    <a:pt x="1" y="0"/>
                  </a:moveTo>
                  <a:lnTo>
                    <a:pt x="1" y="3443"/>
                  </a:lnTo>
                  <a:lnTo>
                    <a:pt x="1924" y="3443"/>
                  </a:lnTo>
                  <a:lnTo>
                    <a:pt x="1924" y="2637"/>
                  </a:lnTo>
                  <a:lnTo>
                    <a:pt x="807" y="2637"/>
                  </a:lnTo>
                  <a:lnTo>
                    <a:pt x="807" y="2109"/>
                  </a:lnTo>
                  <a:lnTo>
                    <a:pt x="1831" y="2109"/>
                  </a:lnTo>
                  <a:lnTo>
                    <a:pt x="1831" y="1303"/>
                  </a:lnTo>
                  <a:lnTo>
                    <a:pt x="807" y="1303"/>
                  </a:lnTo>
                  <a:lnTo>
                    <a:pt x="807" y="776"/>
                  </a:lnTo>
                  <a:lnTo>
                    <a:pt x="1924" y="776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5;p44">
              <a:extLst>
                <a:ext uri="{FF2B5EF4-FFF2-40B4-BE49-F238E27FC236}">
                  <a16:creationId xmlns:a16="http://schemas.microsoft.com/office/drawing/2014/main" id="{37724F18-2C1D-684B-844E-7E319F009B19}"/>
                </a:ext>
              </a:extLst>
            </p:cNvPr>
            <p:cNvSpPr/>
            <p:nvPr/>
          </p:nvSpPr>
          <p:spPr>
            <a:xfrm>
              <a:off x="3492825" y="2211125"/>
              <a:ext cx="56625" cy="86875"/>
            </a:xfrm>
            <a:custGeom>
              <a:avLst/>
              <a:gdLst/>
              <a:ahLst/>
              <a:cxnLst/>
              <a:rect l="l" t="t" r="r" b="b"/>
              <a:pathLst>
                <a:path w="2265" h="3475" extrusionOk="0">
                  <a:moveTo>
                    <a:pt x="0" y="0"/>
                  </a:moveTo>
                  <a:lnTo>
                    <a:pt x="0" y="776"/>
                  </a:lnTo>
                  <a:lnTo>
                    <a:pt x="714" y="776"/>
                  </a:lnTo>
                  <a:lnTo>
                    <a:pt x="714" y="3474"/>
                  </a:lnTo>
                  <a:lnTo>
                    <a:pt x="1520" y="3474"/>
                  </a:lnTo>
                  <a:lnTo>
                    <a:pt x="1520" y="776"/>
                  </a:lnTo>
                  <a:lnTo>
                    <a:pt x="2265" y="776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6;p44">
              <a:extLst>
                <a:ext uri="{FF2B5EF4-FFF2-40B4-BE49-F238E27FC236}">
                  <a16:creationId xmlns:a16="http://schemas.microsoft.com/office/drawing/2014/main" id="{C563234A-1EC0-6927-AB93-07B1F149B5CC}"/>
                </a:ext>
              </a:extLst>
            </p:cNvPr>
            <p:cNvSpPr/>
            <p:nvPr/>
          </p:nvSpPr>
          <p:spPr>
            <a:xfrm>
              <a:off x="3286525" y="2211075"/>
              <a:ext cx="60525" cy="90800"/>
            </a:xfrm>
            <a:custGeom>
              <a:avLst/>
              <a:gdLst/>
              <a:ahLst/>
              <a:cxnLst/>
              <a:rect l="l" t="t" r="r" b="b"/>
              <a:pathLst>
                <a:path w="2421" h="3632" extrusionOk="0">
                  <a:moveTo>
                    <a:pt x="1140" y="777"/>
                  </a:moveTo>
                  <a:cubicBezTo>
                    <a:pt x="1445" y="777"/>
                    <a:pt x="1451" y="1371"/>
                    <a:pt x="1160" y="1371"/>
                  </a:cubicBezTo>
                  <a:cubicBezTo>
                    <a:pt x="1147" y="1371"/>
                    <a:pt x="1133" y="1370"/>
                    <a:pt x="1118" y="1367"/>
                  </a:cubicBezTo>
                  <a:lnTo>
                    <a:pt x="807" y="1367"/>
                  </a:lnTo>
                  <a:lnTo>
                    <a:pt x="807" y="778"/>
                  </a:lnTo>
                  <a:lnTo>
                    <a:pt x="1118" y="778"/>
                  </a:lnTo>
                  <a:cubicBezTo>
                    <a:pt x="1125" y="777"/>
                    <a:pt x="1133" y="777"/>
                    <a:pt x="1140" y="777"/>
                  </a:cubicBezTo>
                  <a:close/>
                  <a:moveTo>
                    <a:pt x="1173" y="1"/>
                  </a:moveTo>
                  <a:cubicBezTo>
                    <a:pt x="1154" y="1"/>
                    <a:pt x="1136" y="1"/>
                    <a:pt x="1118" y="2"/>
                  </a:cubicBezTo>
                  <a:lnTo>
                    <a:pt x="1" y="2"/>
                  </a:lnTo>
                  <a:lnTo>
                    <a:pt x="1" y="3476"/>
                  </a:lnTo>
                  <a:lnTo>
                    <a:pt x="807" y="3476"/>
                  </a:lnTo>
                  <a:lnTo>
                    <a:pt x="807" y="2484"/>
                  </a:lnTo>
                  <a:lnTo>
                    <a:pt x="1800" y="3631"/>
                  </a:lnTo>
                  <a:lnTo>
                    <a:pt x="2420" y="3104"/>
                  </a:lnTo>
                  <a:lnTo>
                    <a:pt x="1552" y="2111"/>
                  </a:lnTo>
                  <a:cubicBezTo>
                    <a:pt x="1986" y="1956"/>
                    <a:pt x="2265" y="1553"/>
                    <a:pt x="2265" y="1088"/>
                  </a:cubicBezTo>
                  <a:cubicBezTo>
                    <a:pt x="2235" y="486"/>
                    <a:pt x="1767" y="1"/>
                    <a:pt x="1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7;p44">
              <a:extLst>
                <a:ext uri="{FF2B5EF4-FFF2-40B4-BE49-F238E27FC236}">
                  <a16:creationId xmlns:a16="http://schemas.microsoft.com/office/drawing/2014/main" id="{2237A5E8-CE52-ACA9-F72D-44451040DB99}"/>
                </a:ext>
              </a:extLst>
            </p:cNvPr>
            <p:cNvSpPr/>
            <p:nvPr/>
          </p:nvSpPr>
          <p:spPr>
            <a:xfrm>
              <a:off x="3243100" y="2119600"/>
              <a:ext cx="342025" cy="342025"/>
            </a:xfrm>
            <a:custGeom>
              <a:avLst/>
              <a:gdLst/>
              <a:ahLst/>
              <a:cxnLst/>
              <a:rect l="l" t="t" r="r" b="b"/>
              <a:pathLst>
                <a:path w="13681" h="13681" extrusionOk="0">
                  <a:moveTo>
                    <a:pt x="6856" y="931"/>
                  </a:moveTo>
                  <a:lnTo>
                    <a:pt x="7818" y="1521"/>
                  </a:lnTo>
                  <a:lnTo>
                    <a:pt x="7818" y="1831"/>
                  </a:lnTo>
                  <a:lnTo>
                    <a:pt x="5864" y="1831"/>
                  </a:lnTo>
                  <a:lnTo>
                    <a:pt x="5864" y="1521"/>
                  </a:lnTo>
                  <a:lnTo>
                    <a:pt x="6856" y="931"/>
                  </a:lnTo>
                  <a:close/>
                  <a:moveTo>
                    <a:pt x="12874" y="2637"/>
                  </a:moveTo>
                  <a:lnTo>
                    <a:pt x="12874" y="8283"/>
                  </a:lnTo>
                  <a:lnTo>
                    <a:pt x="807" y="8283"/>
                  </a:lnTo>
                  <a:lnTo>
                    <a:pt x="807" y="2637"/>
                  </a:lnTo>
                  <a:close/>
                  <a:moveTo>
                    <a:pt x="7818" y="9089"/>
                  </a:moveTo>
                  <a:lnTo>
                    <a:pt x="7818" y="12874"/>
                  </a:lnTo>
                  <a:lnTo>
                    <a:pt x="5864" y="12874"/>
                  </a:lnTo>
                  <a:lnTo>
                    <a:pt x="5864" y="9089"/>
                  </a:lnTo>
                  <a:close/>
                  <a:moveTo>
                    <a:pt x="6856" y="1"/>
                  </a:moveTo>
                  <a:lnTo>
                    <a:pt x="5057" y="1055"/>
                  </a:lnTo>
                  <a:lnTo>
                    <a:pt x="5057" y="1831"/>
                  </a:lnTo>
                  <a:lnTo>
                    <a:pt x="1" y="1831"/>
                  </a:lnTo>
                  <a:lnTo>
                    <a:pt x="1" y="9089"/>
                  </a:lnTo>
                  <a:lnTo>
                    <a:pt x="5057" y="9089"/>
                  </a:lnTo>
                  <a:lnTo>
                    <a:pt x="5057" y="13680"/>
                  </a:lnTo>
                  <a:lnTo>
                    <a:pt x="8624" y="13680"/>
                  </a:lnTo>
                  <a:lnTo>
                    <a:pt x="8624" y="9089"/>
                  </a:lnTo>
                  <a:lnTo>
                    <a:pt x="13649" y="9089"/>
                  </a:lnTo>
                  <a:lnTo>
                    <a:pt x="13680" y="1831"/>
                  </a:lnTo>
                  <a:lnTo>
                    <a:pt x="8655" y="1831"/>
                  </a:lnTo>
                  <a:lnTo>
                    <a:pt x="8655" y="1055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486;p44">
            <a:extLst>
              <a:ext uri="{FF2B5EF4-FFF2-40B4-BE49-F238E27FC236}">
                <a16:creationId xmlns:a16="http://schemas.microsoft.com/office/drawing/2014/main" id="{390E69DC-5CFA-C123-2C1B-2FEF399FE9FA}"/>
              </a:ext>
            </a:extLst>
          </p:cNvPr>
          <p:cNvGrpSpPr/>
          <p:nvPr/>
        </p:nvGrpSpPr>
        <p:grpSpPr>
          <a:xfrm>
            <a:off x="5261221" y="2911373"/>
            <a:ext cx="367916" cy="367889"/>
            <a:chOff x="7014275" y="1566700"/>
            <a:chExt cx="342025" cy="342000"/>
          </a:xfrm>
        </p:grpSpPr>
        <p:sp>
          <p:nvSpPr>
            <p:cNvPr id="10" name="Google Shape;1487;p44">
              <a:extLst>
                <a:ext uri="{FF2B5EF4-FFF2-40B4-BE49-F238E27FC236}">
                  <a16:creationId xmlns:a16="http://schemas.microsoft.com/office/drawing/2014/main" id="{8C68B116-9103-1E58-BBB0-86FE7A19A6DB}"/>
                </a:ext>
              </a:extLst>
            </p:cNvPr>
            <p:cNvSpPr/>
            <p:nvPr/>
          </p:nvSpPr>
          <p:spPr>
            <a:xfrm>
              <a:off x="7014275" y="1566700"/>
              <a:ext cx="342025" cy="342000"/>
            </a:xfrm>
            <a:custGeom>
              <a:avLst/>
              <a:gdLst/>
              <a:ahLst/>
              <a:cxnLst/>
              <a:rect l="l" t="t" r="r" b="b"/>
              <a:pathLst>
                <a:path w="13681" h="13680" extrusionOk="0">
                  <a:moveTo>
                    <a:pt x="6825" y="931"/>
                  </a:moveTo>
                  <a:lnTo>
                    <a:pt x="7818" y="1520"/>
                  </a:lnTo>
                  <a:lnTo>
                    <a:pt x="7818" y="1861"/>
                  </a:lnTo>
                  <a:lnTo>
                    <a:pt x="5832" y="1861"/>
                  </a:lnTo>
                  <a:lnTo>
                    <a:pt x="5832" y="1520"/>
                  </a:lnTo>
                  <a:lnTo>
                    <a:pt x="6825" y="931"/>
                  </a:lnTo>
                  <a:close/>
                  <a:moveTo>
                    <a:pt x="12874" y="2668"/>
                  </a:moveTo>
                  <a:lnTo>
                    <a:pt x="12843" y="8313"/>
                  </a:lnTo>
                  <a:lnTo>
                    <a:pt x="776" y="8313"/>
                  </a:lnTo>
                  <a:lnTo>
                    <a:pt x="776" y="2668"/>
                  </a:lnTo>
                  <a:close/>
                  <a:moveTo>
                    <a:pt x="7818" y="9120"/>
                  </a:moveTo>
                  <a:lnTo>
                    <a:pt x="7818" y="12873"/>
                  </a:lnTo>
                  <a:lnTo>
                    <a:pt x="5832" y="12873"/>
                  </a:lnTo>
                  <a:lnTo>
                    <a:pt x="5832" y="9120"/>
                  </a:lnTo>
                  <a:close/>
                  <a:moveTo>
                    <a:pt x="6825" y="0"/>
                  </a:moveTo>
                  <a:lnTo>
                    <a:pt x="5057" y="1086"/>
                  </a:lnTo>
                  <a:lnTo>
                    <a:pt x="5057" y="1861"/>
                  </a:lnTo>
                  <a:lnTo>
                    <a:pt x="1" y="1861"/>
                  </a:lnTo>
                  <a:lnTo>
                    <a:pt x="1" y="9089"/>
                  </a:lnTo>
                  <a:lnTo>
                    <a:pt x="5026" y="9089"/>
                  </a:lnTo>
                  <a:lnTo>
                    <a:pt x="5026" y="13680"/>
                  </a:lnTo>
                  <a:lnTo>
                    <a:pt x="8593" y="13680"/>
                  </a:lnTo>
                  <a:lnTo>
                    <a:pt x="8593" y="9120"/>
                  </a:lnTo>
                  <a:lnTo>
                    <a:pt x="13649" y="9120"/>
                  </a:lnTo>
                  <a:lnTo>
                    <a:pt x="13680" y="1861"/>
                  </a:lnTo>
                  <a:lnTo>
                    <a:pt x="8624" y="1861"/>
                  </a:lnTo>
                  <a:lnTo>
                    <a:pt x="8624" y="1086"/>
                  </a:lnTo>
                  <a:lnTo>
                    <a:pt x="6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8;p44">
              <a:extLst>
                <a:ext uri="{FF2B5EF4-FFF2-40B4-BE49-F238E27FC236}">
                  <a16:creationId xmlns:a16="http://schemas.microsoft.com/office/drawing/2014/main" id="{754975F7-2117-3C18-2B8B-8DCF39293946}"/>
                </a:ext>
              </a:extLst>
            </p:cNvPr>
            <p:cNvSpPr/>
            <p:nvPr/>
          </p:nvSpPr>
          <p:spPr>
            <a:xfrm>
              <a:off x="7120525" y="1659750"/>
              <a:ext cx="78350" cy="89200"/>
            </a:xfrm>
            <a:custGeom>
              <a:avLst/>
              <a:gdLst/>
              <a:ahLst/>
              <a:cxnLst/>
              <a:rect l="l" t="t" r="r" b="b"/>
              <a:pathLst>
                <a:path w="3134" h="3568" extrusionOk="0">
                  <a:moveTo>
                    <a:pt x="1551" y="1396"/>
                  </a:moveTo>
                  <a:lnTo>
                    <a:pt x="1800" y="1986"/>
                  </a:lnTo>
                  <a:lnTo>
                    <a:pt x="1334" y="1986"/>
                  </a:lnTo>
                  <a:lnTo>
                    <a:pt x="1551" y="1396"/>
                  </a:lnTo>
                  <a:close/>
                  <a:moveTo>
                    <a:pt x="1241" y="1"/>
                  </a:moveTo>
                  <a:lnTo>
                    <a:pt x="1" y="3258"/>
                  </a:lnTo>
                  <a:lnTo>
                    <a:pt x="745" y="3568"/>
                  </a:lnTo>
                  <a:lnTo>
                    <a:pt x="1024" y="2792"/>
                  </a:lnTo>
                  <a:lnTo>
                    <a:pt x="2079" y="2792"/>
                  </a:lnTo>
                  <a:lnTo>
                    <a:pt x="2389" y="3568"/>
                  </a:lnTo>
                  <a:lnTo>
                    <a:pt x="3133" y="3289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9;p44">
              <a:extLst>
                <a:ext uri="{FF2B5EF4-FFF2-40B4-BE49-F238E27FC236}">
                  <a16:creationId xmlns:a16="http://schemas.microsoft.com/office/drawing/2014/main" id="{9E288B3E-88BB-3DD9-CBFF-4976C724DE43}"/>
                </a:ext>
              </a:extLst>
            </p:cNvPr>
            <p:cNvSpPr/>
            <p:nvPr/>
          </p:nvSpPr>
          <p:spPr>
            <a:xfrm>
              <a:off x="7206600" y="1658975"/>
              <a:ext cx="43450" cy="86875"/>
            </a:xfrm>
            <a:custGeom>
              <a:avLst/>
              <a:gdLst/>
              <a:ahLst/>
              <a:cxnLst/>
              <a:rect l="l" t="t" r="r" b="b"/>
              <a:pathLst>
                <a:path w="1738" h="3475" extrusionOk="0">
                  <a:moveTo>
                    <a:pt x="1" y="1"/>
                  </a:moveTo>
                  <a:lnTo>
                    <a:pt x="1" y="3475"/>
                  </a:lnTo>
                  <a:lnTo>
                    <a:pt x="1738" y="3475"/>
                  </a:lnTo>
                  <a:lnTo>
                    <a:pt x="1738" y="2668"/>
                  </a:lnTo>
                  <a:lnTo>
                    <a:pt x="776" y="266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0;p44">
              <a:extLst>
                <a:ext uri="{FF2B5EF4-FFF2-40B4-BE49-F238E27FC236}">
                  <a16:creationId xmlns:a16="http://schemas.microsoft.com/office/drawing/2014/main" id="{E201239F-E484-947F-54E4-91775E31974C}"/>
                </a:ext>
              </a:extLst>
            </p:cNvPr>
            <p:cNvSpPr/>
            <p:nvPr/>
          </p:nvSpPr>
          <p:spPr>
            <a:xfrm>
              <a:off x="7260900" y="1659750"/>
              <a:ext cx="48100" cy="86100"/>
            </a:xfrm>
            <a:custGeom>
              <a:avLst/>
              <a:gdLst/>
              <a:ahLst/>
              <a:cxnLst/>
              <a:rect l="l" t="t" r="r" b="b"/>
              <a:pathLst>
                <a:path w="1924" h="3444" extrusionOk="0">
                  <a:moveTo>
                    <a:pt x="0" y="1"/>
                  </a:moveTo>
                  <a:lnTo>
                    <a:pt x="0" y="3444"/>
                  </a:lnTo>
                  <a:lnTo>
                    <a:pt x="1923" y="3444"/>
                  </a:lnTo>
                  <a:lnTo>
                    <a:pt x="1923" y="2637"/>
                  </a:lnTo>
                  <a:lnTo>
                    <a:pt x="807" y="2637"/>
                  </a:lnTo>
                  <a:lnTo>
                    <a:pt x="807" y="2110"/>
                  </a:lnTo>
                  <a:lnTo>
                    <a:pt x="1861" y="2110"/>
                  </a:lnTo>
                  <a:lnTo>
                    <a:pt x="1861" y="1334"/>
                  </a:lnTo>
                  <a:lnTo>
                    <a:pt x="807" y="1334"/>
                  </a:lnTo>
                  <a:lnTo>
                    <a:pt x="807" y="807"/>
                  </a:lnTo>
                  <a:lnTo>
                    <a:pt x="1923" y="807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1;p44">
              <a:extLst>
                <a:ext uri="{FF2B5EF4-FFF2-40B4-BE49-F238E27FC236}">
                  <a16:creationId xmlns:a16="http://schemas.microsoft.com/office/drawing/2014/main" id="{88AA0CCA-09CB-E07B-070B-072F9A185FAB}"/>
                </a:ext>
              </a:extLst>
            </p:cNvPr>
            <p:cNvSpPr/>
            <p:nvPr/>
          </p:nvSpPr>
          <p:spPr>
            <a:xfrm>
              <a:off x="7053050" y="1658950"/>
              <a:ext cx="69050" cy="86950"/>
            </a:xfrm>
            <a:custGeom>
              <a:avLst/>
              <a:gdLst/>
              <a:ahLst/>
              <a:cxnLst/>
              <a:rect l="l" t="t" r="r" b="b"/>
              <a:pathLst>
                <a:path w="2762" h="3478" extrusionOk="0">
                  <a:moveTo>
                    <a:pt x="1421" y="0"/>
                  </a:moveTo>
                  <a:cubicBezTo>
                    <a:pt x="1269" y="0"/>
                    <a:pt x="1136" y="26"/>
                    <a:pt x="1024" y="64"/>
                  </a:cubicBezTo>
                  <a:cubicBezTo>
                    <a:pt x="652" y="157"/>
                    <a:pt x="373" y="467"/>
                    <a:pt x="311" y="870"/>
                  </a:cubicBezTo>
                  <a:cubicBezTo>
                    <a:pt x="249" y="1211"/>
                    <a:pt x="404" y="1583"/>
                    <a:pt x="714" y="1770"/>
                  </a:cubicBezTo>
                  <a:cubicBezTo>
                    <a:pt x="745" y="1801"/>
                    <a:pt x="1118" y="1956"/>
                    <a:pt x="1552" y="2142"/>
                  </a:cubicBezTo>
                  <a:cubicBezTo>
                    <a:pt x="1738" y="2204"/>
                    <a:pt x="1893" y="2297"/>
                    <a:pt x="1862" y="2421"/>
                  </a:cubicBezTo>
                  <a:cubicBezTo>
                    <a:pt x="1800" y="2576"/>
                    <a:pt x="1645" y="2669"/>
                    <a:pt x="1490" y="2669"/>
                  </a:cubicBezTo>
                  <a:cubicBezTo>
                    <a:pt x="1118" y="2638"/>
                    <a:pt x="776" y="2421"/>
                    <a:pt x="590" y="2111"/>
                  </a:cubicBezTo>
                  <a:lnTo>
                    <a:pt x="1" y="2638"/>
                  </a:lnTo>
                  <a:cubicBezTo>
                    <a:pt x="311" y="3165"/>
                    <a:pt x="869" y="3445"/>
                    <a:pt x="1490" y="3476"/>
                  </a:cubicBezTo>
                  <a:cubicBezTo>
                    <a:pt x="1510" y="3477"/>
                    <a:pt x="1530" y="3477"/>
                    <a:pt x="1550" y="3477"/>
                  </a:cubicBezTo>
                  <a:cubicBezTo>
                    <a:pt x="2084" y="3477"/>
                    <a:pt x="2549" y="3084"/>
                    <a:pt x="2668" y="2576"/>
                  </a:cubicBezTo>
                  <a:cubicBezTo>
                    <a:pt x="2762" y="2173"/>
                    <a:pt x="2575" y="1646"/>
                    <a:pt x="1862" y="1366"/>
                  </a:cubicBezTo>
                  <a:cubicBezTo>
                    <a:pt x="1552" y="1273"/>
                    <a:pt x="1242" y="1149"/>
                    <a:pt x="1149" y="1087"/>
                  </a:cubicBezTo>
                  <a:cubicBezTo>
                    <a:pt x="1024" y="1056"/>
                    <a:pt x="1086" y="901"/>
                    <a:pt x="1273" y="839"/>
                  </a:cubicBezTo>
                  <a:lnTo>
                    <a:pt x="1242" y="839"/>
                  </a:lnTo>
                  <a:cubicBezTo>
                    <a:pt x="1296" y="812"/>
                    <a:pt x="1355" y="800"/>
                    <a:pt x="1417" y="800"/>
                  </a:cubicBezTo>
                  <a:cubicBezTo>
                    <a:pt x="1708" y="800"/>
                    <a:pt x="2061" y="1063"/>
                    <a:pt x="2265" y="1242"/>
                  </a:cubicBezTo>
                  <a:lnTo>
                    <a:pt x="2762" y="622"/>
                  </a:lnTo>
                  <a:cubicBezTo>
                    <a:pt x="2240" y="143"/>
                    <a:pt x="1779" y="0"/>
                    <a:pt x="1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371;p44">
            <a:extLst>
              <a:ext uri="{FF2B5EF4-FFF2-40B4-BE49-F238E27FC236}">
                <a16:creationId xmlns:a16="http://schemas.microsoft.com/office/drawing/2014/main" id="{29832C10-3495-9C4C-A1BD-39DA7F4FB1BF}"/>
              </a:ext>
            </a:extLst>
          </p:cNvPr>
          <p:cNvGrpSpPr/>
          <p:nvPr/>
        </p:nvGrpSpPr>
        <p:grpSpPr>
          <a:xfrm>
            <a:off x="4385083" y="2901853"/>
            <a:ext cx="368723" cy="367890"/>
            <a:chOff x="1741000" y="3233975"/>
            <a:chExt cx="342775" cy="342000"/>
          </a:xfrm>
        </p:grpSpPr>
        <p:sp>
          <p:nvSpPr>
            <p:cNvPr id="16" name="Google Shape;1372;p44">
              <a:extLst>
                <a:ext uri="{FF2B5EF4-FFF2-40B4-BE49-F238E27FC236}">
                  <a16:creationId xmlns:a16="http://schemas.microsoft.com/office/drawing/2014/main" id="{6592A4FB-CB50-5AE8-E461-96127E5FB663}"/>
                </a:ext>
              </a:extLst>
            </p:cNvPr>
            <p:cNvSpPr/>
            <p:nvPr/>
          </p:nvSpPr>
          <p:spPr>
            <a:xfrm>
              <a:off x="1741000" y="3555800"/>
              <a:ext cx="342000" cy="20175"/>
            </a:xfrm>
            <a:custGeom>
              <a:avLst/>
              <a:gdLst/>
              <a:ahLst/>
              <a:cxnLst/>
              <a:rect l="l" t="t" r="r" b="b"/>
              <a:pathLst>
                <a:path w="13680" h="807" extrusionOk="0">
                  <a:moveTo>
                    <a:pt x="0" y="0"/>
                  </a:moveTo>
                  <a:lnTo>
                    <a:pt x="0" y="807"/>
                  </a:lnTo>
                  <a:lnTo>
                    <a:pt x="13680" y="807"/>
                  </a:lnTo>
                  <a:lnTo>
                    <a:pt x="13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3;p44">
              <a:extLst>
                <a:ext uri="{FF2B5EF4-FFF2-40B4-BE49-F238E27FC236}">
                  <a16:creationId xmlns:a16="http://schemas.microsoft.com/office/drawing/2014/main" id="{90A7BE06-8311-D49F-CC8D-690D3128E4E6}"/>
                </a:ext>
              </a:extLst>
            </p:cNvPr>
            <p:cNvSpPr/>
            <p:nvPr/>
          </p:nvSpPr>
          <p:spPr>
            <a:xfrm>
              <a:off x="1741000" y="3233975"/>
              <a:ext cx="342775" cy="296250"/>
            </a:xfrm>
            <a:custGeom>
              <a:avLst/>
              <a:gdLst/>
              <a:ahLst/>
              <a:cxnLst/>
              <a:rect l="l" t="t" r="r" b="b"/>
              <a:pathLst>
                <a:path w="13711" h="11850" extrusionOk="0">
                  <a:moveTo>
                    <a:pt x="5522" y="807"/>
                  </a:moveTo>
                  <a:lnTo>
                    <a:pt x="5522" y="1861"/>
                  </a:lnTo>
                  <a:lnTo>
                    <a:pt x="4467" y="1861"/>
                  </a:lnTo>
                  <a:lnTo>
                    <a:pt x="4467" y="807"/>
                  </a:lnTo>
                  <a:close/>
                  <a:moveTo>
                    <a:pt x="6794" y="2637"/>
                  </a:moveTo>
                  <a:lnTo>
                    <a:pt x="3909" y="5522"/>
                  </a:lnTo>
                  <a:lnTo>
                    <a:pt x="807" y="5522"/>
                  </a:lnTo>
                  <a:lnTo>
                    <a:pt x="807" y="5180"/>
                  </a:lnTo>
                  <a:lnTo>
                    <a:pt x="3320" y="2637"/>
                  </a:lnTo>
                  <a:close/>
                  <a:moveTo>
                    <a:pt x="10361" y="2637"/>
                  </a:moveTo>
                  <a:lnTo>
                    <a:pt x="12873" y="5180"/>
                  </a:lnTo>
                  <a:lnTo>
                    <a:pt x="12873" y="5522"/>
                  </a:lnTo>
                  <a:lnTo>
                    <a:pt x="9772" y="5522"/>
                  </a:lnTo>
                  <a:lnTo>
                    <a:pt x="6887" y="2637"/>
                  </a:lnTo>
                  <a:close/>
                  <a:moveTo>
                    <a:pt x="2761" y="8158"/>
                  </a:moveTo>
                  <a:lnTo>
                    <a:pt x="2761" y="9213"/>
                  </a:lnTo>
                  <a:lnTo>
                    <a:pt x="1707" y="9213"/>
                  </a:lnTo>
                  <a:lnTo>
                    <a:pt x="1707" y="8158"/>
                  </a:lnTo>
                  <a:close/>
                  <a:moveTo>
                    <a:pt x="11974" y="8158"/>
                  </a:moveTo>
                  <a:lnTo>
                    <a:pt x="11974" y="9213"/>
                  </a:lnTo>
                  <a:lnTo>
                    <a:pt x="10919" y="9213"/>
                  </a:lnTo>
                  <a:lnTo>
                    <a:pt x="10919" y="8158"/>
                  </a:lnTo>
                  <a:close/>
                  <a:moveTo>
                    <a:pt x="8283" y="8158"/>
                  </a:moveTo>
                  <a:lnTo>
                    <a:pt x="8283" y="11043"/>
                  </a:lnTo>
                  <a:lnTo>
                    <a:pt x="5429" y="11043"/>
                  </a:lnTo>
                  <a:lnTo>
                    <a:pt x="5429" y="8158"/>
                  </a:lnTo>
                  <a:close/>
                  <a:moveTo>
                    <a:pt x="6856" y="3723"/>
                  </a:moveTo>
                  <a:lnTo>
                    <a:pt x="9430" y="6328"/>
                  </a:lnTo>
                  <a:lnTo>
                    <a:pt x="11974" y="6328"/>
                  </a:lnTo>
                  <a:lnTo>
                    <a:pt x="11974" y="7383"/>
                  </a:lnTo>
                  <a:lnTo>
                    <a:pt x="10113" y="7383"/>
                  </a:lnTo>
                  <a:lnTo>
                    <a:pt x="10113" y="10019"/>
                  </a:lnTo>
                  <a:lnTo>
                    <a:pt x="11974" y="10019"/>
                  </a:lnTo>
                  <a:lnTo>
                    <a:pt x="11974" y="11043"/>
                  </a:lnTo>
                  <a:lnTo>
                    <a:pt x="9089" y="11043"/>
                  </a:lnTo>
                  <a:lnTo>
                    <a:pt x="9089" y="7383"/>
                  </a:lnTo>
                  <a:lnTo>
                    <a:pt x="4591" y="7383"/>
                  </a:lnTo>
                  <a:lnTo>
                    <a:pt x="4591" y="11043"/>
                  </a:lnTo>
                  <a:lnTo>
                    <a:pt x="1707" y="11043"/>
                  </a:lnTo>
                  <a:lnTo>
                    <a:pt x="1707" y="10019"/>
                  </a:lnTo>
                  <a:lnTo>
                    <a:pt x="3568" y="10019"/>
                  </a:lnTo>
                  <a:lnTo>
                    <a:pt x="3568" y="7383"/>
                  </a:lnTo>
                  <a:lnTo>
                    <a:pt x="1707" y="7383"/>
                  </a:lnTo>
                  <a:lnTo>
                    <a:pt x="1707" y="6328"/>
                  </a:lnTo>
                  <a:lnTo>
                    <a:pt x="4250" y="6328"/>
                  </a:lnTo>
                  <a:lnTo>
                    <a:pt x="6856" y="3723"/>
                  </a:lnTo>
                  <a:close/>
                  <a:moveTo>
                    <a:pt x="3692" y="0"/>
                  </a:moveTo>
                  <a:lnTo>
                    <a:pt x="3692" y="1861"/>
                  </a:lnTo>
                  <a:lnTo>
                    <a:pt x="3009" y="1861"/>
                  </a:lnTo>
                  <a:lnTo>
                    <a:pt x="0" y="4839"/>
                  </a:lnTo>
                  <a:lnTo>
                    <a:pt x="0" y="6328"/>
                  </a:lnTo>
                  <a:lnTo>
                    <a:pt x="900" y="6328"/>
                  </a:lnTo>
                  <a:lnTo>
                    <a:pt x="900" y="11043"/>
                  </a:lnTo>
                  <a:lnTo>
                    <a:pt x="0" y="11043"/>
                  </a:lnTo>
                  <a:lnTo>
                    <a:pt x="0" y="11850"/>
                  </a:lnTo>
                  <a:lnTo>
                    <a:pt x="13680" y="11850"/>
                  </a:lnTo>
                  <a:lnTo>
                    <a:pt x="13680" y="11043"/>
                  </a:lnTo>
                  <a:lnTo>
                    <a:pt x="12780" y="11043"/>
                  </a:lnTo>
                  <a:lnTo>
                    <a:pt x="12780" y="6328"/>
                  </a:lnTo>
                  <a:lnTo>
                    <a:pt x="13711" y="6328"/>
                  </a:lnTo>
                  <a:lnTo>
                    <a:pt x="13711" y="4839"/>
                  </a:lnTo>
                  <a:lnTo>
                    <a:pt x="10702" y="1861"/>
                  </a:lnTo>
                  <a:lnTo>
                    <a:pt x="6328" y="1861"/>
                  </a:lnTo>
                  <a:lnTo>
                    <a:pt x="6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4;p44">
              <a:extLst>
                <a:ext uri="{FF2B5EF4-FFF2-40B4-BE49-F238E27FC236}">
                  <a16:creationId xmlns:a16="http://schemas.microsoft.com/office/drawing/2014/main" id="{4AD8D264-AAD0-D0BA-760D-B81EB76D7799}"/>
                </a:ext>
              </a:extLst>
            </p:cNvPr>
            <p:cNvSpPr/>
            <p:nvPr/>
          </p:nvSpPr>
          <p:spPr>
            <a:xfrm>
              <a:off x="1889125" y="3372000"/>
              <a:ext cx="45775" cy="20200"/>
            </a:xfrm>
            <a:custGeom>
              <a:avLst/>
              <a:gdLst/>
              <a:ahLst/>
              <a:cxnLst/>
              <a:rect l="l" t="t" r="r" b="b"/>
              <a:pathLst>
                <a:path w="1831" h="808" extrusionOk="0">
                  <a:moveTo>
                    <a:pt x="0" y="1"/>
                  </a:moveTo>
                  <a:lnTo>
                    <a:pt x="0" y="807"/>
                  </a:lnTo>
                  <a:lnTo>
                    <a:pt x="1830" y="807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Table of </a:t>
            </a:r>
            <a:r>
              <a:rPr lang="en"/>
              <a:t>contents</a:t>
            </a:r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title" idx="2"/>
          </p:nvPr>
        </p:nvSpPr>
        <p:spPr>
          <a:xfrm>
            <a:off x="720000" y="17980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title" idx="3"/>
          </p:nvPr>
        </p:nvSpPr>
        <p:spPr>
          <a:xfrm>
            <a:off x="720000" y="33838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title" idx="4"/>
          </p:nvPr>
        </p:nvSpPr>
        <p:spPr>
          <a:xfrm>
            <a:off x="3419275" y="17980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7" name="Google Shape;267;p26"/>
          <p:cNvSpPr txBox="1">
            <a:spLocks noGrp="1"/>
          </p:cNvSpPr>
          <p:nvPr>
            <p:ph type="title" idx="5"/>
          </p:nvPr>
        </p:nvSpPr>
        <p:spPr>
          <a:xfrm>
            <a:off x="3419275" y="33838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720000" y="2433674"/>
            <a:ext cx="2305500" cy="80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&amp; Dataset</a:t>
            </a:r>
            <a:endParaRPr dirty="0"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6"/>
          </p:nvPr>
        </p:nvSpPr>
        <p:spPr>
          <a:xfrm>
            <a:off x="3419275" y="24336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Hypotheses</a:t>
            </a:r>
          </a:p>
        </p:txBody>
      </p:sp>
      <p:sp>
        <p:nvSpPr>
          <p:cNvPr id="270" name="Google Shape;270;p26"/>
          <p:cNvSpPr txBox="1">
            <a:spLocks noGrp="1"/>
          </p:cNvSpPr>
          <p:nvPr>
            <p:ph type="subTitle" idx="7"/>
          </p:nvPr>
        </p:nvSpPr>
        <p:spPr>
          <a:xfrm>
            <a:off x="720000" y="4019549"/>
            <a:ext cx="2305500" cy="80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&amp; Insights</a:t>
            </a:r>
            <a:endParaRPr dirty="0"/>
          </a:p>
        </p:txBody>
      </p:sp>
      <p:sp>
        <p:nvSpPr>
          <p:cNvPr id="271" name="Google Shape;271;p26"/>
          <p:cNvSpPr txBox="1">
            <a:spLocks noGrp="1"/>
          </p:cNvSpPr>
          <p:nvPr>
            <p:ph type="subTitle" idx="8"/>
          </p:nvPr>
        </p:nvSpPr>
        <p:spPr>
          <a:xfrm>
            <a:off x="3419275" y="40195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Prospects</a:t>
            </a:r>
          </a:p>
        </p:txBody>
      </p:sp>
      <p:grpSp>
        <p:nvGrpSpPr>
          <p:cNvPr id="272" name="Google Shape;272;p26"/>
          <p:cNvGrpSpPr/>
          <p:nvPr/>
        </p:nvGrpSpPr>
        <p:grpSpPr>
          <a:xfrm>
            <a:off x="5619159" y="1968364"/>
            <a:ext cx="5409864" cy="2321004"/>
            <a:chOff x="3908850" y="238125"/>
            <a:chExt cx="2637800" cy="1131700"/>
          </a:xfrm>
        </p:grpSpPr>
        <p:sp>
          <p:nvSpPr>
            <p:cNvPr id="273" name="Google Shape;273;p26"/>
            <p:cNvSpPr/>
            <p:nvPr/>
          </p:nvSpPr>
          <p:spPr>
            <a:xfrm>
              <a:off x="4448775" y="399950"/>
              <a:ext cx="126550" cy="234400"/>
            </a:xfrm>
            <a:custGeom>
              <a:avLst/>
              <a:gdLst/>
              <a:ahLst/>
              <a:cxnLst/>
              <a:rect l="l" t="t" r="r" b="b"/>
              <a:pathLst>
                <a:path w="5062" h="9376" extrusionOk="0">
                  <a:moveTo>
                    <a:pt x="0" y="0"/>
                  </a:moveTo>
                  <a:lnTo>
                    <a:pt x="0" y="9376"/>
                  </a:lnTo>
                  <a:lnTo>
                    <a:pt x="5061" y="9376"/>
                  </a:lnTo>
                  <a:lnTo>
                    <a:pt x="50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448775" y="459325"/>
              <a:ext cx="126550" cy="22650"/>
            </a:xfrm>
            <a:custGeom>
              <a:avLst/>
              <a:gdLst/>
              <a:ahLst/>
              <a:cxnLst/>
              <a:rect l="l" t="t" r="r" b="b"/>
              <a:pathLst>
                <a:path w="5062" h="906" extrusionOk="0">
                  <a:moveTo>
                    <a:pt x="0" y="1"/>
                  </a:moveTo>
                  <a:lnTo>
                    <a:pt x="0" y="905"/>
                  </a:lnTo>
                  <a:lnTo>
                    <a:pt x="5061" y="325"/>
                  </a:lnTo>
                  <a:lnTo>
                    <a:pt x="5061" y="1"/>
                  </a:lnTo>
                  <a:close/>
                </a:path>
              </a:pathLst>
            </a:custGeom>
            <a:solidFill>
              <a:srgbClr val="212121">
                <a:alpha val="3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433900" y="431025"/>
              <a:ext cx="156250" cy="28325"/>
            </a:xfrm>
            <a:custGeom>
              <a:avLst/>
              <a:gdLst/>
              <a:ahLst/>
              <a:cxnLst/>
              <a:rect l="l" t="t" r="r" b="b"/>
              <a:pathLst>
                <a:path w="6250" h="1133" extrusionOk="0">
                  <a:moveTo>
                    <a:pt x="1" y="1"/>
                  </a:moveTo>
                  <a:lnTo>
                    <a:pt x="1" y="1133"/>
                  </a:lnTo>
                  <a:lnTo>
                    <a:pt x="6250" y="1133"/>
                  </a:lnTo>
                  <a:lnTo>
                    <a:pt x="6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115500" y="1053475"/>
              <a:ext cx="420900" cy="312075"/>
            </a:xfrm>
            <a:custGeom>
              <a:avLst/>
              <a:gdLst/>
              <a:ahLst/>
              <a:cxnLst/>
              <a:rect l="l" t="t" r="r" b="b"/>
              <a:pathLst>
                <a:path w="16836" h="12483" extrusionOk="0">
                  <a:moveTo>
                    <a:pt x="1273" y="0"/>
                  </a:moveTo>
                  <a:cubicBezTo>
                    <a:pt x="927" y="0"/>
                    <a:pt x="532" y="116"/>
                    <a:pt x="92" y="377"/>
                  </a:cubicBezTo>
                  <a:cubicBezTo>
                    <a:pt x="61" y="388"/>
                    <a:pt x="33" y="404"/>
                    <a:pt x="1" y="416"/>
                  </a:cubicBezTo>
                  <a:lnTo>
                    <a:pt x="1" y="12483"/>
                  </a:lnTo>
                  <a:lnTo>
                    <a:pt x="16836" y="12483"/>
                  </a:lnTo>
                  <a:cubicBezTo>
                    <a:pt x="16599" y="11715"/>
                    <a:pt x="15990" y="11115"/>
                    <a:pt x="15290" y="10842"/>
                  </a:cubicBezTo>
                  <a:cubicBezTo>
                    <a:pt x="14920" y="10698"/>
                    <a:pt x="14530" y="10635"/>
                    <a:pt x="14138" y="10635"/>
                  </a:cubicBezTo>
                  <a:cubicBezTo>
                    <a:pt x="13733" y="10635"/>
                    <a:pt x="13325" y="10702"/>
                    <a:pt x="12934" y="10814"/>
                  </a:cubicBezTo>
                  <a:cubicBezTo>
                    <a:pt x="13075" y="10773"/>
                    <a:pt x="13266" y="10517"/>
                    <a:pt x="13365" y="10410"/>
                  </a:cubicBezTo>
                  <a:cubicBezTo>
                    <a:pt x="13603" y="10150"/>
                    <a:pt x="13794" y="9880"/>
                    <a:pt x="13848" y="9523"/>
                  </a:cubicBezTo>
                  <a:cubicBezTo>
                    <a:pt x="13909" y="9124"/>
                    <a:pt x="13793" y="8720"/>
                    <a:pt x="13544" y="8405"/>
                  </a:cubicBezTo>
                  <a:cubicBezTo>
                    <a:pt x="13184" y="7947"/>
                    <a:pt x="12592" y="7744"/>
                    <a:pt x="12018" y="7744"/>
                  </a:cubicBezTo>
                  <a:cubicBezTo>
                    <a:pt x="11932" y="7744"/>
                    <a:pt x="11846" y="7748"/>
                    <a:pt x="11762" y="7757"/>
                  </a:cubicBezTo>
                  <a:cubicBezTo>
                    <a:pt x="11729" y="7761"/>
                    <a:pt x="11696" y="7764"/>
                    <a:pt x="11665" y="7770"/>
                  </a:cubicBezTo>
                  <a:cubicBezTo>
                    <a:pt x="11538" y="7788"/>
                    <a:pt x="11414" y="7820"/>
                    <a:pt x="11295" y="7867"/>
                  </a:cubicBezTo>
                  <a:cubicBezTo>
                    <a:pt x="10964" y="7995"/>
                    <a:pt x="10658" y="8186"/>
                    <a:pt x="10379" y="8408"/>
                  </a:cubicBezTo>
                  <a:lnTo>
                    <a:pt x="10379" y="8408"/>
                  </a:lnTo>
                  <a:cubicBezTo>
                    <a:pt x="10660" y="8110"/>
                    <a:pt x="10949" y="7751"/>
                    <a:pt x="11066" y="7438"/>
                  </a:cubicBezTo>
                  <a:cubicBezTo>
                    <a:pt x="11902" y="5707"/>
                    <a:pt x="10443" y="3287"/>
                    <a:pt x="8375" y="3287"/>
                  </a:cubicBezTo>
                  <a:cubicBezTo>
                    <a:pt x="8095" y="3287"/>
                    <a:pt x="7804" y="3331"/>
                    <a:pt x="7507" y="3428"/>
                  </a:cubicBezTo>
                  <a:cubicBezTo>
                    <a:pt x="6661" y="3784"/>
                    <a:pt x="5946" y="4454"/>
                    <a:pt x="5419" y="5265"/>
                  </a:cubicBezTo>
                  <a:lnTo>
                    <a:pt x="5419" y="5265"/>
                  </a:lnTo>
                  <a:cubicBezTo>
                    <a:pt x="6294" y="3537"/>
                    <a:pt x="5374" y="2304"/>
                    <a:pt x="4305" y="2304"/>
                  </a:cubicBezTo>
                  <a:cubicBezTo>
                    <a:pt x="3701" y="2304"/>
                    <a:pt x="3049" y="2698"/>
                    <a:pt x="2647" y="3618"/>
                  </a:cubicBezTo>
                  <a:cubicBezTo>
                    <a:pt x="3229" y="1842"/>
                    <a:pt x="2651" y="0"/>
                    <a:pt x="1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115475" y="1173800"/>
              <a:ext cx="248025" cy="191750"/>
            </a:xfrm>
            <a:custGeom>
              <a:avLst/>
              <a:gdLst/>
              <a:ahLst/>
              <a:cxnLst/>
              <a:rect l="l" t="t" r="r" b="b"/>
              <a:pathLst>
                <a:path w="9921" h="7670" extrusionOk="0">
                  <a:moveTo>
                    <a:pt x="419" y="0"/>
                  </a:moveTo>
                  <a:cubicBezTo>
                    <a:pt x="277" y="0"/>
                    <a:pt x="135" y="27"/>
                    <a:pt x="1" y="84"/>
                  </a:cubicBezTo>
                  <a:lnTo>
                    <a:pt x="2" y="7670"/>
                  </a:lnTo>
                  <a:lnTo>
                    <a:pt x="9920" y="7670"/>
                  </a:lnTo>
                  <a:cubicBezTo>
                    <a:pt x="9780" y="7218"/>
                    <a:pt x="9421" y="6864"/>
                    <a:pt x="9010" y="6703"/>
                  </a:cubicBezTo>
                  <a:cubicBezTo>
                    <a:pt x="8792" y="6618"/>
                    <a:pt x="8562" y="6581"/>
                    <a:pt x="8330" y="6581"/>
                  </a:cubicBezTo>
                  <a:cubicBezTo>
                    <a:pt x="8092" y="6581"/>
                    <a:pt x="7851" y="6620"/>
                    <a:pt x="7621" y="6686"/>
                  </a:cubicBezTo>
                  <a:cubicBezTo>
                    <a:pt x="7853" y="6234"/>
                    <a:pt x="7536" y="5627"/>
                    <a:pt x="7092" y="5451"/>
                  </a:cubicBezTo>
                  <a:cubicBezTo>
                    <a:pt x="6955" y="5397"/>
                    <a:pt x="6812" y="5373"/>
                    <a:pt x="6668" y="5373"/>
                  </a:cubicBezTo>
                  <a:cubicBezTo>
                    <a:pt x="6367" y="5373"/>
                    <a:pt x="6060" y="5476"/>
                    <a:pt x="5780" y="5613"/>
                  </a:cubicBezTo>
                  <a:lnTo>
                    <a:pt x="5780" y="5613"/>
                  </a:lnTo>
                  <a:cubicBezTo>
                    <a:pt x="6121" y="5431"/>
                    <a:pt x="6377" y="5084"/>
                    <a:pt x="6520" y="4698"/>
                  </a:cubicBezTo>
                  <a:cubicBezTo>
                    <a:pt x="7013" y="3678"/>
                    <a:pt x="6154" y="2252"/>
                    <a:pt x="4935" y="2252"/>
                  </a:cubicBezTo>
                  <a:cubicBezTo>
                    <a:pt x="4770" y="2252"/>
                    <a:pt x="4598" y="2278"/>
                    <a:pt x="4423" y="2335"/>
                  </a:cubicBezTo>
                  <a:cubicBezTo>
                    <a:pt x="3924" y="2545"/>
                    <a:pt x="3503" y="2941"/>
                    <a:pt x="3192" y="3420"/>
                  </a:cubicBezTo>
                  <a:lnTo>
                    <a:pt x="3192" y="3420"/>
                  </a:lnTo>
                  <a:cubicBezTo>
                    <a:pt x="3710" y="2401"/>
                    <a:pt x="3167" y="1673"/>
                    <a:pt x="2537" y="1673"/>
                  </a:cubicBezTo>
                  <a:cubicBezTo>
                    <a:pt x="2181" y="1673"/>
                    <a:pt x="1797" y="1905"/>
                    <a:pt x="1560" y="2448"/>
                  </a:cubicBezTo>
                  <a:cubicBezTo>
                    <a:pt x="2138" y="961"/>
                    <a:pt x="1267" y="0"/>
                    <a:pt x="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356325" y="1111725"/>
              <a:ext cx="24150" cy="21825"/>
            </a:xfrm>
            <a:custGeom>
              <a:avLst/>
              <a:gdLst/>
              <a:ahLst/>
              <a:cxnLst/>
              <a:rect l="l" t="t" r="r" b="b"/>
              <a:pathLst>
                <a:path w="966" h="873" extrusionOk="0">
                  <a:moveTo>
                    <a:pt x="919" y="1"/>
                  </a:moveTo>
                  <a:cubicBezTo>
                    <a:pt x="809" y="1"/>
                    <a:pt x="524" y="20"/>
                    <a:pt x="313" y="210"/>
                  </a:cubicBezTo>
                  <a:cubicBezTo>
                    <a:pt x="47" y="450"/>
                    <a:pt x="1" y="871"/>
                    <a:pt x="1" y="871"/>
                  </a:cubicBezTo>
                  <a:cubicBezTo>
                    <a:pt x="1" y="871"/>
                    <a:pt x="17" y="872"/>
                    <a:pt x="46" y="872"/>
                  </a:cubicBezTo>
                  <a:cubicBezTo>
                    <a:pt x="156" y="872"/>
                    <a:pt x="441" y="853"/>
                    <a:pt x="652" y="663"/>
                  </a:cubicBezTo>
                  <a:cubicBezTo>
                    <a:pt x="918" y="423"/>
                    <a:pt x="965" y="2"/>
                    <a:pt x="965" y="2"/>
                  </a:cubicBezTo>
                  <a:cubicBezTo>
                    <a:pt x="965" y="2"/>
                    <a:pt x="949" y="1"/>
                    <a:pt x="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163050" y="1177150"/>
              <a:ext cx="23300" cy="32375"/>
            </a:xfrm>
            <a:custGeom>
              <a:avLst/>
              <a:gdLst/>
              <a:ahLst/>
              <a:cxnLst/>
              <a:rect l="l" t="t" r="r" b="b"/>
              <a:pathLst>
                <a:path w="932" h="1295" extrusionOk="0">
                  <a:moveTo>
                    <a:pt x="824" y="1"/>
                  </a:moveTo>
                  <a:cubicBezTo>
                    <a:pt x="824" y="1"/>
                    <a:pt x="396" y="109"/>
                    <a:pt x="199" y="465"/>
                  </a:cubicBezTo>
                  <a:cubicBezTo>
                    <a:pt x="0" y="823"/>
                    <a:pt x="106" y="1295"/>
                    <a:pt x="106" y="1295"/>
                  </a:cubicBezTo>
                  <a:cubicBezTo>
                    <a:pt x="106" y="1295"/>
                    <a:pt x="534" y="1186"/>
                    <a:pt x="731" y="829"/>
                  </a:cubicBezTo>
                  <a:cubicBezTo>
                    <a:pt x="931" y="472"/>
                    <a:pt x="824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1750" y="1084125"/>
              <a:ext cx="23500" cy="45750"/>
            </a:xfrm>
            <a:custGeom>
              <a:avLst/>
              <a:gdLst/>
              <a:ahLst/>
              <a:cxnLst/>
              <a:rect l="l" t="t" r="r" b="b"/>
              <a:pathLst>
                <a:path w="940" h="1830" extrusionOk="0">
                  <a:moveTo>
                    <a:pt x="265" y="0"/>
                  </a:moveTo>
                  <a:cubicBezTo>
                    <a:pt x="265" y="0"/>
                    <a:pt x="1" y="506"/>
                    <a:pt x="114" y="1011"/>
                  </a:cubicBezTo>
                  <a:cubicBezTo>
                    <a:pt x="228" y="1516"/>
                    <a:pt x="676" y="1829"/>
                    <a:pt x="676" y="1829"/>
                  </a:cubicBezTo>
                  <a:cubicBezTo>
                    <a:pt x="676" y="1829"/>
                    <a:pt x="940" y="1324"/>
                    <a:pt x="827" y="818"/>
                  </a:cubicBezTo>
                  <a:cubicBezTo>
                    <a:pt x="713" y="314"/>
                    <a:pt x="265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062875" y="1095150"/>
              <a:ext cx="129725" cy="269275"/>
            </a:xfrm>
            <a:custGeom>
              <a:avLst/>
              <a:gdLst/>
              <a:ahLst/>
              <a:cxnLst/>
              <a:rect l="l" t="t" r="r" b="b"/>
              <a:pathLst>
                <a:path w="5189" h="10771" extrusionOk="0">
                  <a:moveTo>
                    <a:pt x="2596" y="0"/>
                  </a:moveTo>
                  <a:lnTo>
                    <a:pt x="2528" y="2006"/>
                  </a:lnTo>
                  <a:lnTo>
                    <a:pt x="1475" y="1164"/>
                  </a:lnTo>
                  <a:lnTo>
                    <a:pt x="1363" y="1261"/>
                  </a:lnTo>
                  <a:lnTo>
                    <a:pt x="2378" y="2519"/>
                  </a:lnTo>
                  <a:lnTo>
                    <a:pt x="2190" y="6352"/>
                  </a:lnTo>
                  <a:lnTo>
                    <a:pt x="1691" y="5868"/>
                  </a:lnTo>
                  <a:lnTo>
                    <a:pt x="1725" y="4561"/>
                  </a:lnTo>
                  <a:lnTo>
                    <a:pt x="1531" y="4512"/>
                  </a:lnTo>
                  <a:lnTo>
                    <a:pt x="1351" y="5559"/>
                  </a:lnTo>
                  <a:lnTo>
                    <a:pt x="127" y="4512"/>
                  </a:lnTo>
                  <a:lnTo>
                    <a:pt x="1" y="4614"/>
                  </a:lnTo>
                  <a:lnTo>
                    <a:pt x="2077" y="7019"/>
                  </a:lnTo>
                  <a:lnTo>
                    <a:pt x="1817" y="10771"/>
                  </a:lnTo>
                  <a:lnTo>
                    <a:pt x="3515" y="10771"/>
                  </a:lnTo>
                  <a:lnTo>
                    <a:pt x="3302" y="6044"/>
                  </a:lnTo>
                  <a:lnTo>
                    <a:pt x="4238" y="4578"/>
                  </a:lnTo>
                  <a:lnTo>
                    <a:pt x="5189" y="4434"/>
                  </a:lnTo>
                  <a:lnTo>
                    <a:pt x="5189" y="4288"/>
                  </a:lnTo>
                  <a:lnTo>
                    <a:pt x="4319" y="4301"/>
                  </a:lnTo>
                  <a:lnTo>
                    <a:pt x="4319" y="4301"/>
                  </a:lnTo>
                  <a:lnTo>
                    <a:pt x="4819" y="3513"/>
                  </a:lnTo>
                  <a:lnTo>
                    <a:pt x="4689" y="3428"/>
                  </a:lnTo>
                  <a:lnTo>
                    <a:pt x="3318" y="4914"/>
                  </a:lnTo>
                  <a:lnTo>
                    <a:pt x="3052" y="2466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994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3919950" y="719000"/>
              <a:ext cx="410375" cy="446450"/>
            </a:xfrm>
            <a:custGeom>
              <a:avLst/>
              <a:gdLst/>
              <a:ahLst/>
              <a:cxnLst/>
              <a:rect l="l" t="t" r="r" b="b"/>
              <a:pathLst>
                <a:path w="16415" h="17858" extrusionOk="0">
                  <a:moveTo>
                    <a:pt x="8705" y="0"/>
                  </a:moveTo>
                  <a:cubicBezTo>
                    <a:pt x="8678" y="0"/>
                    <a:pt x="8651" y="1"/>
                    <a:pt x="8624" y="2"/>
                  </a:cubicBezTo>
                  <a:cubicBezTo>
                    <a:pt x="7775" y="39"/>
                    <a:pt x="7060" y="648"/>
                    <a:pt x="6519" y="1304"/>
                  </a:cubicBezTo>
                  <a:cubicBezTo>
                    <a:pt x="5395" y="2664"/>
                    <a:pt x="4702" y="4376"/>
                    <a:pt x="4562" y="6134"/>
                  </a:cubicBezTo>
                  <a:cubicBezTo>
                    <a:pt x="4236" y="5686"/>
                    <a:pt x="3904" y="5231"/>
                    <a:pt x="3469" y="4890"/>
                  </a:cubicBezTo>
                  <a:cubicBezTo>
                    <a:pt x="3099" y="4600"/>
                    <a:pt x="2637" y="4395"/>
                    <a:pt x="2172" y="4395"/>
                  </a:cubicBezTo>
                  <a:cubicBezTo>
                    <a:pt x="2090" y="4395"/>
                    <a:pt x="2007" y="4402"/>
                    <a:pt x="1925" y="4415"/>
                  </a:cubicBezTo>
                  <a:cubicBezTo>
                    <a:pt x="1026" y="4562"/>
                    <a:pt x="453" y="5477"/>
                    <a:pt x="234" y="6362"/>
                  </a:cubicBezTo>
                  <a:cubicBezTo>
                    <a:pt x="0" y="7313"/>
                    <a:pt x="34" y="8309"/>
                    <a:pt x="331" y="9242"/>
                  </a:cubicBezTo>
                  <a:cubicBezTo>
                    <a:pt x="821" y="10775"/>
                    <a:pt x="1970" y="11991"/>
                    <a:pt x="3085" y="13150"/>
                  </a:cubicBezTo>
                  <a:cubicBezTo>
                    <a:pt x="2967" y="13097"/>
                    <a:pt x="2842" y="13073"/>
                    <a:pt x="2717" y="13073"/>
                  </a:cubicBezTo>
                  <a:cubicBezTo>
                    <a:pt x="2297" y="13073"/>
                    <a:pt x="1870" y="13344"/>
                    <a:pt x="1679" y="13732"/>
                  </a:cubicBezTo>
                  <a:cubicBezTo>
                    <a:pt x="1343" y="14416"/>
                    <a:pt x="1663" y="15202"/>
                    <a:pt x="2131" y="15746"/>
                  </a:cubicBezTo>
                  <a:cubicBezTo>
                    <a:pt x="2524" y="16203"/>
                    <a:pt x="3046" y="16533"/>
                    <a:pt x="3585" y="16803"/>
                  </a:cubicBezTo>
                  <a:cubicBezTo>
                    <a:pt x="5031" y="17529"/>
                    <a:pt x="6627" y="17858"/>
                    <a:pt x="8233" y="17858"/>
                  </a:cubicBezTo>
                  <a:cubicBezTo>
                    <a:pt x="9981" y="17858"/>
                    <a:pt x="11740" y="17469"/>
                    <a:pt x="13328" y="16781"/>
                  </a:cubicBezTo>
                  <a:cubicBezTo>
                    <a:pt x="14460" y="16291"/>
                    <a:pt x="15250" y="15481"/>
                    <a:pt x="15851" y="14398"/>
                  </a:cubicBezTo>
                  <a:lnTo>
                    <a:pt x="15858" y="14385"/>
                  </a:lnTo>
                  <a:cubicBezTo>
                    <a:pt x="16218" y="13735"/>
                    <a:pt x="16371" y="12987"/>
                    <a:pt x="16397" y="12246"/>
                  </a:cubicBezTo>
                  <a:cubicBezTo>
                    <a:pt x="16414" y="11779"/>
                    <a:pt x="16379" y="11297"/>
                    <a:pt x="16183" y="10872"/>
                  </a:cubicBezTo>
                  <a:cubicBezTo>
                    <a:pt x="15987" y="10447"/>
                    <a:pt x="15603" y="10087"/>
                    <a:pt x="15139" y="10021"/>
                  </a:cubicBezTo>
                  <a:cubicBezTo>
                    <a:pt x="15095" y="10014"/>
                    <a:pt x="15050" y="10011"/>
                    <a:pt x="15004" y="10011"/>
                  </a:cubicBezTo>
                  <a:cubicBezTo>
                    <a:pt x="14782" y="10011"/>
                    <a:pt x="14558" y="10089"/>
                    <a:pt x="14419" y="10257"/>
                  </a:cubicBezTo>
                  <a:lnTo>
                    <a:pt x="14419" y="10257"/>
                  </a:lnTo>
                  <a:cubicBezTo>
                    <a:pt x="14937" y="9612"/>
                    <a:pt x="15408" y="8906"/>
                    <a:pt x="15612" y="8104"/>
                  </a:cubicBezTo>
                  <a:cubicBezTo>
                    <a:pt x="15817" y="7297"/>
                    <a:pt x="15716" y="6374"/>
                    <a:pt x="15179" y="5738"/>
                  </a:cubicBezTo>
                  <a:cubicBezTo>
                    <a:pt x="14741" y="5218"/>
                    <a:pt x="14055" y="4949"/>
                    <a:pt x="13374" y="4949"/>
                  </a:cubicBezTo>
                  <a:cubicBezTo>
                    <a:pt x="13250" y="4949"/>
                    <a:pt x="13126" y="4958"/>
                    <a:pt x="13005" y="4976"/>
                  </a:cubicBezTo>
                  <a:cubicBezTo>
                    <a:pt x="12211" y="5093"/>
                    <a:pt x="11494" y="5556"/>
                    <a:pt x="10972" y="6165"/>
                  </a:cubicBezTo>
                  <a:cubicBezTo>
                    <a:pt x="11029" y="4912"/>
                    <a:pt x="11316" y="3648"/>
                    <a:pt x="11087" y="2415"/>
                  </a:cubicBezTo>
                  <a:cubicBezTo>
                    <a:pt x="10863" y="1208"/>
                    <a:pt x="9920" y="0"/>
                    <a:pt x="8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018775" y="1172325"/>
              <a:ext cx="91975" cy="78725"/>
            </a:xfrm>
            <a:custGeom>
              <a:avLst/>
              <a:gdLst/>
              <a:ahLst/>
              <a:cxnLst/>
              <a:rect l="l" t="t" r="r" b="b"/>
              <a:pathLst>
                <a:path w="3679" h="3149" extrusionOk="0">
                  <a:moveTo>
                    <a:pt x="1690" y="1"/>
                  </a:moveTo>
                  <a:cubicBezTo>
                    <a:pt x="1378" y="1"/>
                    <a:pt x="1097" y="335"/>
                    <a:pt x="1428" y="854"/>
                  </a:cubicBezTo>
                  <a:cubicBezTo>
                    <a:pt x="1182" y="598"/>
                    <a:pt x="944" y="497"/>
                    <a:pt x="748" y="497"/>
                  </a:cubicBezTo>
                  <a:cubicBezTo>
                    <a:pt x="209" y="497"/>
                    <a:pt x="0" y="1268"/>
                    <a:pt x="880" y="1672"/>
                  </a:cubicBezTo>
                  <a:cubicBezTo>
                    <a:pt x="43" y="1688"/>
                    <a:pt x="278" y="2672"/>
                    <a:pt x="883" y="2672"/>
                  </a:cubicBezTo>
                  <a:cubicBezTo>
                    <a:pt x="1003" y="2672"/>
                    <a:pt x="1137" y="2633"/>
                    <a:pt x="1281" y="2541"/>
                  </a:cubicBezTo>
                  <a:lnTo>
                    <a:pt x="1281" y="2541"/>
                  </a:lnTo>
                  <a:cubicBezTo>
                    <a:pt x="1001" y="2754"/>
                    <a:pt x="1182" y="3149"/>
                    <a:pt x="1512" y="3149"/>
                  </a:cubicBezTo>
                  <a:cubicBezTo>
                    <a:pt x="1535" y="3149"/>
                    <a:pt x="1558" y="3147"/>
                    <a:pt x="1582" y="3143"/>
                  </a:cubicBezTo>
                  <a:cubicBezTo>
                    <a:pt x="2619" y="2973"/>
                    <a:pt x="3678" y="1320"/>
                    <a:pt x="2744" y="475"/>
                  </a:cubicBezTo>
                  <a:cubicBezTo>
                    <a:pt x="2674" y="393"/>
                    <a:pt x="2535" y="336"/>
                    <a:pt x="2415" y="336"/>
                  </a:cubicBezTo>
                  <a:cubicBezTo>
                    <a:pt x="2293" y="336"/>
                    <a:pt x="2189" y="394"/>
                    <a:pt x="2193" y="544"/>
                  </a:cubicBezTo>
                  <a:cubicBezTo>
                    <a:pt x="2143" y="165"/>
                    <a:pt x="1909" y="1"/>
                    <a:pt x="1690" y="1"/>
                  </a:cubicBezTo>
                  <a:close/>
                </a:path>
              </a:pathLst>
            </a:custGeom>
            <a:solidFill>
              <a:srgbClr val="47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027725" y="921500"/>
              <a:ext cx="223250" cy="243950"/>
            </a:xfrm>
            <a:custGeom>
              <a:avLst/>
              <a:gdLst/>
              <a:ahLst/>
              <a:cxnLst/>
              <a:rect l="l" t="t" r="r" b="b"/>
              <a:pathLst>
                <a:path w="8930" h="9758" extrusionOk="0">
                  <a:moveTo>
                    <a:pt x="3022" y="0"/>
                  </a:moveTo>
                  <a:cubicBezTo>
                    <a:pt x="2932" y="0"/>
                    <a:pt x="2843" y="11"/>
                    <a:pt x="2754" y="33"/>
                  </a:cubicBezTo>
                  <a:cubicBezTo>
                    <a:pt x="2079" y="203"/>
                    <a:pt x="1755" y="1017"/>
                    <a:pt x="1830" y="1710"/>
                  </a:cubicBezTo>
                  <a:cubicBezTo>
                    <a:pt x="1905" y="2403"/>
                    <a:pt x="2260" y="3028"/>
                    <a:pt x="2491" y="3686"/>
                  </a:cubicBezTo>
                  <a:cubicBezTo>
                    <a:pt x="2179" y="3486"/>
                    <a:pt x="1813" y="3361"/>
                    <a:pt x="1445" y="3361"/>
                  </a:cubicBezTo>
                  <a:cubicBezTo>
                    <a:pt x="1370" y="3361"/>
                    <a:pt x="1294" y="3367"/>
                    <a:pt x="1219" y="3378"/>
                  </a:cubicBezTo>
                  <a:cubicBezTo>
                    <a:pt x="779" y="3443"/>
                    <a:pt x="362" y="3721"/>
                    <a:pt x="185" y="4130"/>
                  </a:cubicBezTo>
                  <a:cubicBezTo>
                    <a:pt x="1" y="4554"/>
                    <a:pt x="93" y="5062"/>
                    <a:pt x="332" y="5458"/>
                  </a:cubicBezTo>
                  <a:cubicBezTo>
                    <a:pt x="570" y="5851"/>
                    <a:pt x="933" y="6152"/>
                    <a:pt x="1311" y="6412"/>
                  </a:cubicBezTo>
                  <a:lnTo>
                    <a:pt x="1311" y="6412"/>
                  </a:lnTo>
                  <a:cubicBezTo>
                    <a:pt x="1250" y="6372"/>
                    <a:pt x="1177" y="6354"/>
                    <a:pt x="1103" y="6354"/>
                  </a:cubicBezTo>
                  <a:cubicBezTo>
                    <a:pt x="1030" y="6354"/>
                    <a:pt x="956" y="6371"/>
                    <a:pt x="890" y="6401"/>
                  </a:cubicBezTo>
                  <a:cubicBezTo>
                    <a:pt x="655" y="6511"/>
                    <a:pt x="508" y="6764"/>
                    <a:pt x="471" y="7021"/>
                  </a:cubicBezTo>
                  <a:cubicBezTo>
                    <a:pt x="435" y="7278"/>
                    <a:pt x="494" y="7540"/>
                    <a:pt x="577" y="7786"/>
                  </a:cubicBezTo>
                  <a:cubicBezTo>
                    <a:pt x="709" y="8176"/>
                    <a:pt x="910" y="8550"/>
                    <a:pt x="1205" y="8836"/>
                  </a:cubicBezTo>
                  <a:lnTo>
                    <a:pt x="1210" y="8842"/>
                  </a:lnTo>
                  <a:cubicBezTo>
                    <a:pt x="1703" y="9323"/>
                    <a:pt x="2253" y="9627"/>
                    <a:pt x="2933" y="9708"/>
                  </a:cubicBezTo>
                  <a:cubicBezTo>
                    <a:pt x="3216" y="9741"/>
                    <a:pt x="3502" y="9757"/>
                    <a:pt x="3789" y="9757"/>
                  </a:cubicBezTo>
                  <a:cubicBezTo>
                    <a:pt x="5364" y="9757"/>
                    <a:pt x="6965" y="9253"/>
                    <a:pt x="8118" y="8163"/>
                  </a:cubicBezTo>
                  <a:cubicBezTo>
                    <a:pt x="8362" y="7932"/>
                    <a:pt x="8586" y="7673"/>
                    <a:pt x="8723" y="7367"/>
                  </a:cubicBezTo>
                  <a:cubicBezTo>
                    <a:pt x="8884" y="7004"/>
                    <a:pt x="8929" y="6535"/>
                    <a:pt x="8642" y="6225"/>
                  </a:cubicBezTo>
                  <a:cubicBezTo>
                    <a:pt x="8517" y="6093"/>
                    <a:pt x="8332" y="6017"/>
                    <a:pt x="8153" y="6017"/>
                  </a:cubicBezTo>
                  <a:cubicBezTo>
                    <a:pt x="8024" y="6017"/>
                    <a:pt x="7898" y="6056"/>
                    <a:pt x="7800" y="6141"/>
                  </a:cubicBezTo>
                  <a:cubicBezTo>
                    <a:pt x="8208" y="5346"/>
                    <a:pt x="8626" y="4516"/>
                    <a:pt x="8642" y="3622"/>
                  </a:cubicBezTo>
                  <a:cubicBezTo>
                    <a:pt x="8649" y="3080"/>
                    <a:pt x="8508" y="2544"/>
                    <a:pt x="8232" y="2075"/>
                  </a:cubicBezTo>
                  <a:cubicBezTo>
                    <a:pt x="7994" y="1672"/>
                    <a:pt x="7590" y="1303"/>
                    <a:pt x="7133" y="1303"/>
                  </a:cubicBezTo>
                  <a:cubicBezTo>
                    <a:pt x="7097" y="1303"/>
                    <a:pt x="7060" y="1305"/>
                    <a:pt x="7022" y="1310"/>
                  </a:cubicBezTo>
                  <a:cubicBezTo>
                    <a:pt x="6717" y="1350"/>
                    <a:pt x="6454" y="1557"/>
                    <a:pt x="6277" y="1809"/>
                  </a:cubicBezTo>
                  <a:cubicBezTo>
                    <a:pt x="6101" y="2061"/>
                    <a:pt x="5996" y="2355"/>
                    <a:pt x="5894" y="2645"/>
                  </a:cubicBezTo>
                  <a:cubicBezTo>
                    <a:pt x="5534" y="1727"/>
                    <a:pt x="4902" y="939"/>
                    <a:pt x="4082" y="389"/>
                  </a:cubicBezTo>
                  <a:cubicBezTo>
                    <a:pt x="3765" y="178"/>
                    <a:pt x="3394" y="0"/>
                    <a:pt x="3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940025" y="1026675"/>
              <a:ext cx="20900" cy="28500"/>
            </a:xfrm>
            <a:custGeom>
              <a:avLst/>
              <a:gdLst/>
              <a:ahLst/>
              <a:cxnLst/>
              <a:rect l="l" t="t" r="r" b="b"/>
              <a:pathLst>
                <a:path w="836" h="1140" extrusionOk="0">
                  <a:moveTo>
                    <a:pt x="104" y="1"/>
                  </a:moveTo>
                  <a:cubicBezTo>
                    <a:pt x="104" y="1"/>
                    <a:pt x="1" y="390"/>
                    <a:pt x="174" y="705"/>
                  </a:cubicBezTo>
                  <a:cubicBezTo>
                    <a:pt x="348" y="1019"/>
                    <a:pt x="733" y="1139"/>
                    <a:pt x="733" y="1139"/>
                  </a:cubicBezTo>
                  <a:cubicBezTo>
                    <a:pt x="733" y="1139"/>
                    <a:pt x="836" y="750"/>
                    <a:pt x="662" y="435"/>
                  </a:cubicBezTo>
                  <a:cubicBezTo>
                    <a:pt x="488" y="122"/>
                    <a:pt x="105" y="1"/>
                    <a:pt x="104" y="1"/>
                  </a:cubicBezTo>
                  <a:close/>
                </a:path>
              </a:pathLst>
            </a:custGeom>
            <a:solidFill>
              <a:srgbClr val="47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3908850" y="1054150"/>
              <a:ext cx="44625" cy="19200"/>
            </a:xfrm>
            <a:custGeom>
              <a:avLst/>
              <a:gdLst/>
              <a:ahLst/>
              <a:cxnLst/>
              <a:rect l="l" t="t" r="r" b="b"/>
              <a:pathLst>
                <a:path w="1785" h="768" extrusionOk="0">
                  <a:moveTo>
                    <a:pt x="927" y="0"/>
                  </a:moveTo>
                  <a:cubicBezTo>
                    <a:pt x="908" y="0"/>
                    <a:pt x="889" y="1"/>
                    <a:pt x="870" y="2"/>
                  </a:cubicBezTo>
                  <a:cubicBezTo>
                    <a:pt x="378" y="30"/>
                    <a:pt x="1" y="437"/>
                    <a:pt x="1" y="437"/>
                  </a:cubicBezTo>
                  <a:cubicBezTo>
                    <a:pt x="1" y="437"/>
                    <a:pt x="390" y="768"/>
                    <a:pt x="857" y="768"/>
                  </a:cubicBezTo>
                  <a:cubicBezTo>
                    <a:pt x="876" y="768"/>
                    <a:pt x="896" y="767"/>
                    <a:pt x="915" y="766"/>
                  </a:cubicBezTo>
                  <a:cubicBezTo>
                    <a:pt x="1408" y="737"/>
                    <a:pt x="1785" y="332"/>
                    <a:pt x="1785" y="332"/>
                  </a:cubicBezTo>
                  <a:cubicBezTo>
                    <a:pt x="1785" y="332"/>
                    <a:pt x="1395" y="0"/>
                    <a:pt x="927" y="0"/>
                  </a:cubicBezTo>
                  <a:close/>
                </a:path>
              </a:pathLst>
            </a:custGeom>
            <a:solidFill>
              <a:srgbClr val="47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4194300" y="1205575"/>
              <a:ext cx="16025" cy="8475"/>
            </a:xfrm>
            <a:custGeom>
              <a:avLst/>
              <a:gdLst/>
              <a:ahLst/>
              <a:cxnLst/>
              <a:rect l="l" t="t" r="r" b="b"/>
              <a:pathLst>
                <a:path w="641" h="339" extrusionOk="0">
                  <a:moveTo>
                    <a:pt x="206" y="0"/>
                  </a:moveTo>
                  <a:cubicBezTo>
                    <a:pt x="92" y="0"/>
                    <a:pt x="1" y="36"/>
                    <a:pt x="1" y="36"/>
                  </a:cubicBezTo>
                  <a:cubicBezTo>
                    <a:pt x="1" y="36"/>
                    <a:pt x="86" y="232"/>
                    <a:pt x="262" y="307"/>
                  </a:cubicBezTo>
                  <a:cubicBezTo>
                    <a:pt x="320" y="331"/>
                    <a:pt x="379" y="339"/>
                    <a:pt x="434" y="339"/>
                  </a:cubicBezTo>
                  <a:cubicBezTo>
                    <a:pt x="548" y="339"/>
                    <a:pt x="640" y="303"/>
                    <a:pt x="640" y="303"/>
                  </a:cubicBezTo>
                  <a:cubicBezTo>
                    <a:pt x="640" y="303"/>
                    <a:pt x="555" y="107"/>
                    <a:pt x="377" y="33"/>
                  </a:cubicBezTo>
                  <a:cubicBezTo>
                    <a:pt x="320" y="8"/>
                    <a:pt x="260" y="0"/>
                    <a:pt x="206" y="0"/>
                  </a:cubicBezTo>
                  <a:close/>
                </a:path>
              </a:pathLst>
            </a:custGeom>
            <a:solidFill>
              <a:srgbClr val="47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193900" y="1185925"/>
              <a:ext cx="17825" cy="15900"/>
            </a:xfrm>
            <a:custGeom>
              <a:avLst/>
              <a:gdLst/>
              <a:ahLst/>
              <a:cxnLst/>
              <a:rect l="l" t="t" r="r" b="b"/>
              <a:pathLst>
                <a:path w="713" h="636" extrusionOk="0">
                  <a:moveTo>
                    <a:pt x="704" y="0"/>
                  </a:moveTo>
                  <a:cubicBezTo>
                    <a:pt x="653" y="0"/>
                    <a:pt x="398" y="9"/>
                    <a:pt x="221" y="165"/>
                  </a:cubicBezTo>
                  <a:cubicBezTo>
                    <a:pt x="25" y="341"/>
                    <a:pt x="1" y="636"/>
                    <a:pt x="1" y="636"/>
                  </a:cubicBezTo>
                  <a:cubicBezTo>
                    <a:pt x="1" y="636"/>
                    <a:pt x="4" y="636"/>
                    <a:pt x="10" y="636"/>
                  </a:cubicBezTo>
                  <a:cubicBezTo>
                    <a:pt x="61" y="636"/>
                    <a:pt x="317" y="628"/>
                    <a:pt x="493" y="470"/>
                  </a:cubicBezTo>
                  <a:cubicBezTo>
                    <a:pt x="690" y="295"/>
                    <a:pt x="713" y="0"/>
                    <a:pt x="713" y="0"/>
                  </a:cubicBezTo>
                  <a:cubicBezTo>
                    <a:pt x="713" y="0"/>
                    <a:pt x="710" y="0"/>
                    <a:pt x="704" y="0"/>
                  </a:cubicBezTo>
                  <a:close/>
                </a:path>
              </a:pathLst>
            </a:custGeom>
            <a:solidFill>
              <a:srgbClr val="47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4183200" y="923300"/>
              <a:ext cx="22675" cy="23300"/>
            </a:xfrm>
            <a:custGeom>
              <a:avLst/>
              <a:gdLst/>
              <a:ahLst/>
              <a:cxnLst/>
              <a:rect l="l" t="t" r="r" b="b"/>
              <a:pathLst>
                <a:path w="907" h="932" extrusionOk="0">
                  <a:moveTo>
                    <a:pt x="906" y="1"/>
                  </a:moveTo>
                  <a:cubicBezTo>
                    <a:pt x="906" y="1"/>
                    <a:pt x="503" y="14"/>
                    <a:pt x="254" y="271"/>
                  </a:cubicBezTo>
                  <a:cubicBezTo>
                    <a:pt x="3" y="529"/>
                    <a:pt x="0" y="931"/>
                    <a:pt x="0" y="931"/>
                  </a:cubicBezTo>
                  <a:cubicBezTo>
                    <a:pt x="0" y="931"/>
                    <a:pt x="402" y="917"/>
                    <a:pt x="652" y="660"/>
                  </a:cubicBezTo>
                  <a:cubicBezTo>
                    <a:pt x="903" y="402"/>
                    <a:pt x="906" y="1"/>
                    <a:pt x="906" y="1"/>
                  </a:cubicBezTo>
                  <a:close/>
                </a:path>
              </a:pathLst>
            </a:custGeom>
            <a:solidFill>
              <a:srgbClr val="7B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035800" y="989900"/>
              <a:ext cx="21100" cy="10800"/>
            </a:xfrm>
            <a:custGeom>
              <a:avLst/>
              <a:gdLst/>
              <a:ahLst/>
              <a:cxnLst/>
              <a:rect l="l" t="t" r="r" b="b"/>
              <a:pathLst>
                <a:path w="844" h="432" extrusionOk="0">
                  <a:moveTo>
                    <a:pt x="289" y="1"/>
                  </a:moveTo>
                  <a:cubicBezTo>
                    <a:pt x="130" y="1"/>
                    <a:pt x="0" y="56"/>
                    <a:pt x="0" y="56"/>
                  </a:cubicBezTo>
                  <a:cubicBezTo>
                    <a:pt x="0" y="56"/>
                    <a:pt x="120" y="308"/>
                    <a:pt x="352" y="397"/>
                  </a:cubicBezTo>
                  <a:cubicBezTo>
                    <a:pt x="420" y="422"/>
                    <a:pt x="490" y="432"/>
                    <a:pt x="554" y="432"/>
                  </a:cubicBezTo>
                  <a:cubicBezTo>
                    <a:pt x="713" y="432"/>
                    <a:pt x="843" y="376"/>
                    <a:pt x="843" y="376"/>
                  </a:cubicBezTo>
                  <a:cubicBezTo>
                    <a:pt x="843" y="376"/>
                    <a:pt x="724" y="125"/>
                    <a:pt x="490" y="36"/>
                  </a:cubicBezTo>
                  <a:cubicBezTo>
                    <a:pt x="423" y="10"/>
                    <a:pt x="354" y="1"/>
                    <a:pt x="289" y="1"/>
                  </a:cubicBezTo>
                  <a:close/>
                </a:path>
              </a:pathLst>
            </a:custGeom>
            <a:solidFill>
              <a:srgbClr val="7B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153875" y="902100"/>
              <a:ext cx="26500" cy="41925"/>
            </a:xfrm>
            <a:custGeom>
              <a:avLst/>
              <a:gdLst/>
              <a:ahLst/>
              <a:cxnLst/>
              <a:rect l="l" t="t" r="r" b="b"/>
              <a:pathLst>
                <a:path w="1060" h="1677" extrusionOk="0">
                  <a:moveTo>
                    <a:pt x="221" y="0"/>
                  </a:moveTo>
                  <a:cubicBezTo>
                    <a:pt x="221" y="0"/>
                    <a:pt x="1" y="508"/>
                    <a:pt x="171" y="970"/>
                  </a:cubicBezTo>
                  <a:cubicBezTo>
                    <a:pt x="341" y="1434"/>
                    <a:pt x="839" y="1677"/>
                    <a:pt x="839" y="1677"/>
                  </a:cubicBezTo>
                  <a:cubicBezTo>
                    <a:pt x="839" y="1677"/>
                    <a:pt x="1059" y="1169"/>
                    <a:pt x="889" y="706"/>
                  </a:cubicBezTo>
                  <a:cubicBezTo>
                    <a:pt x="718" y="243"/>
                    <a:pt x="221" y="0"/>
                    <a:pt x="221" y="0"/>
                  </a:cubicBezTo>
                  <a:close/>
                </a:path>
              </a:pathLst>
            </a:custGeom>
            <a:solidFill>
              <a:srgbClr val="7B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054925" y="1203900"/>
              <a:ext cx="37550" cy="33650"/>
            </a:xfrm>
            <a:custGeom>
              <a:avLst/>
              <a:gdLst/>
              <a:ahLst/>
              <a:cxnLst/>
              <a:rect l="l" t="t" r="r" b="b"/>
              <a:pathLst>
                <a:path w="1502" h="1346" extrusionOk="0">
                  <a:moveTo>
                    <a:pt x="1104" y="0"/>
                  </a:moveTo>
                  <a:cubicBezTo>
                    <a:pt x="973" y="0"/>
                    <a:pt x="934" y="192"/>
                    <a:pt x="797" y="195"/>
                  </a:cubicBezTo>
                  <a:cubicBezTo>
                    <a:pt x="796" y="195"/>
                    <a:pt x="795" y="195"/>
                    <a:pt x="795" y="195"/>
                  </a:cubicBezTo>
                  <a:cubicBezTo>
                    <a:pt x="761" y="195"/>
                    <a:pt x="731" y="173"/>
                    <a:pt x="708" y="149"/>
                  </a:cubicBezTo>
                  <a:cubicBezTo>
                    <a:pt x="670" y="109"/>
                    <a:pt x="633" y="52"/>
                    <a:pt x="576" y="39"/>
                  </a:cubicBezTo>
                  <a:cubicBezTo>
                    <a:pt x="568" y="37"/>
                    <a:pt x="560" y="36"/>
                    <a:pt x="553" y="36"/>
                  </a:cubicBezTo>
                  <a:cubicBezTo>
                    <a:pt x="485" y="36"/>
                    <a:pt x="424" y="101"/>
                    <a:pt x="407" y="170"/>
                  </a:cubicBezTo>
                  <a:cubicBezTo>
                    <a:pt x="387" y="246"/>
                    <a:pt x="406" y="326"/>
                    <a:pt x="417" y="405"/>
                  </a:cubicBezTo>
                  <a:cubicBezTo>
                    <a:pt x="427" y="483"/>
                    <a:pt x="426" y="570"/>
                    <a:pt x="377" y="632"/>
                  </a:cubicBezTo>
                  <a:cubicBezTo>
                    <a:pt x="287" y="745"/>
                    <a:pt x="92" y="709"/>
                    <a:pt x="38" y="859"/>
                  </a:cubicBezTo>
                  <a:cubicBezTo>
                    <a:pt x="0" y="962"/>
                    <a:pt x="38" y="1091"/>
                    <a:pt x="104" y="1174"/>
                  </a:cubicBezTo>
                  <a:cubicBezTo>
                    <a:pt x="184" y="1270"/>
                    <a:pt x="306" y="1324"/>
                    <a:pt x="431" y="1340"/>
                  </a:cubicBezTo>
                  <a:cubicBezTo>
                    <a:pt x="469" y="1344"/>
                    <a:pt x="507" y="1346"/>
                    <a:pt x="544" y="1346"/>
                  </a:cubicBezTo>
                  <a:cubicBezTo>
                    <a:pt x="595" y="1346"/>
                    <a:pt x="646" y="1342"/>
                    <a:pt x="697" y="1335"/>
                  </a:cubicBezTo>
                  <a:cubicBezTo>
                    <a:pt x="922" y="1306"/>
                    <a:pt x="1143" y="1235"/>
                    <a:pt x="1295" y="1055"/>
                  </a:cubicBezTo>
                  <a:cubicBezTo>
                    <a:pt x="1464" y="854"/>
                    <a:pt x="1501" y="585"/>
                    <a:pt x="1423" y="338"/>
                  </a:cubicBezTo>
                  <a:cubicBezTo>
                    <a:pt x="1379" y="198"/>
                    <a:pt x="1289" y="31"/>
                    <a:pt x="1130" y="3"/>
                  </a:cubicBezTo>
                  <a:cubicBezTo>
                    <a:pt x="1121" y="1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7B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265075" y="309825"/>
              <a:ext cx="1917800" cy="499325"/>
            </a:xfrm>
            <a:custGeom>
              <a:avLst/>
              <a:gdLst/>
              <a:ahLst/>
              <a:cxnLst/>
              <a:rect l="l" t="t" r="r" b="b"/>
              <a:pathLst>
                <a:path w="76712" h="19973" extrusionOk="0">
                  <a:moveTo>
                    <a:pt x="20758" y="0"/>
                  </a:moveTo>
                  <a:lnTo>
                    <a:pt x="1" y="19972"/>
                  </a:lnTo>
                  <a:lnTo>
                    <a:pt x="76711" y="19972"/>
                  </a:lnTo>
                  <a:lnTo>
                    <a:pt x="56593" y="614"/>
                  </a:lnTo>
                  <a:lnTo>
                    <a:pt x="207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5556350" y="809075"/>
              <a:ext cx="582175" cy="520775"/>
            </a:xfrm>
            <a:custGeom>
              <a:avLst/>
              <a:gdLst/>
              <a:ahLst/>
              <a:cxnLst/>
              <a:rect l="l" t="t" r="r" b="b"/>
              <a:pathLst>
                <a:path w="2328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3287" y="20830"/>
                  </a:lnTo>
                  <a:lnTo>
                    <a:pt x="23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6074850" y="809075"/>
              <a:ext cx="63675" cy="520775"/>
            </a:xfrm>
            <a:custGeom>
              <a:avLst/>
              <a:gdLst/>
              <a:ahLst/>
              <a:cxnLst/>
              <a:rect l="l" t="t" r="r" b="b"/>
              <a:pathLst>
                <a:path w="254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547" y="20830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rgbClr val="F4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5556350" y="809075"/>
              <a:ext cx="63675" cy="520775"/>
            </a:xfrm>
            <a:custGeom>
              <a:avLst/>
              <a:gdLst/>
              <a:ahLst/>
              <a:cxnLst/>
              <a:rect l="l" t="t" r="r" b="b"/>
              <a:pathLst>
                <a:path w="254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546" y="20830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F4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5620000" y="884475"/>
              <a:ext cx="454875" cy="6400"/>
            </a:xfrm>
            <a:custGeom>
              <a:avLst/>
              <a:gdLst/>
              <a:ahLst/>
              <a:cxnLst/>
              <a:rect l="l" t="t" r="r" b="b"/>
              <a:pathLst>
                <a:path w="18195" h="256" extrusionOk="0">
                  <a:moveTo>
                    <a:pt x="0" y="1"/>
                  </a:moveTo>
                  <a:lnTo>
                    <a:pt x="0" y="256"/>
                  </a:lnTo>
                  <a:lnTo>
                    <a:pt x="18195" y="256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620000" y="957825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620000" y="1031175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0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5620000" y="1104550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8195" y="256"/>
                  </a:lnTo>
                  <a:lnTo>
                    <a:pt x="18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5620000" y="1177875"/>
              <a:ext cx="454875" cy="6450"/>
            </a:xfrm>
            <a:custGeom>
              <a:avLst/>
              <a:gdLst/>
              <a:ahLst/>
              <a:cxnLst/>
              <a:rect l="l" t="t" r="r" b="b"/>
              <a:pathLst>
                <a:path w="18195" h="258" extrusionOk="0">
                  <a:moveTo>
                    <a:pt x="0" y="1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5620000" y="1251250"/>
              <a:ext cx="454875" cy="6425"/>
            </a:xfrm>
            <a:custGeom>
              <a:avLst/>
              <a:gdLst/>
              <a:ahLst/>
              <a:cxnLst/>
              <a:rect l="l" t="t" r="r" b="b"/>
              <a:pathLst>
                <a:path w="18195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8195" y="257"/>
                  </a:lnTo>
                  <a:lnTo>
                    <a:pt x="18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5556350" y="884475"/>
              <a:ext cx="63675" cy="6400"/>
            </a:xfrm>
            <a:custGeom>
              <a:avLst/>
              <a:gdLst/>
              <a:ahLst/>
              <a:cxnLst/>
              <a:rect l="l" t="t" r="r" b="b"/>
              <a:pathLst>
                <a:path w="2547" h="256" extrusionOk="0">
                  <a:moveTo>
                    <a:pt x="1" y="1"/>
                  </a:moveTo>
                  <a:lnTo>
                    <a:pt x="1" y="256"/>
                  </a:lnTo>
                  <a:lnTo>
                    <a:pt x="2546" y="256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B72E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5556350" y="95782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B72E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556350" y="103117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B72E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556350" y="11045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6"/>
                  </a:lnTo>
                  <a:lnTo>
                    <a:pt x="2546" y="256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B72E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5556350" y="1177875"/>
              <a:ext cx="63675" cy="6450"/>
            </a:xfrm>
            <a:custGeom>
              <a:avLst/>
              <a:gdLst/>
              <a:ahLst/>
              <a:cxnLst/>
              <a:rect l="l" t="t" r="r" b="b"/>
              <a:pathLst>
                <a:path w="254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B72E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5556350" y="12512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6" y="257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B72E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074850" y="884475"/>
              <a:ext cx="63675" cy="6400"/>
            </a:xfrm>
            <a:custGeom>
              <a:avLst/>
              <a:gdLst/>
              <a:ahLst/>
              <a:cxnLst/>
              <a:rect l="l" t="t" r="r" b="b"/>
              <a:pathLst>
                <a:path w="2547" h="256" extrusionOk="0">
                  <a:moveTo>
                    <a:pt x="1" y="1"/>
                  </a:moveTo>
                  <a:lnTo>
                    <a:pt x="1" y="256"/>
                  </a:lnTo>
                  <a:lnTo>
                    <a:pt x="2547" y="256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074850" y="95782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6074850" y="1031175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6074850" y="11045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0"/>
                  </a:moveTo>
                  <a:lnTo>
                    <a:pt x="1" y="256"/>
                  </a:lnTo>
                  <a:lnTo>
                    <a:pt x="2547" y="256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6074850" y="1177875"/>
              <a:ext cx="63675" cy="6450"/>
            </a:xfrm>
            <a:custGeom>
              <a:avLst/>
              <a:gdLst/>
              <a:ahLst/>
              <a:cxnLst/>
              <a:rect l="l" t="t" r="r" b="b"/>
              <a:pathLst>
                <a:path w="254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074850" y="1251250"/>
              <a:ext cx="63675" cy="6425"/>
            </a:xfrm>
            <a:custGeom>
              <a:avLst/>
              <a:gdLst/>
              <a:ahLst/>
              <a:cxnLst/>
              <a:rect l="l" t="t" r="r" b="b"/>
              <a:pathLst>
                <a:path w="254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547" y="257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309450" y="809075"/>
              <a:ext cx="582175" cy="520775"/>
            </a:xfrm>
            <a:custGeom>
              <a:avLst/>
              <a:gdLst/>
              <a:ahLst/>
              <a:cxnLst/>
              <a:rect l="l" t="t" r="r" b="b"/>
              <a:pathLst>
                <a:path w="23287" h="20831" extrusionOk="0">
                  <a:moveTo>
                    <a:pt x="1" y="1"/>
                  </a:moveTo>
                  <a:lnTo>
                    <a:pt x="1" y="20830"/>
                  </a:lnTo>
                  <a:lnTo>
                    <a:pt x="23286" y="20830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309450" y="884475"/>
              <a:ext cx="577175" cy="6400"/>
            </a:xfrm>
            <a:custGeom>
              <a:avLst/>
              <a:gdLst/>
              <a:ahLst/>
              <a:cxnLst/>
              <a:rect l="l" t="t" r="r" b="b"/>
              <a:pathLst>
                <a:path w="23087" h="256" extrusionOk="0">
                  <a:moveTo>
                    <a:pt x="1" y="1"/>
                  </a:moveTo>
                  <a:lnTo>
                    <a:pt x="1" y="256"/>
                  </a:lnTo>
                  <a:lnTo>
                    <a:pt x="23086" y="256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309450" y="957825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309450" y="1031175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309450" y="1104550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0"/>
                  </a:moveTo>
                  <a:lnTo>
                    <a:pt x="1" y="256"/>
                  </a:lnTo>
                  <a:lnTo>
                    <a:pt x="23086" y="256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4309450" y="1177875"/>
              <a:ext cx="577175" cy="6450"/>
            </a:xfrm>
            <a:custGeom>
              <a:avLst/>
              <a:gdLst/>
              <a:ahLst/>
              <a:cxnLst/>
              <a:rect l="l" t="t" r="r" b="b"/>
              <a:pathLst>
                <a:path w="2308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4309450" y="1251250"/>
              <a:ext cx="577175" cy="6425"/>
            </a:xfrm>
            <a:custGeom>
              <a:avLst/>
              <a:gdLst/>
              <a:ahLst/>
              <a:cxnLst/>
              <a:rect l="l" t="t" r="r" b="b"/>
              <a:pathLst>
                <a:path w="2308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3086" y="257"/>
                  </a:lnTo>
                  <a:lnTo>
                    <a:pt x="230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408875" y="916125"/>
              <a:ext cx="383300" cy="413725"/>
            </a:xfrm>
            <a:custGeom>
              <a:avLst/>
              <a:gdLst/>
              <a:ahLst/>
              <a:cxnLst/>
              <a:rect l="l" t="t" r="r" b="b"/>
              <a:pathLst>
                <a:path w="15332" h="16549" extrusionOk="0">
                  <a:moveTo>
                    <a:pt x="1" y="1"/>
                  </a:moveTo>
                  <a:lnTo>
                    <a:pt x="1" y="16548"/>
                  </a:lnTo>
                  <a:lnTo>
                    <a:pt x="15332" y="16548"/>
                  </a:lnTo>
                  <a:lnTo>
                    <a:pt x="153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408875" y="916125"/>
              <a:ext cx="383300" cy="80425"/>
            </a:xfrm>
            <a:custGeom>
              <a:avLst/>
              <a:gdLst/>
              <a:ahLst/>
              <a:cxnLst/>
              <a:rect l="l" t="t" r="r" b="b"/>
              <a:pathLst>
                <a:path w="15332" h="3217" extrusionOk="0">
                  <a:moveTo>
                    <a:pt x="1" y="1"/>
                  </a:moveTo>
                  <a:lnTo>
                    <a:pt x="1" y="3217"/>
                  </a:lnTo>
                  <a:lnTo>
                    <a:pt x="15332" y="729"/>
                  </a:lnTo>
                  <a:lnTo>
                    <a:pt x="153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866125" y="809125"/>
              <a:ext cx="25500" cy="520725"/>
            </a:xfrm>
            <a:custGeom>
              <a:avLst/>
              <a:gdLst/>
              <a:ahLst/>
              <a:cxnLst/>
              <a:rect l="l" t="t" r="r" b="b"/>
              <a:pathLst>
                <a:path w="1020" h="20829" extrusionOk="0">
                  <a:moveTo>
                    <a:pt x="637" y="0"/>
                  </a:moveTo>
                  <a:lnTo>
                    <a:pt x="0" y="20828"/>
                  </a:lnTo>
                  <a:lnTo>
                    <a:pt x="1019" y="20828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309450" y="809125"/>
              <a:ext cx="582175" cy="40400"/>
            </a:xfrm>
            <a:custGeom>
              <a:avLst/>
              <a:gdLst/>
              <a:ahLst/>
              <a:cxnLst/>
              <a:rect l="l" t="t" r="r" b="b"/>
              <a:pathLst>
                <a:path w="23287" h="1616" extrusionOk="0">
                  <a:moveTo>
                    <a:pt x="1" y="0"/>
                  </a:moveTo>
                  <a:lnTo>
                    <a:pt x="1" y="1616"/>
                  </a:lnTo>
                  <a:lnTo>
                    <a:pt x="23286" y="343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5620000" y="809125"/>
              <a:ext cx="454875" cy="36950"/>
            </a:xfrm>
            <a:custGeom>
              <a:avLst/>
              <a:gdLst/>
              <a:ahLst/>
              <a:cxnLst/>
              <a:rect l="l" t="t" r="r" b="b"/>
              <a:pathLst>
                <a:path w="18195" h="1478" extrusionOk="0">
                  <a:moveTo>
                    <a:pt x="0" y="0"/>
                  </a:moveTo>
                  <a:lnTo>
                    <a:pt x="0" y="1477"/>
                  </a:lnTo>
                  <a:lnTo>
                    <a:pt x="18195" y="483"/>
                  </a:lnTo>
                  <a:lnTo>
                    <a:pt x="18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6074850" y="809125"/>
              <a:ext cx="63675" cy="12075"/>
            </a:xfrm>
            <a:custGeom>
              <a:avLst/>
              <a:gdLst/>
              <a:ahLst/>
              <a:cxnLst/>
              <a:rect l="l" t="t" r="r" b="b"/>
              <a:pathLst>
                <a:path w="2547" h="483" extrusionOk="0">
                  <a:moveTo>
                    <a:pt x="1" y="0"/>
                  </a:moveTo>
                  <a:lnTo>
                    <a:pt x="1" y="483"/>
                  </a:lnTo>
                  <a:lnTo>
                    <a:pt x="2547" y="343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5556350" y="809125"/>
              <a:ext cx="63675" cy="40400"/>
            </a:xfrm>
            <a:custGeom>
              <a:avLst/>
              <a:gdLst/>
              <a:ahLst/>
              <a:cxnLst/>
              <a:rect l="l" t="t" r="r" b="b"/>
              <a:pathLst>
                <a:path w="2547" h="1616" extrusionOk="0">
                  <a:moveTo>
                    <a:pt x="1" y="0"/>
                  </a:moveTo>
                  <a:lnTo>
                    <a:pt x="1" y="1616"/>
                  </a:lnTo>
                  <a:lnTo>
                    <a:pt x="2546" y="1477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B72E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91600" y="260875"/>
              <a:ext cx="664775" cy="1068975"/>
            </a:xfrm>
            <a:custGeom>
              <a:avLst/>
              <a:gdLst/>
              <a:ahLst/>
              <a:cxnLst/>
              <a:rect l="l" t="t" r="r" b="b"/>
              <a:pathLst>
                <a:path w="26591" h="42759" extrusionOk="0">
                  <a:moveTo>
                    <a:pt x="13296" y="1"/>
                  </a:moveTo>
                  <a:lnTo>
                    <a:pt x="0" y="10376"/>
                  </a:lnTo>
                  <a:lnTo>
                    <a:pt x="0" y="42758"/>
                  </a:lnTo>
                  <a:lnTo>
                    <a:pt x="26591" y="42758"/>
                  </a:lnTo>
                  <a:lnTo>
                    <a:pt x="26591" y="10376"/>
                  </a:lnTo>
                  <a:lnTo>
                    <a:pt x="13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4891600" y="260875"/>
              <a:ext cx="664775" cy="344550"/>
            </a:xfrm>
            <a:custGeom>
              <a:avLst/>
              <a:gdLst/>
              <a:ahLst/>
              <a:cxnLst/>
              <a:rect l="l" t="t" r="r" b="b"/>
              <a:pathLst>
                <a:path w="26591" h="13782" extrusionOk="0">
                  <a:moveTo>
                    <a:pt x="13296" y="1"/>
                  </a:moveTo>
                  <a:lnTo>
                    <a:pt x="0" y="10376"/>
                  </a:lnTo>
                  <a:lnTo>
                    <a:pt x="0" y="12723"/>
                  </a:lnTo>
                  <a:lnTo>
                    <a:pt x="12676" y="2923"/>
                  </a:lnTo>
                  <a:lnTo>
                    <a:pt x="26591" y="13781"/>
                  </a:lnTo>
                  <a:lnTo>
                    <a:pt x="26591" y="10376"/>
                  </a:lnTo>
                  <a:lnTo>
                    <a:pt x="13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4839050" y="238125"/>
              <a:ext cx="770150" cy="329450"/>
            </a:xfrm>
            <a:custGeom>
              <a:avLst/>
              <a:gdLst/>
              <a:ahLst/>
              <a:cxnLst/>
              <a:rect l="l" t="t" r="r" b="b"/>
              <a:pathLst>
                <a:path w="30806" h="13178" extrusionOk="0">
                  <a:moveTo>
                    <a:pt x="15398" y="0"/>
                  </a:moveTo>
                  <a:lnTo>
                    <a:pt x="0" y="11677"/>
                  </a:lnTo>
                  <a:lnTo>
                    <a:pt x="1501" y="13178"/>
                  </a:lnTo>
                  <a:lnTo>
                    <a:pt x="15398" y="2335"/>
                  </a:lnTo>
                  <a:lnTo>
                    <a:pt x="29234" y="13133"/>
                  </a:lnTo>
                  <a:lnTo>
                    <a:pt x="30805" y="11562"/>
                  </a:lnTo>
                  <a:lnTo>
                    <a:pt x="153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271200" y="1329825"/>
              <a:ext cx="1885525" cy="35725"/>
            </a:xfrm>
            <a:custGeom>
              <a:avLst/>
              <a:gdLst/>
              <a:ahLst/>
              <a:cxnLst/>
              <a:rect l="l" t="t" r="r" b="b"/>
              <a:pathLst>
                <a:path w="75421" h="1429" extrusionOk="0">
                  <a:moveTo>
                    <a:pt x="0" y="0"/>
                  </a:moveTo>
                  <a:lnTo>
                    <a:pt x="0" y="1429"/>
                  </a:lnTo>
                  <a:lnTo>
                    <a:pt x="75420" y="1429"/>
                  </a:lnTo>
                  <a:lnTo>
                    <a:pt x="75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473100" y="1005725"/>
              <a:ext cx="255900" cy="324125"/>
            </a:xfrm>
            <a:custGeom>
              <a:avLst/>
              <a:gdLst/>
              <a:ahLst/>
              <a:cxnLst/>
              <a:rect l="l" t="t" r="r" b="b"/>
              <a:pathLst>
                <a:path w="10236" h="12965" extrusionOk="0">
                  <a:moveTo>
                    <a:pt x="0" y="1"/>
                  </a:moveTo>
                  <a:lnTo>
                    <a:pt x="0" y="12964"/>
                  </a:lnTo>
                  <a:lnTo>
                    <a:pt x="10235" y="12964"/>
                  </a:lnTo>
                  <a:lnTo>
                    <a:pt x="10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4491600" y="1020575"/>
              <a:ext cx="99825" cy="291250"/>
            </a:xfrm>
            <a:custGeom>
              <a:avLst/>
              <a:gdLst/>
              <a:ahLst/>
              <a:cxnLst/>
              <a:rect l="l" t="t" r="r" b="b"/>
              <a:pathLst>
                <a:path w="3993" h="11650" extrusionOk="0">
                  <a:moveTo>
                    <a:pt x="0" y="0"/>
                  </a:moveTo>
                  <a:lnTo>
                    <a:pt x="0" y="11649"/>
                  </a:lnTo>
                  <a:lnTo>
                    <a:pt x="3992" y="11649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609625" y="1020575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0" y="0"/>
                  </a:moveTo>
                  <a:lnTo>
                    <a:pt x="0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464250" y="1001225"/>
              <a:ext cx="264750" cy="328625"/>
            </a:xfrm>
            <a:custGeom>
              <a:avLst/>
              <a:gdLst/>
              <a:ahLst/>
              <a:cxnLst/>
              <a:rect l="l" t="t" r="r" b="b"/>
              <a:pathLst>
                <a:path w="10590" h="13145" extrusionOk="0">
                  <a:moveTo>
                    <a:pt x="127" y="0"/>
                  </a:moveTo>
                  <a:lnTo>
                    <a:pt x="1" y="13144"/>
                  </a:lnTo>
                  <a:lnTo>
                    <a:pt x="354" y="13144"/>
                  </a:lnTo>
                  <a:lnTo>
                    <a:pt x="354" y="181"/>
                  </a:lnTo>
                  <a:lnTo>
                    <a:pt x="10589" y="181"/>
                  </a:lnTo>
                  <a:lnTo>
                    <a:pt x="10589" y="0"/>
                  </a:lnTo>
                  <a:close/>
                </a:path>
              </a:pathLst>
            </a:custGeom>
            <a:solidFill>
              <a:srgbClr val="B72E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5663400" y="1005725"/>
              <a:ext cx="365725" cy="220300"/>
            </a:xfrm>
            <a:custGeom>
              <a:avLst/>
              <a:gdLst/>
              <a:ahLst/>
              <a:cxnLst/>
              <a:rect l="l" t="t" r="r" b="b"/>
              <a:pathLst>
                <a:path w="14629" h="8812" extrusionOk="0">
                  <a:moveTo>
                    <a:pt x="1" y="1"/>
                  </a:moveTo>
                  <a:lnTo>
                    <a:pt x="1" y="8812"/>
                  </a:lnTo>
                  <a:lnTo>
                    <a:pt x="14629" y="8812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680425" y="1020575"/>
              <a:ext cx="61550" cy="188225"/>
            </a:xfrm>
            <a:custGeom>
              <a:avLst/>
              <a:gdLst/>
              <a:ahLst/>
              <a:cxnLst/>
              <a:rect l="l" t="t" r="r" b="b"/>
              <a:pathLst>
                <a:path w="2462" h="7529" extrusionOk="0">
                  <a:moveTo>
                    <a:pt x="0" y="0"/>
                  </a:moveTo>
                  <a:lnTo>
                    <a:pt x="0" y="7528"/>
                  </a:lnTo>
                  <a:lnTo>
                    <a:pt x="2461" y="7528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5759775" y="1020575"/>
              <a:ext cx="175350" cy="188225"/>
            </a:xfrm>
            <a:custGeom>
              <a:avLst/>
              <a:gdLst/>
              <a:ahLst/>
              <a:cxnLst/>
              <a:rect l="l" t="t" r="r" b="b"/>
              <a:pathLst>
                <a:path w="7014" h="7529" extrusionOk="0">
                  <a:moveTo>
                    <a:pt x="0" y="0"/>
                  </a:moveTo>
                  <a:lnTo>
                    <a:pt x="0" y="7528"/>
                  </a:lnTo>
                  <a:lnTo>
                    <a:pt x="7013" y="7528"/>
                  </a:lnTo>
                  <a:lnTo>
                    <a:pt x="7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952925" y="1020575"/>
              <a:ext cx="61550" cy="188225"/>
            </a:xfrm>
            <a:custGeom>
              <a:avLst/>
              <a:gdLst/>
              <a:ahLst/>
              <a:cxnLst/>
              <a:rect l="l" t="t" r="r" b="b"/>
              <a:pathLst>
                <a:path w="2462" h="7529" extrusionOk="0">
                  <a:moveTo>
                    <a:pt x="0" y="0"/>
                  </a:moveTo>
                  <a:lnTo>
                    <a:pt x="0" y="7528"/>
                  </a:lnTo>
                  <a:lnTo>
                    <a:pt x="2461" y="7528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653500" y="1002900"/>
              <a:ext cx="375625" cy="223125"/>
            </a:xfrm>
            <a:custGeom>
              <a:avLst/>
              <a:gdLst/>
              <a:ahLst/>
              <a:cxnLst/>
              <a:rect l="l" t="t" r="r" b="b"/>
              <a:pathLst>
                <a:path w="15025" h="8925" extrusionOk="0">
                  <a:moveTo>
                    <a:pt x="179" y="1"/>
                  </a:moveTo>
                  <a:lnTo>
                    <a:pt x="1" y="8925"/>
                  </a:lnTo>
                  <a:lnTo>
                    <a:pt x="397" y="8925"/>
                  </a:lnTo>
                  <a:lnTo>
                    <a:pt x="397" y="114"/>
                  </a:lnTo>
                  <a:lnTo>
                    <a:pt x="15025" y="114"/>
                  </a:lnTo>
                  <a:lnTo>
                    <a:pt x="15025" y="1"/>
                  </a:lnTo>
                  <a:close/>
                </a:path>
              </a:pathLst>
            </a:custGeom>
            <a:solidFill>
              <a:srgbClr val="9BB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5653500" y="1224150"/>
              <a:ext cx="375625" cy="21150"/>
            </a:xfrm>
            <a:custGeom>
              <a:avLst/>
              <a:gdLst/>
              <a:ahLst/>
              <a:cxnLst/>
              <a:rect l="l" t="t" r="r" b="b"/>
              <a:pathLst>
                <a:path w="15025" h="846" extrusionOk="0">
                  <a:moveTo>
                    <a:pt x="1" y="0"/>
                  </a:moveTo>
                  <a:lnTo>
                    <a:pt x="1" y="846"/>
                  </a:lnTo>
                  <a:lnTo>
                    <a:pt x="15025" y="209"/>
                  </a:lnTo>
                  <a:lnTo>
                    <a:pt x="15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4997000" y="1020575"/>
              <a:ext cx="99875" cy="291250"/>
            </a:xfrm>
            <a:custGeom>
              <a:avLst/>
              <a:gdLst/>
              <a:ahLst/>
              <a:cxnLst/>
              <a:rect l="l" t="t" r="r" b="b"/>
              <a:pathLst>
                <a:path w="3995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4" y="11649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5115050" y="1020575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5233075" y="1020575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5351100" y="1020575"/>
              <a:ext cx="99875" cy="291250"/>
            </a:xfrm>
            <a:custGeom>
              <a:avLst/>
              <a:gdLst/>
              <a:ahLst/>
              <a:cxnLst/>
              <a:rect l="l" t="t" r="r" b="b"/>
              <a:pathLst>
                <a:path w="3995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4" y="11649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965250" y="1002900"/>
              <a:ext cx="497400" cy="326950"/>
            </a:xfrm>
            <a:custGeom>
              <a:avLst/>
              <a:gdLst/>
              <a:ahLst/>
              <a:cxnLst/>
              <a:rect l="l" t="t" r="r" b="b"/>
              <a:pathLst>
                <a:path w="19896" h="13078" extrusionOk="0">
                  <a:moveTo>
                    <a:pt x="305" y="1"/>
                  </a:moveTo>
                  <a:lnTo>
                    <a:pt x="0" y="13077"/>
                  </a:lnTo>
                  <a:lnTo>
                    <a:pt x="615" y="13077"/>
                  </a:lnTo>
                  <a:lnTo>
                    <a:pt x="615" y="114"/>
                  </a:lnTo>
                  <a:lnTo>
                    <a:pt x="19895" y="114"/>
                  </a:lnTo>
                  <a:lnTo>
                    <a:pt x="19895" y="1"/>
                  </a:lnTo>
                  <a:close/>
                </a:path>
              </a:pathLst>
            </a:custGeom>
            <a:solidFill>
              <a:srgbClr val="9BB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5115050" y="525450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5233075" y="525450"/>
              <a:ext cx="99850" cy="291250"/>
            </a:xfrm>
            <a:custGeom>
              <a:avLst/>
              <a:gdLst/>
              <a:ahLst/>
              <a:cxnLst/>
              <a:rect l="l" t="t" r="r" b="b"/>
              <a:pathLst>
                <a:path w="3994" h="11650" extrusionOk="0">
                  <a:moveTo>
                    <a:pt x="1" y="0"/>
                  </a:moveTo>
                  <a:lnTo>
                    <a:pt x="1" y="11649"/>
                  </a:lnTo>
                  <a:lnTo>
                    <a:pt x="3993" y="11649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5084225" y="507750"/>
              <a:ext cx="264825" cy="326975"/>
            </a:xfrm>
            <a:custGeom>
              <a:avLst/>
              <a:gdLst/>
              <a:ahLst/>
              <a:cxnLst/>
              <a:rect l="l" t="t" r="r" b="b"/>
              <a:pathLst>
                <a:path w="10593" h="13079" extrusionOk="0">
                  <a:moveTo>
                    <a:pt x="304" y="1"/>
                  </a:moveTo>
                  <a:lnTo>
                    <a:pt x="1" y="13078"/>
                  </a:lnTo>
                  <a:lnTo>
                    <a:pt x="616" y="13078"/>
                  </a:lnTo>
                  <a:lnTo>
                    <a:pt x="616" y="115"/>
                  </a:lnTo>
                  <a:lnTo>
                    <a:pt x="10592" y="115"/>
                  </a:lnTo>
                  <a:lnTo>
                    <a:pt x="10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4962500" y="832575"/>
              <a:ext cx="522950" cy="26925"/>
            </a:xfrm>
            <a:custGeom>
              <a:avLst/>
              <a:gdLst/>
              <a:ahLst/>
              <a:cxnLst/>
              <a:rect l="l" t="t" r="r" b="b"/>
              <a:pathLst>
                <a:path w="20918" h="1077" extrusionOk="0">
                  <a:moveTo>
                    <a:pt x="1" y="1"/>
                  </a:moveTo>
                  <a:lnTo>
                    <a:pt x="1" y="1076"/>
                  </a:lnTo>
                  <a:lnTo>
                    <a:pt x="20917" y="1076"/>
                  </a:lnTo>
                  <a:lnTo>
                    <a:pt x="20917" y="1"/>
                  </a:lnTo>
                  <a:close/>
                </a:path>
              </a:pathLst>
            </a:custGeom>
            <a:solidFill>
              <a:srgbClr val="133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4942450" y="832600"/>
              <a:ext cx="543000" cy="52175"/>
            </a:xfrm>
            <a:custGeom>
              <a:avLst/>
              <a:gdLst/>
              <a:ahLst/>
              <a:cxnLst/>
              <a:rect l="l" t="t" r="r" b="b"/>
              <a:pathLst>
                <a:path w="21720" h="2087" extrusionOk="0">
                  <a:moveTo>
                    <a:pt x="803" y="1"/>
                  </a:moveTo>
                  <a:lnTo>
                    <a:pt x="1" y="1075"/>
                  </a:lnTo>
                  <a:lnTo>
                    <a:pt x="1" y="2086"/>
                  </a:lnTo>
                  <a:lnTo>
                    <a:pt x="21719" y="1313"/>
                  </a:lnTo>
                  <a:lnTo>
                    <a:pt x="21719" y="1075"/>
                  </a:lnTo>
                  <a:lnTo>
                    <a:pt x="803" y="1075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4985375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41" y="2929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268650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40" y="292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174250" y="759375"/>
              <a:ext cx="8475" cy="73225"/>
            </a:xfrm>
            <a:custGeom>
              <a:avLst/>
              <a:gdLst/>
              <a:ahLst/>
              <a:cxnLst/>
              <a:rect l="l" t="t" r="r" b="b"/>
              <a:pathLst>
                <a:path w="339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39" y="292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63075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40" y="292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079825" y="759375"/>
              <a:ext cx="8500" cy="73225"/>
            </a:xfrm>
            <a:custGeom>
              <a:avLst/>
              <a:gdLst/>
              <a:ahLst/>
              <a:cxnLst/>
              <a:rect l="l" t="t" r="r" b="b"/>
              <a:pathLst>
                <a:path w="340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39" y="292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457475" y="759375"/>
              <a:ext cx="8525" cy="73225"/>
            </a:xfrm>
            <a:custGeom>
              <a:avLst/>
              <a:gdLst/>
              <a:ahLst/>
              <a:cxnLst/>
              <a:rect l="l" t="t" r="r" b="b"/>
              <a:pathLst>
                <a:path w="341" h="2929" extrusionOk="0">
                  <a:moveTo>
                    <a:pt x="1" y="1"/>
                  </a:moveTo>
                  <a:lnTo>
                    <a:pt x="1" y="2929"/>
                  </a:lnTo>
                  <a:lnTo>
                    <a:pt x="341" y="2929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7B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985375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41" y="27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5268650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40" y="2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174250" y="759375"/>
              <a:ext cx="8475" cy="6925"/>
            </a:xfrm>
            <a:custGeom>
              <a:avLst/>
              <a:gdLst/>
              <a:ahLst/>
              <a:cxnLst/>
              <a:rect l="l" t="t" r="r" b="b"/>
              <a:pathLst>
                <a:path w="339" h="277" extrusionOk="0">
                  <a:moveTo>
                    <a:pt x="0" y="1"/>
                  </a:moveTo>
                  <a:lnTo>
                    <a:pt x="0" y="276"/>
                  </a:lnTo>
                  <a:lnTo>
                    <a:pt x="339" y="27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363075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340" y="2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079825" y="759375"/>
              <a:ext cx="8500" cy="6925"/>
            </a:xfrm>
            <a:custGeom>
              <a:avLst/>
              <a:gdLst/>
              <a:ahLst/>
              <a:cxnLst/>
              <a:rect l="l" t="t" r="r" b="b"/>
              <a:pathLst>
                <a:path w="340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39" y="27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457475" y="759375"/>
              <a:ext cx="8525" cy="6925"/>
            </a:xfrm>
            <a:custGeom>
              <a:avLst/>
              <a:gdLst/>
              <a:ahLst/>
              <a:cxnLst/>
              <a:rect l="l" t="t" r="r" b="b"/>
              <a:pathLst>
                <a:path w="341" h="277" extrusionOk="0">
                  <a:moveTo>
                    <a:pt x="1" y="1"/>
                  </a:moveTo>
                  <a:lnTo>
                    <a:pt x="1" y="276"/>
                  </a:lnTo>
                  <a:lnTo>
                    <a:pt x="341" y="27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4A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4973725" y="740825"/>
              <a:ext cx="499950" cy="18575"/>
            </a:xfrm>
            <a:custGeom>
              <a:avLst/>
              <a:gdLst/>
              <a:ahLst/>
              <a:cxnLst/>
              <a:rect l="l" t="t" r="r" b="b"/>
              <a:pathLst>
                <a:path w="19998" h="743" extrusionOk="0">
                  <a:moveTo>
                    <a:pt x="1" y="0"/>
                  </a:moveTo>
                  <a:lnTo>
                    <a:pt x="1" y="743"/>
                  </a:lnTo>
                  <a:lnTo>
                    <a:pt x="19998" y="743"/>
                  </a:lnTo>
                  <a:lnTo>
                    <a:pt x="19998" y="1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005050" y="1291425"/>
              <a:ext cx="290650" cy="11250"/>
            </a:xfrm>
            <a:custGeom>
              <a:avLst/>
              <a:gdLst/>
              <a:ahLst/>
              <a:cxnLst/>
              <a:rect l="l" t="t" r="r" b="b"/>
              <a:pathLst>
                <a:path w="11626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626" y="450"/>
                  </a:lnTo>
                  <a:lnTo>
                    <a:pt x="11626" y="1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4005050" y="1337075"/>
              <a:ext cx="290650" cy="11275"/>
            </a:xfrm>
            <a:custGeom>
              <a:avLst/>
              <a:gdLst/>
              <a:ahLst/>
              <a:cxnLst/>
              <a:rect l="l" t="t" r="r" b="b"/>
              <a:pathLst>
                <a:path w="11626" h="451" extrusionOk="0">
                  <a:moveTo>
                    <a:pt x="1" y="0"/>
                  </a:moveTo>
                  <a:lnTo>
                    <a:pt x="1" y="450"/>
                  </a:lnTo>
                  <a:lnTo>
                    <a:pt x="11626" y="450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40139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9" y="1"/>
                    <a:pt x="433" y="11"/>
                    <a:pt x="415" y="33"/>
                  </a:cubicBezTo>
                  <a:lnTo>
                    <a:pt x="20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3" y="3976"/>
                    <a:pt x="42" y="4013"/>
                    <a:pt x="87" y="4013"/>
                  </a:cubicBezTo>
                  <a:cubicBezTo>
                    <a:pt x="88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8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10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405515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3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2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40963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3" y="11"/>
                    <a:pt x="415" y="33"/>
                  </a:cubicBezTo>
                  <a:lnTo>
                    <a:pt x="20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8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09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413755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7" y="1"/>
                    <a:pt x="431" y="11"/>
                    <a:pt x="413" y="33"/>
                  </a:cubicBezTo>
                  <a:lnTo>
                    <a:pt x="18" y="508"/>
                  </a:lnTo>
                  <a:cubicBezTo>
                    <a:pt x="6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5" y="539"/>
                    <a:pt x="959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8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41787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3" y="11"/>
                    <a:pt x="415" y="33"/>
                  </a:cubicBezTo>
                  <a:lnTo>
                    <a:pt x="20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09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219950" y="1264100"/>
              <a:ext cx="24125" cy="100325"/>
            </a:xfrm>
            <a:custGeom>
              <a:avLst/>
              <a:gdLst/>
              <a:ahLst/>
              <a:cxnLst/>
              <a:rect l="l" t="t" r="r" b="b"/>
              <a:pathLst>
                <a:path w="965" h="4013" extrusionOk="0">
                  <a:moveTo>
                    <a:pt x="483" y="1"/>
                  </a:moveTo>
                  <a:cubicBezTo>
                    <a:pt x="457" y="1"/>
                    <a:pt x="431" y="11"/>
                    <a:pt x="413" y="33"/>
                  </a:cubicBezTo>
                  <a:lnTo>
                    <a:pt x="18" y="508"/>
                  </a:lnTo>
                  <a:cubicBezTo>
                    <a:pt x="6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5" y="4013"/>
                  </a:cubicBezTo>
                  <a:cubicBezTo>
                    <a:pt x="86" y="4013"/>
                    <a:pt x="86" y="4013"/>
                    <a:pt x="87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5" y="3929"/>
                  </a:cubicBezTo>
                  <a:lnTo>
                    <a:pt x="965" y="558"/>
                  </a:lnTo>
                  <a:cubicBezTo>
                    <a:pt x="965" y="539"/>
                    <a:pt x="959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8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2611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7" y="3929"/>
                  </a:cubicBezTo>
                  <a:lnTo>
                    <a:pt x="967" y="558"/>
                  </a:lnTo>
                  <a:cubicBezTo>
                    <a:pt x="965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6094550" y="1291425"/>
              <a:ext cx="411975" cy="11250"/>
            </a:xfrm>
            <a:custGeom>
              <a:avLst/>
              <a:gdLst/>
              <a:ahLst/>
              <a:cxnLst/>
              <a:rect l="l" t="t" r="r" b="b"/>
              <a:pathLst>
                <a:path w="1647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6479" y="450"/>
                  </a:lnTo>
                  <a:lnTo>
                    <a:pt x="16479" y="1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6094550" y="1337075"/>
              <a:ext cx="411975" cy="11275"/>
            </a:xfrm>
            <a:custGeom>
              <a:avLst/>
              <a:gdLst/>
              <a:ahLst/>
              <a:cxnLst/>
              <a:rect l="l" t="t" r="r" b="b"/>
              <a:pathLst>
                <a:path w="16479" h="451" extrusionOk="0">
                  <a:moveTo>
                    <a:pt x="1" y="0"/>
                  </a:moveTo>
                  <a:lnTo>
                    <a:pt x="1" y="450"/>
                  </a:lnTo>
                  <a:lnTo>
                    <a:pt x="16479" y="450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B6C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6103450" y="1264100"/>
              <a:ext cx="24150" cy="100325"/>
            </a:xfrm>
            <a:custGeom>
              <a:avLst/>
              <a:gdLst/>
              <a:ahLst/>
              <a:cxnLst/>
              <a:rect l="l" t="t" r="r" b="b"/>
              <a:pathLst>
                <a:path w="966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39" y="4013"/>
                    <a:pt x="86" y="4013"/>
                  </a:cubicBezTo>
                  <a:cubicBezTo>
                    <a:pt x="87" y="4013"/>
                    <a:pt x="87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79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614465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3" y="33"/>
                  </a:cubicBezTo>
                  <a:lnTo>
                    <a:pt x="19" y="508"/>
                  </a:lnTo>
                  <a:cubicBezTo>
                    <a:pt x="7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61858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8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10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62270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3" y="3976"/>
                    <a:pt x="41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8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5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62682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7" y="508"/>
                  </a:cubicBezTo>
                  <a:lnTo>
                    <a:pt x="553" y="33"/>
                  </a:lnTo>
                  <a:cubicBezTo>
                    <a:pt x="535" y="11"/>
                    <a:pt x="509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63094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6" y="4013"/>
                  </a:cubicBezTo>
                  <a:cubicBezTo>
                    <a:pt x="87" y="4013"/>
                    <a:pt x="88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8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6350625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6391825" y="1264100"/>
              <a:ext cx="24150" cy="100325"/>
            </a:xfrm>
            <a:custGeom>
              <a:avLst/>
              <a:gdLst/>
              <a:ahLst/>
              <a:cxnLst/>
              <a:rect l="l" t="t" r="r" b="b"/>
              <a:pathLst>
                <a:path w="966" h="4013" extrusionOk="0">
                  <a:moveTo>
                    <a:pt x="483" y="1"/>
                  </a:moveTo>
                  <a:cubicBezTo>
                    <a:pt x="458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7" y="521"/>
                    <a:pt x="0" y="539"/>
                    <a:pt x="0" y="558"/>
                  </a:cubicBezTo>
                  <a:lnTo>
                    <a:pt x="0" y="3930"/>
                  </a:lnTo>
                  <a:cubicBezTo>
                    <a:pt x="1" y="3976"/>
                    <a:pt x="40" y="4013"/>
                    <a:pt x="86" y="4013"/>
                  </a:cubicBezTo>
                  <a:cubicBezTo>
                    <a:pt x="87" y="4013"/>
                    <a:pt x="87" y="4013"/>
                    <a:pt x="88" y="4013"/>
                  </a:cubicBezTo>
                  <a:lnTo>
                    <a:pt x="877" y="4013"/>
                  </a:lnTo>
                  <a:cubicBezTo>
                    <a:pt x="878" y="4013"/>
                    <a:pt x="880" y="4013"/>
                    <a:pt x="881" y="4013"/>
                  </a:cubicBezTo>
                  <a:cubicBezTo>
                    <a:pt x="928" y="4013"/>
                    <a:pt x="965" y="3975"/>
                    <a:pt x="966" y="3929"/>
                  </a:cubicBezTo>
                  <a:lnTo>
                    <a:pt x="966" y="558"/>
                  </a:lnTo>
                  <a:cubicBezTo>
                    <a:pt x="966" y="539"/>
                    <a:pt x="959" y="521"/>
                    <a:pt x="948" y="508"/>
                  </a:cubicBezTo>
                  <a:lnTo>
                    <a:pt x="553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6433025" y="1264100"/>
              <a:ext cx="24150" cy="100325"/>
            </a:xfrm>
            <a:custGeom>
              <a:avLst/>
              <a:gdLst/>
              <a:ahLst/>
              <a:cxnLst/>
              <a:rect l="l" t="t" r="r" b="b"/>
              <a:pathLst>
                <a:path w="966" h="4013" extrusionOk="0">
                  <a:moveTo>
                    <a:pt x="483" y="1"/>
                  </a:moveTo>
                  <a:cubicBezTo>
                    <a:pt x="457" y="1"/>
                    <a:pt x="432" y="11"/>
                    <a:pt x="414" y="33"/>
                  </a:cubicBezTo>
                  <a:lnTo>
                    <a:pt x="19" y="508"/>
                  </a:lnTo>
                  <a:cubicBezTo>
                    <a:pt x="6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7" y="4013"/>
                    <a:pt x="88" y="4013"/>
                    <a:pt x="89" y="4013"/>
                  </a:cubicBezTo>
                  <a:lnTo>
                    <a:pt x="877" y="4013"/>
                  </a:lnTo>
                  <a:cubicBezTo>
                    <a:pt x="879" y="4013"/>
                    <a:pt x="880" y="4013"/>
                    <a:pt x="881" y="4013"/>
                  </a:cubicBezTo>
                  <a:cubicBezTo>
                    <a:pt x="927" y="4013"/>
                    <a:pt x="965" y="3975"/>
                    <a:pt x="965" y="3929"/>
                  </a:cubicBezTo>
                  <a:lnTo>
                    <a:pt x="965" y="558"/>
                  </a:lnTo>
                  <a:cubicBezTo>
                    <a:pt x="965" y="539"/>
                    <a:pt x="960" y="521"/>
                    <a:pt x="947" y="508"/>
                  </a:cubicBezTo>
                  <a:lnTo>
                    <a:pt x="552" y="33"/>
                  </a:lnTo>
                  <a:cubicBezTo>
                    <a:pt x="534" y="11"/>
                    <a:pt x="509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6474200" y="1264100"/>
              <a:ext cx="24175" cy="100325"/>
            </a:xfrm>
            <a:custGeom>
              <a:avLst/>
              <a:gdLst/>
              <a:ahLst/>
              <a:cxnLst/>
              <a:rect l="l" t="t" r="r" b="b"/>
              <a:pathLst>
                <a:path w="967" h="4013" extrusionOk="0">
                  <a:moveTo>
                    <a:pt x="484" y="1"/>
                  </a:moveTo>
                  <a:cubicBezTo>
                    <a:pt x="458" y="1"/>
                    <a:pt x="433" y="11"/>
                    <a:pt x="414" y="33"/>
                  </a:cubicBezTo>
                  <a:lnTo>
                    <a:pt x="19" y="508"/>
                  </a:lnTo>
                  <a:cubicBezTo>
                    <a:pt x="8" y="521"/>
                    <a:pt x="1" y="539"/>
                    <a:pt x="1" y="558"/>
                  </a:cubicBezTo>
                  <a:lnTo>
                    <a:pt x="1" y="3930"/>
                  </a:lnTo>
                  <a:cubicBezTo>
                    <a:pt x="2" y="3976"/>
                    <a:pt x="40" y="4013"/>
                    <a:pt x="87" y="4013"/>
                  </a:cubicBezTo>
                  <a:cubicBezTo>
                    <a:pt x="88" y="4013"/>
                    <a:pt x="88" y="4013"/>
                    <a:pt x="89" y="4013"/>
                  </a:cubicBezTo>
                  <a:lnTo>
                    <a:pt x="878" y="4013"/>
                  </a:lnTo>
                  <a:cubicBezTo>
                    <a:pt x="879" y="4013"/>
                    <a:pt x="880" y="4013"/>
                    <a:pt x="882" y="4013"/>
                  </a:cubicBezTo>
                  <a:cubicBezTo>
                    <a:pt x="927" y="4013"/>
                    <a:pt x="966" y="3975"/>
                    <a:pt x="967" y="3929"/>
                  </a:cubicBezTo>
                  <a:lnTo>
                    <a:pt x="967" y="558"/>
                  </a:lnTo>
                  <a:cubicBezTo>
                    <a:pt x="967" y="539"/>
                    <a:pt x="960" y="521"/>
                    <a:pt x="949" y="508"/>
                  </a:cubicBezTo>
                  <a:lnTo>
                    <a:pt x="554" y="33"/>
                  </a:lnTo>
                  <a:cubicBezTo>
                    <a:pt x="535" y="11"/>
                    <a:pt x="510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978200" y="1361250"/>
              <a:ext cx="2568450" cy="8575"/>
            </a:xfrm>
            <a:custGeom>
              <a:avLst/>
              <a:gdLst/>
              <a:ahLst/>
              <a:cxnLst/>
              <a:rect l="l" t="t" r="r" b="b"/>
              <a:pathLst>
                <a:path w="102738" h="343" extrusionOk="0">
                  <a:moveTo>
                    <a:pt x="0" y="0"/>
                  </a:moveTo>
                  <a:lnTo>
                    <a:pt x="0" y="342"/>
                  </a:lnTo>
                  <a:lnTo>
                    <a:pt x="102737" y="342"/>
                  </a:lnTo>
                  <a:lnTo>
                    <a:pt x="102737" y="0"/>
                  </a:lnTo>
                  <a:close/>
                </a:path>
              </a:pathLst>
            </a:custGeom>
            <a:solidFill>
              <a:srgbClr val="133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26"/>
          <p:cNvSpPr/>
          <p:nvPr/>
        </p:nvSpPr>
        <p:spPr>
          <a:xfrm>
            <a:off x="5574925" y="714175"/>
            <a:ext cx="1238425" cy="340300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7326850" y="1591100"/>
            <a:ext cx="878680" cy="241409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8950800" y="1793175"/>
            <a:ext cx="193200" cy="275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"/>
          <p:cNvSpPr/>
          <p:nvPr/>
        </p:nvSpPr>
        <p:spPr>
          <a:xfrm rot="5400000">
            <a:off x="8361111" y="493085"/>
            <a:ext cx="1182000" cy="1182000"/>
          </a:xfrm>
          <a:prstGeom prst="pie">
            <a:avLst>
              <a:gd name="adj1" fmla="val 0"/>
              <a:gd name="adj2" fmla="val 1077776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1"/>
          <p:cNvSpPr txBox="1">
            <a:spLocks noGrp="1"/>
          </p:cNvSpPr>
          <p:nvPr>
            <p:ph type="subTitle" idx="6"/>
          </p:nvPr>
        </p:nvSpPr>
        <p:spPr>
          <a:xfrm>
            <a:off x="1691525" y="3192400"/>
            <a:ext cx="2619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Nice &amp; Isolated</a:t>
            </a:r>
          </a:p>
        </p:txBody>
      </p:sp>
      <p:sp>
        <p:nvSpPr>
          <p:cNvPr id="608" name="Google Shape;60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Buying Client: Larry Sanders</a:t>
            </a:r>
            <a:endParaRPr lang="en-US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subTitle" idx="1"/>
          </p:nvPr>
        </p:nvSpPr>
        <p:spPr>
          <a:xfrm>
            <a:off x="1691525" y="1825100"/>
            <a:ext cx="2619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house on the waterfront offers scenic views and a close-up experience of nature. Pure relaxation.</a:t>
            </a:r>
          </a:p>
        </p:txBody>
      </p:sp>
      <p:sp>
        <p:nvSpPr>
          <p:cNvPr id="610" name="Google Shape;610;p31"/>
          <p:cNvSpPr txBox="1">
            <a:spLocks noGrp="1"/>
          </p:cNvSpPr>
          <p:nvPr>
            <p:ph type="subTitle" idx="2"/>
          </p:nvPr>
        </p:nvSpPr>
        <p:spPr>
          <a:xfrm>
            <a:off x="5810875" y="1825100"/>
            <a:ext cx="2619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Achieving the maximum with a small budget is everyone's dream. And possible with us!</a:t>
            </a:r>
          </a:p>
        </p:txBody>
      </p:sp>
      <p:sp>
        <p:nvSpPr>
          <p:cNvPr id="611" name="Google Shape;611;p31"/>
          <p:cNvSpPr txBox="1">
            <a:spLocks noGrp="1"/>
          </p:cNvSpPr>
          <p:nvPr>
            <p:ph type="subTitle" idx="3"/>
          </p:nvPr>
        </p:nvSpPr>
        <p:spPr>
          <a:xfrm>
            <a:off x="1691525" y="3485675"/>
            <a:ext cx="2619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beautiful home without annoying neighbors and noise. We do feel your need.</a:t>
            </a:r>
          </a:p>
        </p:txBody>
      </p:sp>
      <p:sp>
        <p:nvSpPr>
          <p:cNvPr id="612" name="Google Shape;612;p31"/>
          <p:cNvSpPr txBox="1">
            <a:spLocks noGrp="1"/>
          </p:cNvSpPr>
          <p:nvPr>
            <p:ph type="subTitle" idx="4"/>
          </p:nvPr>
        </p:nvSpPr>
        <p:spPr>
          <a:xfrm>
            <a:off x="5810875" y="3485675"/>
            <a:ext cx="2619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Preference for a central neighborhood without children. Germs are a threat: Your own children should not play with others to protect your family.</a:t>
            </a:r>
          </a:p>
        </p:txBody>
      </p:sp>
      <p:sp>
        <p:nvSpPr>
          <p:cNvPr id="613" name="Google Shape;613;p31"/>
          <p:cNvSpPr txBox="1">
            <a:spLocks noGrp="1"/>
          </p:cNvSpPr>
          <p:nvPr>
            <p:ph type="subTitle" idx="5"/>
          </p:nvPr>
        </p:nvSpPr>
        <p:spPr>
          <a:xfrm>
            <a:off x="1691525" y="1531750"/>
            <a:ext cx="2619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Waterfront</a:t>
            </a:r>
          </a:p>
        </p:txBody>
      </p:sp>
      <p:sp>
        <p:nvSpPr>
          <p:cNvPr id="614" name="Google Shape;614;p31"/>
          <p:cNvSpPr txBox="1">
            <a:spLocks noGrp="1"/>
          </p:cNvSpPr>
          <p:nvPr>
            <p:ph type="subTitle" idx="7"/>
          </p:nvPr>
        </p:nvSpPr>
        <p:spPr>
          <a:xfrm>
            <a:off x="5810850" y="1531750"/>
            <a:ext cx="2619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Limited Budget</a:t>
            </a:r>
          </a:p>
        </p:txBody>
      </p:sp>
      <p:sp>
        <p:nvSpPr>
          <p:cNvPr id="615" name="Google Shape;615;p31"/>
          <p:cNvSpPr txBox="1">
            <a:spLocks noGrp="1"/>
          </p:cNvSpPr>
          <p:nvPr>
            <p:ph type="subTitle" idx="8"/>
          </p:nvPr>
        </p:nvSpPr>
        <p:spPr>
          <a:xfrm>
            <a:off x="5810850" y="3192400"/>
            <a:ext cx="2619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</a:t>
            </a:r>
          </a:p>
        </p:txBody>
      </p:sp>
      <p:sp>
        <p:nvSpPr>
          <p:cNvPr id="616" name="Google Shape;616;p31"/>
          <p:cNvSpPr/>
          <p:nvPr/>
        </p:nvSpPr>
        <p:spPr>
          <a:xfrm>
            <a:off x="5270875" y="3227367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5382376" y="3338880"/>
            <a:ext cx="316989" cy="316966"/>
            <a:chOff x="4755300" y="3233975"/>
            <a:chExt cx="342025" cy="342000"/>
          </a:xfrm>
        </p:grpSpPr>
        <p:sp>
          <p:nvSpPr>
            <p:cNvPr id="618" name="Google Shape;618;p31"/>
            <p:cNvSpPr/>
            <p:nvPr/>
          </p:nvSpPr>
          <p:spPr>
            <a:xfrm>
              <a:off x="4755300" y="3233975"/>
              <a:ext cx="342025" cy="342000"/>
            </a:xfrm>
            <a:custGeom>
              <a:avLst/>
              <a:gdLst/>
              <a:ahLst/>
              <a:cxnLst/>
              <a:rect l="l" t="t" r="r" b="b"/>
              <a:pathLst>
                <a:path w="13681" h="13680" extrusionOk="0">
                  <a:moveTo>
                    <a:pt x="1831" y="3598"/>
                  </a:moveTo>
                  <a:lnTo>
                    <a:pt x="1831" y="12904"/>
                  </a:lnTo>
                  <a:lnTo>
                    <a:pt x="807" y="12904"/>
                  </a:lnTo>
                  <a:lnTo>
                    <a:pt x="807" y="3598"/>
                  </a:lnTo>
                  <a:close/>
                  <a:moveTo>
                    <a:pt x="6453" y="10019"/>
                  </a:moveTo>
                  <a:lnTo>
                    <a:pt x="6453" y="12904"/>
                  </a:lnTo>
                  <a:lnTo>
                    <a:pt x="4933" y="12904"/>
                  </a:lnTo>
                  <a:lnTo>
                    <a:pt x="4933" y="10019"/>
                  </a:lnTo>
                  <a:close/>
                  <a:moveTo>
                    <a:pt x="8748" y="10019"/>
                  </a:moveTo>
                  <a:lnTo>
                    <a:pt x="8748" y="12904"/>
                  </a:lnTo>
                  <a:lnTo>
                    <a:pt x="7228" y="12904"/>
                  </a:lnTo>
                  <a:lnTo>
                    <a:pt x="7228" y="10019"/>
                  </a:lnTo>
                  <a:close/>
                  <a:moveTo>
                    <a:pt x="11043" y="807"/>
                  </a:moveTo>
                  <a:lnTo>
                    <a:pt x="11043" y="12904"/>
                  </a:lnTo>
                  <a:lnTo>
                    <a:pt x="9555" y="12904"/>
                  </a:lnTo>
                  <a:lnTo>
                    <a:pt x="9555" y="10019"/>
                  </a:lnTo>
                  <a:lnTo>
                    <a:pt x="9989" y="10019"/>
                  </a:lnTo>
                  <a:lnTo>
                    <a:pt x="9989" y="9213"/>
                  </a:lnTo>
                  <a:lnTo>
                    <a:pt x="3692" y="9213"/>
                  </a:lnTo>
                  <a:lnTo>
                    <a:pt x="3692" y="10019"/>
                  </a:lnTo>
                  <a:lnTo>
                    <a:pt x="4126" y="10019"/>
                  </a:lnTo>
                  <a:lnTo>
                    <a:pt x="4126" y="12904"/>
                  </a:lnTo>
                  <a:lnTo>
                    <a:pt x="2637" y="12904"/>
                  </a:lnTo>
                  <a:lnTo>
                    <a:pt x="2637" y="807"/>
                  </a:lnTo>
                  <a:close/>
                  <a:moveTo>
                    <a:pt x="12874" y="3598"/>
                  </a:moveTo>
                  <a:lnTo>
                    <a:pt x="12874" y="12904"/>
                  </a:lnTo>
                  <a:lnTo>
                    <a:pt x="11850" y="12904"/>
                  </a:lnTo>
                  <a:lnTo>
                    <a:pt x="11850" y="3598"/>
                  </a:lnTo>
                  <a:close/>
                  <a:moveTo>
                    <a:pt x="931" y="0"/>
                  </a:moveTo>
                  <a:lnTo>
                    <a:pt x="931" y="807"/>
                  </a:lnTo>
                  <a:lnTo>
                    <a:pt x="1831" y="807"/>
                  </a:lnTo>
                  <a:lnTo>
                    <a:pt x="1831" y="2761"/>
                  </a:lnTo>
                  <a:lnTo>
                    <a:pt x="1" y="2761"/>
                  </a:lnTo>
                  <a:lnTo>
                    <a:pt x="1" y="13680"/>
                  </a:lnTo>
                  <a:lnTo>
                    <a:pt x="13680" y="13680"/>
                  </a:lnTo>
                  <a:lnTo>
                    <a:pt x="13680" y="2761"/>
                  </a:lnTo>
                  <a:lnTo>
                    <a:pt x="11850" y="2761"/>
                  </a:lnTo>
                  <a:lnTo>
                    <a:pt x="11850" y="807"/>
                  </a:lnTo>
                  <a:lnTo>
                    <a:pt x="12750" y="807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847575" y="3372000"/>
              <a:ext cx="65950" cy="65950"/>
            </a:xfrm>
            <a:custGeom>
              <a:avLst/>
              <a:gdLst/>
              <a:ahLst/>
              <a:cxnLst/>
              <a:rect l="l" t="t" r="r" b="b"/>
              <a:pathLst>
                <a:path w="2638" h="2638" extrusionOk="0">
                  <a:moveTo>
                    <a:pt x="1831" y="807"/>
                  </a:moveTo>
                  <a:lnTo>
                    <a:pt x="1831" y="1862"/>
                  </a:lnTo>
                  <a:lnTo>
                    <a:pt x="807" y="1862"/>
                  </a:lnTo>
                  <a:lnTo>
                    <a:pt x="807" y="807"/>
                  </a:lnTo>
                  <a:close/>
                  <a:moveTo>
                    <a:pt x="1" y="1"/>
                  </a:moveTo>
                  <a:lnTo>
                    <a:pt x="1" y="2637"/>
                  </a:lnTo>
                  <a:lnTo>
                    <a:pt x="2638" y="2637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939875" y="3372000"/>
              <a:ext cx="65925" cy="65950"/>
            </a:xfrm>
            <a:custGeom>
              <a:avLst/>
              <a:gdLst/>
              <a:ahLst/>
              <a:cxnLst/>
              <a:rect l="l" t="t" r="r" b="b"/>
              <a:pathLst>
                <a:path w="2637" h="2638" extrusionOk="0">
                  <a:moveTo>
                    <a:pt x="1830" y="807"/>
                  </a:moveTo>
                  <a:lnTo>
                    <a:pt x="1830" y="1862"/>
                  </a:lnTo>
                  <a:lnTo>
                    <a:pt x="776" y="1862"/>
                  </a:lnTo>
                  <a:lnTo>
                    <a:pt x="776" y="807"/>
                  </a:lnTo>
                  <a:close/>
                  <a:moveTo>
                    <a:pt x="0" y="1"/>
                  </a:moveTo>
                  <a:lnTo>
                    <a:pt x="0" y="2637"/>
                  </a:lnTo>
                  <a:lnTo>
                    <a:pt x="2637" y="2637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847575" y="3280500"/>
              <a:ext cx="65950" cy="65950"/>
            </a:xfrm>
            <a:custGeom>
              <a:avLst/>
              <a:gdLst/>
              <a:ahLst/>
              <a:cxnLst/>
              <a:rect l="l" t="t" r="r" b="b"/>
              <a:pathLst>
                <a:path w="2638" h="2638" extrusionOk="0">
                  <a:moveTo>
                    <a:pt x="1831" y="776"/>
                  </a:moveTo>
                  <a:lnTo>
                    <a:pt x="1831" y="1831"/>
                  </a:lnTo>
                  <a:lnTo>
                    <a:pt x="807" y="1831"/>
                  </a:lnTo>
                  <a:lnTo>
                    <a:pt x="807" y="776"/>
                  </a:lnTo>
                  <a:close/>
                  <a:moveTo>
                    <a:pt x="1" y="0"/>
                  </a:moveTo>
                  <a:lnTo>
                    <a:pt x="1" y="2637"/>
                  </a:lnTo>
                  <a:lnTo>
                    <a:pt x="2638" y="2637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939875" y="3280500"/>
              <a:ext cx="65925" cy="65950"/>
            </a:xfrm>
            <a:custGeom>
              <a:avLst/>
              <a:gdLst/>
              <a:ahLst/>
              <a:cxnLst/>
              <a:rect l="l" t="t" r="r" b="b"/>
              <a:pathLst>
                <a:path w="2637" h="2638" extrusionOk="0">
                  <a:moveTo>
                    <a:pt x="1830" y="776"/>
                  </a:moveTo>
                  <a:lnTo>
                    <a:pt x="1830" y="1831"/>
                  </a:lnTo>
                  <a:lnTo>
                    <a:pt x="776" y="1831"/>
                  </a:lnTo>
                  <a:lnTo>
                    <a:pt x="776" y="776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37" y="2637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</p:grpSp>
      <p:sp>
        <p:nvSpPr>
          <p:cNvPr id="623" name="Google Shape;623;p31"/>
          <p:cNvSpPr/>
          <p:nvPr/>
        </p:nvSpPr>
        <p:spPr>
          <a:xfrm>
            <a:off x="5270875" y="1575598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grpSp>
        <p:nvGrpSpPr>
          <p:cNvPr id="624" name="Google Shape;624;p31"/>
          <p:cNvGrpSpPr/>
          <p:nvPr/>
        </p:nvGrpSpPr>
        <p:grpSpPr>
          <a:xfrm>
            <a:off x="5382388" y="1687111"/>
            <a:ext cx="316966" cy="316966"/>
            <a:chOff x="2497100" y="3233975"/>
            <a:chExt cx="342000" cy="342000"/>
          </a:xfrm>
        </p:grpSpPr>
        <p:sp>
          <p:nvSpPr>
            <p:cNvPr id="625" name="Google Shape;625;p31"/>
            <p:cNvSpPr/>
            <p:nvPr/>
          </p:nvSpPr>
          <p:spPr>
            <a:xfrm>
              <a:off x="2542850" y="3326250"/>
              <a:ext cx="20175" cy="2020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0" y="1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588600" y="3326250"/>
              <a:ext cx="20200" cy="20200"/>
            </a:xfrm>
            <a:custGeom>
              <a:avLst/>
              <a:gdLst/>
              <a:ahLst/>
              <a:cxnLst/>
              <a:rect l="l" t="t" r="r" b="b"/>
              <a:pathLst>
                <a:path w="808" h="808" extrusionOk="0">
                  <a:moveTo>
                    <a:pt x="1" y="1"/>
                  </a:moveTo>
                  <a:lnTo>
                    <a:pt x="1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635125" y="3326250"/>
              <a:ext cx="19425" cy="20200"/>
            </a:xfrm>
            <a:custGeom>
              <a:avLst/>
              <a:gdLst/>
              <a:ahLst/>
              <a:cxnLst/>
              <a:rect l="l" t="t" r="r" b="b"/>
              <a:pathLst>
                <a:path w="777" h="808" extrusionOk="0">
                  <a:moveTo>
                    <a:pt x="1" y="1"/>
                  </a:moveTo>
                  <a:lnTo>
                    <a:pt x="1" y="807"/>
                  </a:lnTo>
                  <a:lnTo>
                    <a:pt x="776" y="80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680875" y="3326250"/>
              <a:ext cx="20200" cy="20200"/>
            </a:xfrm>
            <a:custGeom>
              <a:avLst/>
              <a:gdLst/>
              <a:ahLst/>
              <a:cxnLst/>
              <a:rect l="l" t="t" r="r" b="b"/>
              <a:pathLst>
                <a:path w="808" h="808" extrusionOk="0">
                  <a:moveTo>
                    <a:pt x="1" y="1"/>
                  </a:moveTo>
                  <a:lnTo>
                    <a:pt x="1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542850" y="3372000"/>
              <a:ext cx="20175" cy="2020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0" y="1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2588600" y="3372000"/>
              <a:ext cx="20200" cy="20200"/>
            </a:xfrm>
            <a:custGeom>
              <a:avLst/>
              <a:gdLst/>
              <a:ahLst/>
              <a:cxnLst/>
              <a:rect l="l" t="t" r="r" b="b"/>
              <a:pathLst>
                <a:path w="808" h="808" extrusionOk="0">
                  <a:moveTo>
                    <a:pt x="1" y="1"/>
                  </a:moveTo>
                  <a:lnTo>
                    <a:pt x="1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635125" y="3372000"/>
              <a:ext cx="19425" cy="20200"/>
            </a:xfrm>
            <a:custGeom>
              <a:avLst/>
              <a:gdLst/>
              <a:ahLst/>
              <a:cxnLst/>
              <a:rect l="l" t="t" r="r" b="b"/>
              <a:pathLst>
                <a:path w="777" h="808" extrusionOk="0">
                  <a:moveTo>
                    <a:pt x="1" y="1"/>
                  </a:moveTo>
                  <a:lnTo>
                    <a:pt x="1" y="807"/>
                  </a:lnTo>
                  <a:lnTo>
                    <a:pt x="776" y="80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680875" y="3372000"/>
              <a:ext cx="20200" cy="20200"/>
            </a:xfrm>
            <a:custGeom>
              <a:avLst/>
              <a:gdLst/>
              <a:ahLst/>
              <a:cxnLst/>
              <a:rect l="l" t="t" r="r" b="b"/>
              <a:pathLst>
                <a:path w="808" h="808" extrusionOk="0">
                  <a:moveTo>
                    <a:pt x="1" y="1"/>
                  </a:moveTo>
                  <a:lnTo>
                    <a:pt x="1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772400" y="3372000"/>
              <a:ext cx="20175" cy="2020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0" y="1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772400" y="3418525"/>
              <a:ext cx="20175" cy="19425"/>
            </a:xfrm>
            <a:custGeom>
              <a:avLst/>
              <a:gdLst/>
              <a:ahLst/>
              <a:cxnLst/>
              <a:rect l="l" t="t" r="r" b="b"/>
              <a:pathLst>
                <a:path w="807" h="777" extrusionOk="0">
                  <a:moveTo>
                    <a:pt x="0" y="1"/>
                  </a:moveTo>
                  <a:lnTo>
                    <a:pt x="0" y="776"/>
                  </a:lnTo>
                  <a:lnTo>
                    <a:pt x="807" y="776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772400" y="3464275"/>
              <a:ext cx="20175" cy="2020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0" y="1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772400" y="3510050"/>
              <a:ext cx="20175" cy="20175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0" y="0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2542850" y="3418525"/>
              <a:ext cx="20175" cy="19425"/>
            </a:xfrm>
            <a:custGeom>
              <a:avLst/>
              <a:gdLst/>
              <a:ahLst/>
              <a:cxnLst/>
              <a:rect l="l" t="t" r="r" b="b"/>
              <a:pathLst>
                <a:path w="807" h="777" extrusionOk="0">
                  <a:moveTo>
                    <a:pt x="0" y="1"/>
                  </a:moveTo>
                  <a:lnTo>
                    <a:pt x="0" y="776"/>
                  </a:lnTo>
                  <a:lnTo>
                    <a:pt x="807" y="776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2588600" y="3418525"/>
              <a:ext cx="20200" cy="19425"/>
            </a:xfrm>
            <a:custGeom>
              <a:avLst/>
              <a:gdLst/>
              <a:ahLst/>
              <a:cxnLst/>
              <a:rect l="l" t="t" r="r" b="b"/>
              <a:pathLst>
                <a:path w="808" h="777" extrusionOk="0">
                  <a:moveTo>
                    <a:pt x="1" y="1"/>
                  </a:moveTo>
                  <a:lnTo>
                    <a:pt x="1" y="776"/>
                  </a:lnTo>
                  <a:lnTo>
                    <a:pt x="807" y="776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635125" y="3418525"/>
              <a:ext cx="19425" cy="19425"/>
            </a:xfrm>
            <a:custGeom>
              <a:avLst/>
              <a:gdLst/>
              <a:ahLst/>
              <a:cxnLst/>
              <a:rect l="l" t="t" r="r" b="b"/>
              <a:pathLst>
                <a:path w="777" h="777" extrusionOk="0">
                  <a:moveTo>
                    <a:pt x="1" y="1"/>
                  </a:moveTo>
                  <a:lnTo>
                    <a:pt x="1" y="776"/>
                  </a:lnTo>
                  <a:lnTo>
                    <a:pt x="776" y="77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588600" y="3464275"/>
              <a:ext cx="20200" cy="20200"/>
            </a:xfrm>
            <a:custGeom>
              <a:avLst/>
              <a:gdLst/>
              <a:ahLst/>
              <a:cxnLst/>
              <a:rect l="l" t="t" r="r" b="b"/>
              <a:pathLst>
                <a:path w="808" h="808" extrusionOk="0">
                  <a:moveTo>
                    <a:pt x="1" y="1"/>
                  </a:moveTo>
                  <a:lnTo>
                    <a:pt x="1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635125" y="3464275"/>
              <a:ext cx="19425" cy="20200"/>
            </a:xfrm>
            <a:custGeom>
              <a:avLst/>
              <a:gdLst/>
              <a:ahLst/>
              <a:cxnLst/>
              <a:rect l="l" t="t" r="r" b="b"/>
              <a:pathLst>
                <a:path w="777" h="808" extrusionOk="0">
                  <a:moveTo>
                    <a:pt x="1" y="1"/>
                  </a:moveTo>
                  <a:lnTo>
                    <a:pt x="1" y="807"/>
                  </a:lnTo>
                  <a:lnTo>
                    <a:pt x="776" y="80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2680875" y="3418525"/>
              <a:ext cx="20200" cy="19425"/>
            </a:xfrm>
            <a:custGeom>
              <a:avLst/>
              <a:gdLst/>
              <a:ahLst/>
              <a:cxnLst/>
              <a:rect l="l" t="t" r="r" b="b"/>
              <a:pathLst>
                <a:path w="808" h="777" extrusionOk="0">
                  <a:moveTo>
                    <a:pt x="1" y="1"/>
                  </a:moveTo>
                  <a:lnTo>
                    <a:pt x="1" y="776"/>
                  </a:lnTo>
                  <a:lnTo>
                    <a:pt x="807" y="776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2542850" y="3464275"/>
              <a:ext cx="20175" cy="2020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0" y="1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2680875" y="3464275"/>
              <a:ext cx="20200" cy="20200"/>
            </a:xfrm>
            <a:custGeom>
              <a:avLst/>
              <a:gdLst/>
              <a:ahLst/>
              <a:cxnLst/>
              <a:rect l="l" t="t" r="r" b="b"/>
              <a:pathLst>
                <a:path w="808" h="808" extrusionOk="0">
                  <a:moveTo>
                    <a:pt x="1" y="1"/>
                  </a:moveTo>
                  <a:lnTo>
                    <a:pt x="1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2542850" y="3510050"/>
              <a:ext cx="20175" cy="20175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0" y="0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2680875" y="3510050"/>
              <a:ext cx="20200" cy="20175"/>
            </a:xfrm>
            <a:custGeom>
              <a:avLst/>
              <a:gdLst/>
              <a:ahLst/>
              <a:cxnLst/>
              <a:rect l="l" t="t" r="r" b="b"/>
              <a:pathLst>
                <a:path w="808" h="807" extrusionOk="0">
                  <a:moveTo>
                    <a:pt x="1" y="0"/>
                  </a:moveTo>
                  <a:lnTo>
                    <a:pt x="1" y="807"/>
                  </a:lnTo>
                  <a:lnTo>
                    <a:pt x="807" y="80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497100" y="3233975"/>
              <a:ext cx="342000" cy="342000"/>
            </a:xfrm>
            <a:custGeom>
              <a:avLst/>
              <a:gdLst/>
              <a:ahLst/>
              <a:cxnLst/>
              <a:rect l="l" t="t" r="r" b="b"/>
              <a:pathLst>
                <a:path w="13680" h="13680" extrusionOk="0">
                  <a:moveTo>
                    <a:pt x="4932" y="807"/>
                  </a:moveTo>
                  <a:lnTo>
                    <a:pt x="3909" y="1861"/>
                  </a:lnTo>
                  <a:lnTo>
                    <a:pt x="1365" y="1861"/>
                  </a:lnTo>
                  <a:lnTo>
                    <a:pt x="2389" y="807"/>
                  </a:lnTo>
                  <a:close/>
                  <a:moveTo>
                    <a:pt x="7569" y="807"/>
                  </a:moveTo>
                  <a:lnTo>
                    <a:pt x="8624" y="1861"/>
                  </a:lnTo>
                  <a:lnTo>
                    <a:pt x="6080" y="1861"/>
                  </a:lnTo>
                  <a:lnTo>
                    <a:pt x="5025" y="807"/>
                  </a:lnTo>
                  <a:close/>
                  <a:moveTo>
                    <a:pt x="11229" y="2637"/>
                  </a:moveTo>
                  <a:lnTo>
                    <a:pt x="12315" y="3692"/>
                  </a:lnTo>
                  <a:lnTo>
                    <a:pt x="9989" y="3692"/>
                  </a:lnTo>
                  <a:lnTo>
                    <a:pt x="9989" y="2637"/>
                  </a:lnTo>
                  <a:close/>
                  <a:moveTo>
                    <a:pt x="5522" y="11850"/>
                  </a:moveTo>
                  <a:lnTo>
                    <a:pt x="5522" y="12873"/>
                  </a:lnTo>
                  <a:lnTo>
                    <a:pt x="4467" y="12873"/>
                  </a:lnTo>
                  <a:lnTo>
                    <a:pt x="4467" y="11850"/>
                  </a:lnTo>
                  <a:close/>
                  <a:moveTo>
                    <a:pt x="4994" y="1892"/>
                  </a:moveTo>
                  <a:lnTo>
                    <a:pt x="5770" y="2637"/>
                  </a:lnTo>
                  <a:lnTo>
                    <a:pt x="9213" y="2637"/>
                  </a:lnTo>
                  <a:lnTo>
                    <a:pt x="9213" y="12904"/>
                  </a:lnTo>
                  <a:lnTo>
                    <a:pt x="6297" y="12873"/>
                  </a:lnTo>
                  <a:lnTo>
                    <a:pt x="6297" y="11043"/>
                  </a:lnTo>
                  <a:lnTo>
                    <a:pt x="3661" y="11043"/>
                  </a:lnTo>
                  <a:lnTo>
                    <a:pt x="3661" y="12873"/>
                  </a:lnTo>
                  <a:lnTo>
                    <a:pt x="776" y="12873"/>
                  </a:lnTo>
                  <a:lnTo>
                    <a:pt x="776" y="2637"/>
                  </a:lnTo>
                  <a:lnTo>
                    <a:pt x="4250" y="2637"/>
                  </a:lnTo>
                  <a:lnTo>
                    <a:pt x="4994" y="1892"/>
                  </a:lnTo>
                  <a:close/>
                  <a:moveTo>
                    <a:pt x="12873" y="4498"/>
                  </a:moveTo>
                  <a:lnTo>
                    <a:pt x="12873" y="12904"/>
                  </a:lnTo>
                  <a:lnTo>
                    <a:pt x="9989" y="12873"/>
                  </a:lnTo>
                  <a:lnTo>
                    <a:pt x="9989" y="4498"/>
                  </a:lnTo>
                  <a:close/>
                  <a:moveTo>
                    <a:pt x="2048" y="0"/>
                  </a:moveTo>
                  <a:lnTo>
                    <a:pt x="0" y="2079"/>
                  </a:lnTo>
                  <a:lnTo>
                    <a:pt x="0" y="13680"/>
                  </a:lnTo>
                  <a:lnTo>
                    <a:pt x="13680" y="13680"/>
                  </a:lnTo>
                  <a:lnTo>
                    <a:pt x="13680" y="3940"/>
                  </a:lnTo>
                  <a:lnTo>
                    <a:pt x="11602" y="1861"/>
                  </a:lnTo>
                  <a:lnTo>
                    <a:pt x="9740" y="1861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</p:grpSp>
      <p:sp>
        <p:nvSpPr>
          <p:cNvPr id="648" name="Google Shape;648;p31"/>
          <p:cNvSpPr/>
          <p:nvPr/>
        </p:nvSpPr>
        <p:spPr>
          <a:xfrm>
            <a:off x="1158300" y="3227367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grpSp>
        <p:nvGrpSpPr>
          <p:cNvPr id="649" name="Google Shape;649;p31"/>
          <p:cNvGrpSpPr/>
          <p:nvPr/>
        </p:nvGrpSpPr>
        <p:grpSpPr>
          <a:xfrm>
            <a:off x="1273794" y="3338878"/>
            <a:ext cx="316989" cy="316989"/>
            <a:chOff x="984900" y="2119600"/>
            <a:chExt cx="342025" cy="342025"/>
          </a:xfrm>
        </p:grpSpPr>
        <p:sp>
          <p:nvSpPr>
            <p:cNvPr id="650" name="Google Shape;650;p31"/>
            <p:cNvSpPr/>
            <p:nvPr/>
          </p:nvSpPr>
          <p:spPr>
            <a:xfrm>
              <a:off x="1099675" y="2211125"/>
              <a:ext cx="20175" cy="20175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0" y="0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1099675" y="2257650"/>
              <a:ext cx="20175" cy="20175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0" y="0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191950" y="2257650"/>
              <a:ext cx="19425" cy="20175"/>
            </a:xfrm>
            <a:custGeom>
              <a:avLst/>
              <a:gdLst/>
              <a:ahLst/>
              <a:cxnLst/>
              <a:rect l="l" t="t" r="r" b="b"/>
              <a:pathLst>
                <a:path w="777" h="807" extrusionOk="0">
                  <a:moveTo>
                    <a:pt x="1" y="0"/>
                  </a:moveTo>
                  <a:lnTo>
                    <a:pt x="1" y="807"/>
                  </a:lnTo>
                  <a:lnTo>
                    <a:pt x="776" y="807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237700" y="2257650"/>
              <a:ext cx="20200" cy="20175"/>
            </a:xfrm>
            <a:custGeom>
              <a:avLst/>
              <a:gdLst/>
              <a:ahLst/>
              <a:cxnLst/>
              <a:rect l="l" t="t" r="r" b="b"/>
              <a:pathLst>
                <a:path w="808" h="807" extrusionOk="0">
                  <a:moveTo>
                    <a:pt x="1" y="0"/>
                  </a:moveTo>
                  <a:lnTo>
                    <a:pt x="1" y="807"/>
                  </a:lnTo>
                  <a:lnTo>
                    <a:pt x="807" y="80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191950" y="2303400"/>
              <a:ext cx="19425" cy="20175"/>
            </a:xfrm>
            <a:custGeom>
              <a:avLst/>
              <a:gdLst/>
              <a:ahLst/>
              <a:cxnLst/>
              <a:rect l="l" t="t" r="r" b="b"/>
              <a:pathLst>
                <a:path w="777" h="807" extrusionOk="0">
                  <a:moveTo>
                    <a:pt x="1" y="0"/>
                  </a:moveTo>
                  <a:lnTo>
                    <a:pt x="1" y="807"/>
                  </a:lnTo>
                  <a:lnTo>
                    <a:pt x="776" y="807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237700" y="2303400"/>
              <a:ext cx="20200" cy="20175"/>
            </a:xfrm>
            <a:custGeom>
              <a:avLst/>
              <a:gdLst/>
              <a:ahLst/>
              <a:cxnLst/>
              <a:rect l="l" t="t" r="r" b="b"/>
              <a:pathLst>
                <a:path w="808" h="807" extrusionOk="0">
                  <a:moveTo>
                    <a:pt x="1" y="0"/>
                  </a:moveTo>
                  <a:lnTo>
                    <a:pt x="1" y="807"/>
                  </a:lnTo>
                  <a:lnTo>
                    <a:pt x="807" y="80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191950" y="2349150"/>
              <a:ext cx="19425" cy="20175"/>
            </a:xfrm>
            <a:custGeom>
              <a:avLst/>
              <a:gdLst/>
              <a:ahLst/>
              <a:cxnLst/>
              <a:rect l="l" t="t" r="r" b="b"/>
              <a:pathLst>
                <a:path w="777" h="807" extrusionOk="0">
                  <a:moveTo>
                    <a:pt x="1" y="0"/>
                  </a:moveTo>
                  <a:lnTo>
                    <a:pt x="1" y="807"/>
                  </a:lnTo>
                  <a:lnTo>
                    <a:pt x="776" y="807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237700" y="2349150"/>
              <a:ext cx="20200" cy="20175"/>
            </a:xfrm>
            <a:custGeom>
              <a:avLst/>
              <a:gdLst/>
              <a:ahLst/>
              <a:cxnLst/>
              <a:rect l="l" t="t" r="r" b="b"/>
              <a:pathLst>
                <a:path w="808" h="807" extrusionOk="0">
                  <a:moveTo>
                    <a:pt x="1" y="0"/>
                  </a:moveTo>
                  <a:lnTo>
                    <a:pt x="1" y="807"/>
                  </a:lnTo>
                  <a:lnTo>
                    <a:pt x="807" y="80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191950" y="2395675"/>
              <a:ext cx="19425" cy="19425"/>
            </a:xfrm>
            <a:custGeom>
              <a:avLst/>
              <a:gdLst/>
              <a:ahLst/>
              <a:cxnLst/>
              <a:rect l="l" t="t" r="r" b="b"/>
              <a:pathLst>
                <a:path w="777" h="777" extrusionOk="0">
                  <a:moveTo>
                    <a:pt x="1" y="1"/>
                  </a:moveTo>
                  <a:lnTo>
                    <a:pt x="1" y="776"/>
                  </a:lnTo>
                  <a:lnTo>
                    <a:pt x="776" y="77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237700" y="2395675"/>
              <a:ext cx="20200" cy="19425"/>
            </a:xfrm>
            <a:custGeom>
              <a:avLst/>
              <a:gdLst/>
              <a:ahLst/>
              <a:cxnLst/>
              <a:rect l="l" t="t" r="r" b="b"/>
              <a:pathLst>
                <a:path w="808" h="777" extrusionOk="0">
                  <a:moveTo>
                    <a:pt x="1" y="1"/>
                  </a:moveTo>
                  <a:lnTo>
                    <a:pt x="1" y="776"/>
                  </a:lnTo>
                  <a:lnTo>
                    <a:pt x="807" y="776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053925" y="2257650"/>
              <a:ext cx="19400" cy="20175"/>
            </a:xfrm>
            <a:custGeom>
              <a:avLst/>
              <a:gdLst/>
              <a:ahLst/>
              <a:cxnLst/>
              <a:rect l="l" t="t" r="r" b="b"/>
              <a:pathLst>
                <a:path w="776" h="807" extrusionOk="0">
                  <a:moveTo>
                    <a:pt x="0" y="0"/>
                  </a:moveTo>
                  <a:lnTo>
                    <a:pt x="0" y="807"/>
                  </a:lnTo>
                  <a:lnTo>
                    <a:pt x="776" y="807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099675" y="2303400"/>
              <a:ext cx="20175" cy="20175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0" y="0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053925" y="2303400"/>
              <a:ext cx="19400" cy="20175"/>
            </a:xfrm>
            <a:custGeom>
              <a:avLst/>
              <a:gdLst/>
              <a:ahLst/>
              <a:cxnLst/>
              <a:rect l="l" t="t" r="r" b="b"/>
              <a:pathLst>
                <a:path w="776" h="807" extrusionOk="0">
                  <a:moveTo>
                    <a:pt x="0" y="0"/>
                  </a:moveTo>
                  <a:lnTo>
                    <a:pt x="0" y="807"/>
                  </a:lnTo>
                  <a:lnTo>
                    <a:pt x="776" y="807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1099675" y="2349150"/>
              <a:ext cx="20175" cy="20175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0" y="0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1053925" y="2349150"/>
              <a:ext cx="19400" cy="20175"/>
            </a:xfrm>
            <a:custGeom>
              <a:avLst/>
              <a:gdLst/>
              <a:ahLst/>
              <a:cxnLst/>
              <a:rect l="l" t="t" r="r" b="b"/>
              <a:pathLst>
                <a:path w="776" h="807" extrusionOk="0">
                  <a:moveTo>
                    <a:pt x="0" y="0"/>
                  </a:moveTo>
                  <a:lnTo>
                    <a:pt x="0" y="807"/>
                  </a:lnTo>
                  <a:lnTo>
                    <a:pt x="776" y="807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984900" y="2119600"/>
              <a:ext cx="342025" cy="342025"/>
            </a:xfrm>
            <a:custGeom>
              <a:avLst/>
              <a:gdLst/>
              <a:ahLst/>
              <a:cxnLst/>
              <a:rect l="l" t="t" r="r" b="b"/>
              <a:pathLst>
                <a:path w="13681" h="13681" extrusionOk="0">
                  <a:moveTo>
                    <a:pt x="5522" y="807"/>
                  </a:moveTo>
                  <a:lnTo>
                    <a:pt x="5522" y="2048"/>
                  </a:lnTo>
                  <a:lnTo>
                    <a:pt x="2637" y="2544"/>
                  </a:lnTo>
                  <a:lnTo>
                    <a:pt x="2637" y="807"/>
                  </a:lnTo>
                  <a:close/>
                  <a:moveTo>
                    <a:pt x="4591" y="11850"/>
                  </a:moveTo>
                  <a:lnTo>
                    <a:pt x="4591" y="12874"/>
                  </a:lnTo>
                  <a:lnTo>
                    <a:pt x="3568" y="12874"/>
                  </a:lnTo>
                  <a:lnTo>
                    <a:pt x="3568" y="11850"/>
                  </a:lnTo>
                  <a:close/>
                  <a:moveTo>
                    <a:pt x="11943" y="4468"/>
                  </a:moveTo>
                  <a:lnTo>
                    <a:pt x="11943" y="12874"/>
                  </a:lnTo>
                  <a:lnTo>
                    <a:pt x="7228" y="12874"/>
                  </a:lnTo>
                  <a:lnTo>
                    <a:pt x="7228" y="4468"/>
                  </a:lnTo>
                  <a:close/>
                  <a:moveTo>
                    <a:pt x="6453" y="2731"/>
                  </a:moveTo>
                  <a:lnTo>
                    <a:pt x="6453" y="12905"/>
                  </a:lnTo>
                  <a:lnTo>
                    <a:pt x="5398" y="12905"/>
                  </a:lnTo>
                  <a:lnTo>
                    <a:pt x="5398" y="11044"/>
                  </a:lnTo>
                  <a:lnTo>
                    <a:pt x="2761" y="11044"/>
                  </a:lnTo>
                  <a:lnTo>
                    <a:pt x="2761" y="12905"/>
                  </a:lnTo>
                  <a:lnTo>
                    <a:pt x="1707" y="12905"/>
                  </a:lnTo>
                  <a:lnTo>
                    <a:pt x="1707" y="3506"/>
                  </a:lnTo>
                  <a:lnTo>
                    <a:pt x="6453" y="2731"/>
                  </a:lnTo>
                  <a:close/>
                  <a:moveTo>
                    <a:pt x="1831" y="1"/>
                  </a:moveTo>
                  <a:lnTo>
                    <a:pt x="1831" y="2668"/>
                  </a:lnTo>
                  <a:lnTo>
                    <a:pt x="900" y="2824"/>
                  </a:lnTo>
                  <a:lnTo>
                    <a:pt x="900" y="12874"/>
                  </a:lnTo>
                  <a:lnTo>
                    <a:pt x="1" y="12874"/>
                  </a:lnTo>
                  <a:lnTo>
                    <a:pt x="1" y="13680"/>
                  </a:lnTo>
                  <a:lnTo>
                    <a:pt x="13680" y="13680"/>
                  </a:lnTo>
                  <a:lnTo>
                    <a:pt x="13680" y="12874"/>
                  </a:lnTo>
                  <a:lnTo>
                    <a:pt x="12750" y="12874"/>
                  </a:lnTo>
                  <a:lnTo>
                    <a:pt x="12750" y="3661"/>
                  </a:lnTo>
                  <a:lnTo>
                    <a:pt x="7228" y="3661"/>
                  </a:lnTo>
                  <a:lnTo>
                    <a:pt x="7228" y="1769"/>
                  </a:lnTo>
                  <a:lnTo>
                    <a:pt x="6298" y="1924"/>
                  </a:lnTo>
                  <a:lnTo>
                    <a:pt x="6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</p:grpSp>
      <p:sp>
        <p:nvSpPr>
          <p:cNvPr id="666" name="Google Shape;666;p31"/>
          <p:cNvSpPr/>
          <p:nvPr/>
        </p:nvSpPr>
        <p:spPr>
          <a:xfrm>
            <a:off x="1158300" y="1575598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67" name="Google Shape;667;p31"/>
          <p:cNvSpPr/>
          <p:nvPr/>
        </p:nvSpPr>
        <p:spPr>
          <a:xfrm>
            <a:off x="1273898" y="1687113"/>
            <a:ext cx="316989" cy="316966"/>
          </a:xfrm>
          <a:custGeom>
            <a:avLst/>
            <a:gdLst/>
            <a:ahLst/>
            <a:cxnLst/>
            <a:rect l="l" t="t" r="r" b="b"/>
            <a:pathLst>
              <a:path w="13681" h="13680" extrusionOk="0">
                <a:moveTo>
                  <a:pt x="9586" y="807"/>
                </a:moveTo>
                <a:cubicBezTo>
                  <a:pt x="9865" y="807"/>
                  <a:pt x="10113" y="1055"/>
                  <a:pt x="10113" y="1334"/>
                </a:cubicBezTo>
                <a:lnTo>
                  <a:pt x="10113" y="1861"/>
                </a:lnTo>
                <a:lnTo>
                  <a:pt x="3537" y="1861"/>
                </a:lnTo>
                <a:lnTo>
                  <a:pt x="3537" y="1334"/>
                </a:lnTo>
                <a:cubicBezTo>
                  <a:pt x="3537" y="1055"/>
                  <a:pt x="3785" y="807"/>
                  <a:pt x="4064" y="807"/>
                </a:cubicBezTo>
                <a:close/>
                <a:moveTo>
                  <a:pt x="6422" y="4498"/>
                </a:moveTo>
                <a:lnTo>
                  <a:pt x="6422" y="12873"/>
                </a:lnTo>
                <a:lnTo>
                  <a:pt x="3599" y="12873"/>
                </a:lnTo>
                <a:lnTo>
                  <a:pt x="3599" y="4498"/>
                </a:lnTo>
                <a:close/>
                <a:moveTo>
                  <a:pt x="10113" y="4498"/>
                </a:moveTo>
                <a:lnTo>
                  <a:pt x="10113" y="12873"/>
                </a:lnTo>
                <a:lnTo>
                  <a:pt x="7228" y="12873"/>
                </a:lnTo>
                <a:lnTo>
                  <a:pt x="7228" y="4498"/>
                </a:lnTo>
                <a:close/>
                <a:moveTo>
                  <a:pt x="11819" y="2637"/>
                </a:moveTo>
                <a:lnTo>
                  <a:pt x="11819" y="12873"/>
                </a:lnTo>
                <a:lnTo>
                  <a:pt x="10919" y="12873"/>
                </a:lnTo>
                <a:lnTo>
                  <a:pt x="10919" y="3692"/>
                </a:lnTo>
                <a:lnTo>
                  <a:pt x="2823" y="3692"/>
                </a:lnTo>
                <a:lnTo>
                  <a:pt x="2823" y="12873"/>
                </a:lnTo>
                <a:lnTo>
                  <a:pt x="1893" y="12873"/>
                </a:lnTo>
                <a:lnTo>
                  <a:pt x="1893" y="2637"/>
                </a:lnTo>
                <a:close/>
                <a:moveTo>
                  <a:pt x="4064" y="0"/>
                </a:moveTo>
                <a:cubicBezTo>
                  <a:pt x="3351" y="0"/>
                  <a:pt x="2730" y="590"/>
                  <a:pt x="2761" y="1334"/>
                </a:cubicBezTo>
                <a:lnTo>
                  <a:pt x="2761" y="1861"/>
                </a:lnTo>
                <a:lnTo>
                  <a:pt x="1086" y="1861"/>
                </a:lnTo>
                <a:lnTo>
                  <a:pt x="1086" y="12873"/>
                </a:lnTo>
                <a:lnTo>
                  <a:pt x="1" y="12873"/>
                </a:lnTo>
                <a:lnTo>
                  <a:pt x="1" y="13680"/>
                </a:lnTo>
                <a:lnTo>
                  <a:pt x="13680" y="13680"/>
                </a:lnTo>
                <a:lnTo>
                  <a:pt x="13680" y="12873"/>
                </a:lnTo>
                <a:lnTo>
                  <a:pt x="12625" y="12873"/>
                </a:lnTo>
                <a:lnTo>
                  <a:pt x="12625" y="1861"/>
                </a:lnTo>
                <a:lnTo>
                  <a:pt x="10919" y="1861"/>
                </a:lnTo>
                <a:lnTo>
                  <a:pt x="10919" y="1334"/>
                </a:lnTo>
                <a:cubicBezTo>
                  <a:pt x="10919" y="590"/>
                  <a:pt x="10330" y="0"/>
                  <a:pt x="9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68" name="Google Shape;668;p31"/>
          <p:cNvSpPr/>
          <p:nvPr/>
        </p:nvSpPr>
        <p:spPr>
          <a:xfrm rot="-5400000">
            <a:off x="6963875" y="-448755"/>
            <a:ext cx="1225500" cy="1225500"/>
          </a:xfrm>
          <a:prstGeom prst="pie">
            <a:avLst>
              <a:gd name="adj1" fmla="val 5391732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3952505" y="2940502"/>
            <a:ext cx="916825" cy="251890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70" name="Google Shape;670;p31"/>
          <p:cNvSpPr/>
          <p:nvPr/>
        </p:nvSpPr>
        <p:spPr>
          <a:xfrm>
            <a:off x="5810875" y="445027"/>
            <a:ext cx="1010926" cy="277753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grpSp>
        <p:nvGrpSpPr>
          <p:cNvPr id="671" name="Google Shape;671;p31"/>
          <p:cNvGrpSpPr/>
          <p:nvPr/>
        </p:nvGrpSpPr>
        <p:grpSpPr>
          <a:xfrm>
            <a:off x="573964" y="3945525"/>
            <a:ext cx="635996" cy="1043179"/>
            <a:chOff x="2688725" y="2891375"/>
            <a:chExt cx="271075" cy="444625"/>
          </a:xfrm>
        </p:grpSpPr>
        <p:sp>
          <p:nvSpPr>
            <p:cNvPr id="672" name="Google Shape;672;p31"/>
            <p:cNvSpPr/>
            <p:nvPr/>
          </p:nvSpPr>
          <p:spPr>
            <a:xfrm>
              <a:off x="2815700" y="3091450"/>
              <a:ext cx="19925" cy="129950"/>
            </a:xfrm>
            <a:custGeom>
              <a:avLst/>
              <a:gdLst/>
              <a:ahLst/>
              <a:cxnLst/>
              <a:rect l="l" t="t" r="r" b="b"/>
              <a:pathLst>
                <a:path w="797" h="5198" extrusionOk="0">
                  <a:moveTo>
                    <a:pt x="199" y="1"/>
                  </a:moveTo>
                  <a:lnTo>
                    <a:pt x="0" y="5198"/>
                  </a:lnTo>
                  <a:lnTo>
                    <a:pt x="797" y="5098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775000" y="3221375"/>
              <a:ext cx="102200" cy="114625"/>
            </a:xfrm>
            <a:custGeom>
              <a:avLst/>
              <a:gdLst/>
              <a:ahLst/>
              <a:cxnLst/>
              <a:rect l="l" t="t" r="r" b="b"/>
              <a:pathLst>
                <a:path w="4088" h="4585" extrusionOk="0">
                  <a:moveTo>
                    <a:pt x="1" y="1"/>
                  </a:moveTo>
                  <a:lnTo>
                    <a:pt x="574" y="4584"/>
                  </a:lnTo>
                  <a:lnTo>
                    <a:pt x="3512" y="4584"/>
                  </a:lnTo>
                  <a:lnTo>
                    <a:pt x="40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2767525" y="3201925"/>
              <a:ext cx="117725" cy="43150"/>
            </a:xfrm>
            <a:custGeom>
              <a:avLst/>
              <a:gdLst/>
              <a:ahLst/>
              <a:cxnLst/>
              <a:rect l="l" t="t" r="r" b="b"/>
              <a:pathLst>
                <a:path w="4709" h="1726" extrusionOk="0">
                  <a:moveTo>
                    <a:pt x="4708" y="0"/>
                  </a:moveTo>
                  <a:lnTo>
                    <a:pt x="1" y="66"/>
                  </a:lnTo>
                  <a:lnTo>
                    <a:pt x="134" y="1659"/>
                  </a:lnTo>
                  <a:lnTo>
                    <a:pt x="4485" y="172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2777050" y="3243500"/>
              <a:ext cx="97200" cy="16600"/>
            </a:xfrm>
            <a:custGeom>
              <a:avLst/>
              <a:gdLst/>
              <a:ahLst/>
              <a:cxnLst/>
              <a:rect l="l" t="t" r="r" b="b"/>
              <a:pathLst>
                <a:path w="3888" h="664" extrusionOk="0">
                  <a:moveTo>
                    <a:pt x="0" y="0"/>
                  </a:moveTo>
                  <a:lnTo>
                    <a:pt x="110" y="664"/>
                  </a:lnTo>
                  <a:lnTo>
                    <a:pt x="3868" y="212"/>
                  </a:lnTo>
                  <a:lnTo>
                    <a:pt x="3887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121">
                <a:alpha val="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2799450" y="2894150"/>
              <a:ext cx="17550" cy="26375"/>
            </a:xfrm>
            <a:custGeom>
              <a:avLst/>
              <a:gdLst/>
              <a:ahLst/>
              <a:cxnLst/>
              <a:rect l="l" t="t" r="r" b="b"/>
              <a:pathLst>
                <a:path w="702" h="1055" extrusionOk="0">
                  <a:moveTo>
                    <a:pt x="578" y="1"/>
                  </a:moveTo>
                  <a:lnTo>
                    <a:pt x="578" y="1"/>
                  </a:lnTo>
                  <a:cubicBezTo>
                    <a:pt x="578" y="1"/>
                    <a:pt x="251" y="140"/>
                    <a:pt x="125" y="431"/>
                  </a:cubicBezTo>
                  <a:cubicBezTo>
                    <a:pt x="0" y="722"/>
                    <a:pt x="123" y="1055"/>
                    <a:pt x="123" y="1055"/>
                  </a:cubicBezTo>
                  <a:cubicBezTo>
                    <a:pt x="123" y="1055"/>
                    <a:pt x="450" y="916"/>
                    <a:pt x="576" y="625"/>
                  </a:cubicBezTo>
                  <a:cubicBezTo>
                    <a:pt x="702" y="335"/>
                    <a:pt x="578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2768325" y="2891375"/>
              <a:ext cx="27075" cy="29700"/>
            </a:xfrm>
            <a:custGeom>
              <a:avLst/>
              <a:gdLst/>
              <a:ahLst/>
              <a:cxnLst/>
              <a:rect l="l" t="t" r="r" b="b"/>
              <a:pathLst>
                <a:path w="1083" h="1188" extrusionOk="0">
                  <a:moveTo>
                    <a:pt x="22" y="0"/>
                  </a:moveTo>
                  <a:cubicBezTo>
                    <a:pt x="22" y="0"/>
                    <a:pt x="1" y="488"/>
                    <a:pt x="287" y="816"/>
                  </a:cubicBezTo>
                  <a:cubicBezTo>
                    <a:pt x="575" y="1144"/>
                    <a:pt x="1061" y="1187"/>
                    <a:pt x="1061" y="1187"/>
                  </a:cubicBezTo>
                  <a:cubicBezTo>
                    <a:pt x="1061" y="1187"/>
                    <a:pt x="1083" y="700"/>
                    <a:pt x="796" y="371"/>
                  </a:cubicBezTo>
                  <a:cubicBezTo>
                    <a:pt x="508" y="43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2900675" y="3079500"/>
              <a:ext cx="28600" cy="12375"/>
            </a:xfrm>
            <a:custGeom>
              <a:avLst/>
              <a:gdLst/>
              <a:ahLst/>
              <a:cxnLst/>
              <a:rect l="l" t="t" r="r" b="b"/>
              <a:pathLst>
                <a:path w="1144" h="495" extrusionOk="0">
                  <a:moveTo>
                    <a:pt x="602" y="0"/>
                  </a:moveTo>
                  <a:cubicBezTo>
                    <a:pt x="586" y="0"/>
                    <a:pt x="569" y="1"/>
                    <a:pt x="553" y="2"/>
                  </a:cubicBezTo>
                  <a:cubicBezTo>
                    <a:pt x="237" y="27"/>
                    <a:pt x="1" y="293"/>
                    <a:pt x="1" y="293"/>
                  </a:cubicBezTo>
                  <a:cubicBezTo>
                    <a:pt x="1" y="293"/>
                    <a:pt x="247" y="494"/>
                    <a:pt x="541" y="494"/>
                  </a:cubicBezTo>
                  <a:cubicBezTo>
                    <a:pt x="558" y="494"/>
                    <a:pt x="575" y="493"/>
                    <a:pt x="592" y="492"/>
                  </a:cubicBezTo>
                  <a:cubicBezTo>
                    <a:pt x="908" y="466"/>
                    <a:pt x="1144" y="201"/>
                    <a:pt x="1144" y="201"/>
                  </a:cubicBezTo>
                  <a:cubicBezTo>
                    <a:pt x="1144" y="201"/>
                    <a:pt x="897" y="0"/>
                    <a:pt x="602" y="0"/>
                  </a:cubicBezTo>
                  <a:close/>
                </a:path>
              </a:pathLst>
            </a:custGeom>
            <a:solidFill>
              <a:srgbClr val="7B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2891875" y="3043450"/>
              <a:ext cx="23575" cy="36850"/>
            </a:xfrm>
            <a:custGeom>
              <a:avLst/>
              <a:gdLst/>
              <a:ahLst/>
              <a:cxnLst/>
              <a:rect l="l" t="t" r="r" b="b"/>
              <a:pathLst>
                <a:path w="943" h="1474" extrusionOk="0">
                  <a:moveTo>
                    <a:pt x="753" y="0"/>
                  </a:moveTo>
                  <a:cubicBezTo>
                    <a:pt x="753" y="0"/>
                    <a:pt x="312" y="209"/>
                    <a:pt x="156" y="616"/>
                  </a:cubicBezTo>
                  <a:cubicBezTo>
                    <a:pt x="1" y="1022"/>
                    <a:pt x="189" y="1474"/>
                    <a:pt x="189" y="1474"/>
                  </a:cubicBezTo>
                  <a:cubicBezTo>
                    <a:pt x="189" y="1474"/>
                    <a:pt x="631" y="1264"/>
                    <a:pt x="787" y="858"/>
                  </a:cubicBezTo>
                  <a:cubicBezTo>
                    <a:pt x="943" y="450"/>
                    <a:pt x="753" y="0"/>
                    <a:pt x="753" y="0"/>
                  </a:cubicBezTo>
                  <a:close/>
                </a:path>
              </a:pathLst>
            </a:custGeom>
            <a:solidFill>
              <a:srgbClr val="7B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2688725" y="2922900"/>
              <a:ext cx="271075" cy="259650"/>
            </a:xfrm>
            <a:custGeom>
              <a:avLst/>
              <a:gdLst/>
              <a:ahLst/>
              <a:cxnLst/>
              <a:rect l="l" t="t" r="r" b="b"/>
              <a:pathLst>
                <a:path w="10843" h="10386" extrusionOk="0">
                  <a:moveTo>
                    <a:pt x="5724" y="1"/>
                  </a:moveTo>
                  <a:cubicBezTo>
                    <a:pt x="5272" y="1"/>
                    <a:pt x="4820" y="46"/>
                    <a:pt x="4381" y="126"/>
                  </a:cubicBezTo>
                  <a:cubicBezTo>
                    <a:pt x="2436" y="478"/>
                    <a:pt x="803" y="1428"/>
                    <a:pt x="316" y="3462"/>
                  </a:cubicBezTo>
                  <a:cubicBezTo>
                    <a:pt x="0" y="4784"/>
                    <a:pt x="53" y="6546"/>
                    <a:pt x="576" y="7811"/>
                  </a:cubicBezTo>
                  <a:cubicBezTo>
                    <a:pt x="1072" y="9014"/>
                    <a:pt x="2189" y="9939"/>
                    <a:pt x="3463" y="10205"/>
                  </a:cubicBezTo>
                  <a:cubicBezTo>
                    <a:pt x="4009" y="10319"/>
                    <a:pt x="4601" y="10386"/>
                    <a:pt x="5199" y="10386"/>
                  </a:cubicBezTo>
                  <a:cubicBezTo>
                    <a:pt x="6316" y="10386"/>
                    <a:pt x="7452" y="10154"/>
                    <a:pt x="8342" y="9568"/>
                  </a:cubicBezTo>
                  <a:cubicBezTo>
                    <a:pt x="8835" y="9243"/>
                    <a:pt x="9318" y="8893"/>
                    <a:pt x="9719" y="8459"/>
                  </a:cubicBezTo>
                  <a:cubicBezTo>
                    <a:pt x="10300" y="7827"/>
                    <a:pt x="10540" y="7082"/>
                    <a:pt x="10686" y="6252"/>
                  </a:cubicBezTo>
                  <a:cubicBezTo>
                    <a:pt x="10843" y="5358"/>
                    <a:pt x="10829" y="4482"/>
                    <a:pt x="10628" y="3677"/>
                  </a:cubicBezTo>
                  <a:cubicBezTo>
                    <a:pt x="10309" y="2393"/>
                    <a:pt x="9516" y="1287"/>
                    <a:pt x="8189" y="572"/>
                  </a:cubicBezTo>
                  <a:cubicBezTo>
                    <a:pt x="7432" y="164"/>
                    <a:pt x="6579" y="1"/>
                    <a:pt x="5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2731050" y="3028450"/>
              <a:ext cx="67700" cy="72600"/>
            </a:xfrm>
            <a:custGeom>
              <a:avLst/>
              <a:gdLst/>
              <a:ahLst/>
              <a:cxnLst/>
              <a:rect l="l" t="t" r="r" b="b"/>
              <a:pathLst>
                <a:path w="2708" h="2904" extrusionOk="0">
                  <a:moveTo>
                    <a:pt x="213" y="1"/>
                  </a:moveTo>
                  <a:lnTo>
                    <a:pt x="1" y="239"/>
                  </a:lnTo>
                  <a:lnTo>
                    <a:pt x="960" y="1415"/>
                  </a:lnTo>
                  <a:lnTo>
                    <a:pt x="1" y="1485"/>
                  </a:lnTo>
                  <a:lnTo>
                    <a:pt x="1" y="1595"/>
                  </a:lnTo>
                  <a:lnTo>
                    <a:pt x="1182" y="1661"/>
                  </a:lnTo>
                  <a:lnTo>
                    <a:pt x="2295" y="2903"/>
                  </a:lnTo>
                  <a:lnTo>
                    <a:pt x="2708" y="219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2839725" y="2987250"/>
              <a:ext cx="45525" cy="52850"/>
            </a:xfrm>
            <a:custGeom>
              <a:avLst/>
              <a:gdLst/>
              <a:ahLst/>
              <a:cxnLst/>
              <a:rect l="l" t="t" r="r" b="b"/>
              <a:pathLst>
                <a:path w="1821" h="2114" extrusionOk="0">
                  <a:moveTo>
                    <a:pt x="1428" y="0"/>
                  </a:moveTo>
                  <a:lnTo>
                    <a:pt x="1224" y="789"/>
                  </a:lnTo>
                  <a:lnTo>
                    <a:pt x="0" y="1603"/>
                  </a:lnTo>
                  <a:lnTo>
                    <a:pt x="368" y="2114"/>
                  </a:lnTo>
                  <a:lnTo>
                    <a:pt x="1820" y="556"/>
                  </a:lnTo>
                  <a:lnTo>
                    <a:pt x="1744" y="400"/>
                  </a:lnTo>
                  <a:lnTo>
                    <a:pt x="1472" y="603"/>
                  </a:lnTo>
                  <a:lnTo>
                    <a:pt x="1486" y="23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lang="en-US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1" name="Google Shape;931;p40"/>
          <p:cNvSpPr txBox="1"/>
          <p:nvPr/>
        </p:nvSpPr>
        <p:spPr>
          <a:xfrm>
            <a:off x="3336475" y="1945026"/>
            <a:ext cx="2497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</a:p>
        </p:txBody>
      </p:sp>
      <p:sp>
        <p:nvSpPr>
          <p:cNvPr id="932" name="Google Shape;932;p40"/>
          <p:cNvSpPr txBox="1"/>
          <p:nvPr/>
        </p:nvSpPr>
        <p:spPr>
          <a:xfrm>
            <a:off x="3336475" y="2449100"/>
            <a:ext cx="2497200" cy="2154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457200" indent="-292100">
              <a:buClr>
                <a:schemeClr val="dk2"/>
              </a:buClr>
              <a:buSzPts val="1000"/>
              <a:buFont typeface="Poppins"/>
              <a:buChar char="●"/>
            </a:pPr>
            <a:r>
              <a:rPr lang="en-US" sz="1000" dirty="0">
                <a:solidFill>
                  <a:schemeClr val="dk2"/>
                </a:solidFill>
                <a:latin typeface="Poppins"/>
                <a:cs typeface="Poppins"/>
              </a:rPr>
              <a:t>King County Housing Data</a:t>
            </a:r>
            <a:endParaRPr lang="en-US"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"/>
              <a:buChar char="●"/>
            </a:pPr>
            <a:endParaRPr lang="en-US"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"/>
              <a:buChar char="●"/>
            </a:pP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21,597 Properties</a:t>
            </a: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"/>
              <a:buChar char="●"/>
            </a:pP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22 Characteristics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"/>
              <a:buChar char="●"/>
            </a:pP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Missing Information:</a:t>
            </a:r>
            <a:b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Waterfront 11%</a:t>
            </a:r>
            <a:b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View: 0.3%</a:t>
            </a:r>
          </a:p>
        </p:txBody>
      </p:sp>
      <p:sp>
        <p:nvSpPr>
          <p:cNvPr id="933" name="Google Shape;933;p40"/>
          <p:cNvSpPr txBox="1"/>
          <p:nvPr/>
        </p:nvSpPr>
        <p:spPr>
          <a:xfrm>
            <a:off x="719988" y="1956917"/>
            <a:ext cx="2537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Location</a:t>
            </a:r>
          </a:p>
        </p:txBody>
      </p:sp>
      <p:sp>
        <p:nvSpPr>
          <p:cNvPr id="934" name="Google Shape;934;p40"/>
          <p:cNvSpPr txBox="1"/>
          <p:nvPr/>
        </p:nvSpPr>
        <p:spPr>
          <a:xfrm>
            <a:off x="5939460" y="2448683"/>
            <a:ext cx="1116900" cy="390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Price</a:t>
            </a:r>
          </a:p>
        </p:txBody>
      </p:sp>
      <p:sp>
        <p:nvSpPr>
          <p:cNvPr id="935" name="Google Shape;935;p40"/>
          <p:cNvSpPr txBox="1"/>
          <p:nvPr/>
        </p:nvSpPr>
        <p:spPr>
          <a:xfrm>
            <a:off x="5939460" y="2889674"/>
            <a:ext cx="1116900" cy="390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lt1"/>
                </a:solidFill>
                <a:latin typeface="Poppins"/>
                <a:cs typeface="Poppins"/>
              </a:rPr>
              <a:t>Footage</a:t>
            </a:r>
          </a:p>
          <a:p>
            <a:r>
              <a:rPr lang="en-US" sz="1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Lot </a:t>
            </a:r>
            <a:r>
              <a:rPr lang="en-US" sz="1200" b="1" dirty="0">
                <a:solidFill>
                  <a:schemeClr val="lt1"/>
                </a:solidFill>
                <a:latin typeface="Poppins"/>
                <a:cs typeface="Poppins"/>
              </a:rPr>
              <a:t>ft²</a:t>
            </a:r>
            <a:endParaRPr lang="en-US"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6" name="Google Shape;936;p40"/>
          <p:cNvSpPr txBox="1"/>
          <p:nvPr/>
        </p:nvSpPr>
        <p:spPr>
          <a:xfrm>
            <a:off x="5939460" y="3330665"/>
            <a:ext cx="1116900" cy="390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lt1"/>
                </a:solidFill>
                <a:latin typeface="Poppins"/>
                <a:cs typeface="Poppins"/>
              </a:rPr>
              <a:t>Neighbor</a:t>
            </a:r>
          </a:p>
          <a:p>
            <a:r>
              <a:rPr lang="en-US" sz="1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Lot </a:t>
            </a:r>
            <a:r>
              <a:rPr lang="en-US" sz="1200" b="1" dirty="0">
                <a:solidFill>
                  <a:schemeClr val="lt1"/>
                </a:solidFill>
                <a:latin typeface="Poppins"/>
                <a:cs typeface="Poppins"/>
              </a:rPr>
              <a:t>ft²</a:t>
            </a:r>
            <a:endParaRPr lang="en-US"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7" name="Google Shape;937;p40"/>
          <p:cNvSpPr txBox="1"/>
          <p:nvPr/>
        </p:nvSpPr>
        <p:spPr>
          <a:xfrm>
            <a:off x="5939460" y="3771656"/>
            <a:ext cx="1116900" cy="390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Bedrooms</a:t>
            </a:r>
          </a:p>
        </p:txBody>
      </p:sp>
      <p:sp>
        <p:nvSpPr>
          <p:cNvPr id="938" name="Google Shape;938;p40"/>
          <p:cNvSpPr txBox="1"/>
          <p:nvPr/>
        </p:nvSpPr>
        <p:spPr>
          <a:xfrm>
            <a:off x="7052760" y="2448683"/>
            <a:ext cx="1423800" cy="39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78,000 – 7,700,000 $US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Average: ~540,000 $US</a:t>
            </a:r>
          </a:p>
        </p:txBody>
      </p:sp>
      <p:sp>
        <p:nvSpPr>
          <p:cNvPr id="939" name="Google Shape;939;p40"/>
          <p:cNvSpPr txBox="1"/>
          <p:nvPr/>
        </p:nvSpPr>
        <p:spPr>
          <a:xfrm>
            <a:off x="7052760" y="2889674"/>
            <a:ext cx="1423800" cy="39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800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520 – </a:t>
            </a:r>
            <a:r>
              <a:rPr lang="en-US" sz="800" dirty="0">
                <a:solidFill>
                  <a:schemeClr val="dk2"/>
                </a:solidFill>
                <a:latin typeface="Poppins"/>
                <a:cs typeface="Poppins"/>
              </a:rPr>
              <a:t>1,651,359</a:t>
            </a:r>
            <a:r>
              <a:rPr lang="en-US" sz="800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 ft2</a:t>
            </a:r>
          </a:p>
          <a:p>
            <a:pPr algn="ctr"/>
            <a:r>
              <a:rPr lang="en-US" sz="800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Average: ~15100 ft2</a:t>
            </a:r>
          </a:p>
        </p:txBody>
      </p:sp>
      <p:sp>
        <p:nvSpPr>
          <p:cNvPr id="940" name="Google Shape;940;p40"/>
          <p:cNvSpPr txBox="1"/>
          <p:nvPr/>
        </p:nvSpPr>
        <p:spPr>
          <a:xfrm>
            <a:off x="7052760" y="3330665"/>
            <a:ext cx="1423800" cy="39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800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651 – </a:t>
            </a:r>
            <a:r>
              <a:rPr lang="en-US" sz="800" dirty="0">
                <a:solidFill>
                  <a:schemeClr val="dk2"/>
                </a:solidFill>
                <a:latin typeface="Poppins"/>
                <a:cs typeface="Poppins"/>
              </a:rPr>
              <a:t>871,200</a:t>
            </a:r>
            <a:r>
              <a:rPr lang="en-US" sz="800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 ft2</a:t>
            </a:r>
          </a:p>
          <a:p>
            <a:pPr algn="ctr"/>
            <a:r>
              <a:rPr lang="en-US" sz="800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Average: ~12758 ft2</a:t>
            </a:r>
          </a:p>
        </p:txBody>
      </p:sp>
      <p:sp>
        <p:nvSpPr>
          <p:cNvPr id="941" name="Google Shape;941;p40"/>
          <p:cNvSpPr txBox="1"/>
          <p:nvPr/>
        </p:nvSpPr>
        <p:spPr>
          <a:xfrm>
            <a:off x="7052760" y="3771656"/>
            <a:ext cx="1423800" cy="39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1 – </a:t>
            </a:r>
            <a:r>
              <a:rPr lang="en-US" sz="800">
                <a:solidFill>
                  <a:schemeClr val="dk2"/>
                </a:solidFill>
                <a:latin typeface="Poppins"/>
                <a:cs typeface="Poppins"/>
              </a:rPr>
              <a:t>33</a:t>
            </a:r>
            <a:r>
              <a:rPr lang="en-US" sz="80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 </a:t>
            </a:r>
            <a:br>
              <a:rPr lang="en-US" sz="800">
                <a:solidFill>
                  <a:schemeClr val="dk2"/>
                </a:solidFill>
                <a:latin typeface="Poppins"/>
                <a:cs typeface="Poppins"/>
                <a:sym typeface="Poppins"/>
              </a:rPr>
            </a:br>
            <a:r>
              <a:rPr lang="en-US" sz="80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Average: ~3.5</a:t>
            </a:r>
          </a:p>
        </p:txBody>
      </p:sp>
      <p:sp>
        <p:nvSpPr>
          <p:cNvPr id="942" name="Google Shape;942;p40"/>
          <p:cNvSpPr txBox="1"/>
          <p:nvPr/>
        </p:nvSpPr>
        <p:spPr>
          <a:xfrm>
            <a:off x="5965860" y="1956917"/>
            <a:ext cx="25107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Variables</a:t>
            </a:r>
          </a:p>
        </p:txBody>
      </p:sp>
      <p:sp>
        <p:nvSpPr>
          <p:cNvPr id="943" name="Google Shape;943;p40"/>
          <p:cNvSpPr txBox="1"/>
          <p:nvPr/>
        </p:nvSpPr>
        <p:spPr>
          <a:xfrm>
            <a:off x="5939460" y="4212646"/>
            <a:ext cx="1116900" cy="390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944" name="Google Shape;944;p40"/>
          <p:cNvSpPr txBox="1"/>
          <p:nvPr/>
        </p:nvSpPr>
        <p:spPr>
          <a:xfrm>
            <a:off x="7052760" y="4212646"/>
            <a:ext cx="1423800" cy="39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800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e.g. Waterfront, View, Date sold</a:t>
            </a:r>
          </a:p>
        </p:txBody>
      </p:sp>
      <p:sp>
        <p:nvSpPr>
          <p:cNvPr id="945" name="Google Shape;945;p40"/>
          <p:cNvSpPr txBox="1"/>
          <p:nvPr/>
        </p:nvSpPr>
        <p:spPr>
          <a:xfrm>
            <a:off x="719988" y="2448683"/>
            <a:ext cx="2510700" cy="390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Region</a:t>
            </a:r>
          </a:p>
        </p:txBody>
      </p:sp>
      <p:sp>
        <p:nvSpPr>
          <p:cNvPr id="946" name="Google Shape;946;p40"/>
          <p:cNvSpPr txBox="1"/>
          <p:nvPr/>
        </p:nvSpPr>
        <p:spPr>
          <a:xfrm>
            <a:off x="719990" y="2838375"/>
            <a:ext cx="2510700" cy="6705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USA, Washington State</a:t>
            </a:r>
          </a:p>
        </p:txBody>
      </p:sp>
      <p:sp>
        <p:nvSpPr>
          <p:cNvPr id="947" name="Google Shape;947;p40"/>
          <p:cNvSpPr txBox="1"/>
          <p:nvPr/>
        </p:nvSpPr>
        <p:spPr>
          <a:xfrm>
            <a:off x="719988" y="3508989"/>
            <a:ext cx="2510700" cy="390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Area</a:t>
            </a:r>
          </a:p>
        </p:txBody>
      </p:sp>
      <p:sp>
        <p:nvSpPr>
          <p:cNvPr id="948" name="Google Shape;948;p40"/>
          <p:cNvSpPr txBox="1"/>
          <p:nvPr/>
        </p:nvSpPr>
        <p:spPr>
          <a:xfrm>
            <a:off x="719990" y="3902552"/>
            <a:ext cx="2510700" cy="7011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King County / Seattle </a:t>
            </a:r>
          </a:p>
        </p:txBody>
      </p:sp>
      <p:sp>
        <p:nvSpPr>
          <p:cNvPr id="949" name="Google Shape;949;p40"/>
          <p:cNvSpPr/>
          <p:nvPr/>
        </p:nvSpPr>
        <p:spPr>
          <a:xfrm>
            <a:off x="1714930" y="1335965"/>
            <a:ext cx="547241" cy="54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50" name="Google Shape;950;p40"/>
          <p:cNvSpPr/>
          <p:nvPr/>
        </p:nvSpPr>
        <p:spPr>
          <a:xfrm>
            <a:off x="1804613" y="1382506"/>
            <a:ext cx="367889" cy="370390"/>
          </a:xfrm>
          <a:custGeom>
            <a:avLst/>
            <a:gdLst/>
            <a:ahLst/>
            <a:cxnLst/>
            <a:rect l="l" t="t" r="r" b="b"/>
            <a:pathLst>
              <a:path w="13680" h="13773" extrusionOk="0">
                <a:moveTo>
                  <a:pt x="6825" y="2730"/>
                </a:moveTo>
                <a:cubicBezTo>
                  <a:pt x="7290" y="2730"/>
                  <a:pt x="7538" y="3288"/>
                  <a:pt x="7197" y="3629"/>
                </a:cubicBezTo>
                <a:cubicBezTo>
                  <a:pt x="7097" y="3729"/>
                  <a:pt x="6972" y="3774"/>
                  <a:pt x="6848" y="3774"/>
                </a:cubicBezTo>
                <a:cubicBezTo>
                  <a:pt x="6585" y="3774"/>
                  <a:pt x="6328" y="3573"/>
                  <a:pt x="6328" y="3257"/>
                </a:cubicBezTo>
                <a:cubicBezTo>
                  <a:pt x="6328" y="2978"/>
                  <a:pt x="6546" y="2730"/>
                  <a:pt x="6825" y="2730"/>
                </a:cubicBezTo>
                <a:close/>
                <a:moveTo>
                  <a:pt x="6854" y="1933"/>
                </a:moveTo>
                <a:cubicBezTo>
                  <a:pt x="6173" y="1933"/>
                  <a:pt x="5522" y="2461"/>
                  <a:pt x="5522" y="3257"/>
                </a:cubicBezTo>
                <a:cubicBezTo>
                  <a:pt x="5522" y="3971"/>
                  <a:pt x="6111" y="4560"/>
                  <a:pt x="6825" y="4560"/>
                </a:cubicBezTo>
                <a:cubicBezTo>
                  <a:pt x="6837" y="4560"/>
                  <a:pt x="6850" y="4560"/>
                  <a:pt x="6862" y="4560"/>
                </a:cubicBezTo>
                <a:cubicBezTo>
                  <a:pt x="8017" y="4560"/>
                  <a:pt x="8615" y="3155"/>
                  <a:pt x="7786" y="2327"/>
                </a:cubicBezTo>
                <a:cubicBezTo>
                  <a:pt x="7515" y="2055"/>
                  <a:pt x="7181" y="1933"/>
                  <a:pt x="6854" y="1933"/>
                </a:cubicBezTo>
                <a:close/>
                <a:moveTo>
                  <a:pt x="6825" y="900"/>
                </a:moveTo>
                <a:cubicBezTo>
                  <a:pt x="8128" y="900"/>
                  <a:pt x="9182" y="1954"/>
                  <a:pt x="9213" y="3257"/>
                </a:cubicBezTo>
                <a:cubicBezTo>
                  <a:pt x="9244" y="4529"/>
                  <a:pt x="7600" y="6204"/>
                  <a:pt x="6825" y="6824"/>
                </a:cubicBezTo>
                <a:cubicBezTo>
                  <a:pt x="6049" y="6204"/>
                  <a:pt x="4436" y="4529"/>
                  <a:pt x="4467" y="3257"/>
                </a:cubicBezTo>
                <a:cubicBezTo>
                  <a:pt x="4467" y="1954"/>
                  <a:pt x="5522" y="900"/>
                  <a:pt x="6825" y="900"/>
                </a:cubicBezTo>
                <a:close/>
                <a:moveTo>
                  <a:pt x="10981" y="5491"/>
                </a:moveTo>
                <a:lnTo>
                  <a:pt x="11229" y="6545"/>
                </a:lnTo>
                <a:lnTo>
                  <a:pt x="9616" y="6545"/>
                </a:lnTo>
                <a:lnTo>
                  <a:pt x="8686" y="8375"/>
                </a:lnTo>
                <a:lnTo>
                  <a:pt x="2048" y="8375"/>
                </a:lnTo>
                <a:lnTo>
                  <a:pt x="2699" y="5491"/>
                </a:lnTo>
                <a:lnTo>
                  <a:pt x="4498" y="5491"/>
                </a:lnTo>
                <a:cubicBezTo>
                  <a:pt x="5150" y="6390"/>
                  <a:pt x="5956" y="7166"/>
                  <a:pt x="6825" y="7817"/>
                </a:cubicBezTo>
                <a:cubicBezTo>
                  <a:pt x="7724" y="7166"/>
                  <a:pt x="8500" y="6390"/>
                  <a:pt x="9151" y="5491"/>
                </a:cubicBezTo>
                <a:close/>
                <a:moveTo>
                  <a:pt x="3878" y="11012"/>
                </a:moveTo>
                <a:lnTo>
                  <a:pt x="5181" y="12966"/>
                </a:lnTo>
                <a:lnTo>
                  <a:pt x="993" y="12966"/>
                </a:lnTo>
                <a:lnTo>
                  <a:pt x="1458" y="11012"/>
                </a:lnTo>
                <a:close/>
                <a:moveTo>
                  <a:pt x="11385" y="7352"/>
                </a:moveTo>
                <a:lnTo>
                  <a:pt x="11633" y="8375"/>
                </a:lnTo>
                <a:lnTo>
                  <a:pt x="10764" y="8375"/>
                </a:lnTo>
                <a:lnTo>
                  <a:pt x="9834" y="10205"/>
                </a:lnTo>
                <a:lnTo>
                  <a:pt x="5584" y="10205"/>
                </a:lnTo>
                <a:lnTo>
                  <a:pt x="7445" y="12966"/>
                </a:lnTo>
                <a:lnTo>
                  <a:pt x="6142" y="12966"/>
                </a:lnTo>
                <a:lnTo>
                  <a:pt x="4281" y="10205"/>
                </a:lnTo>
                <a:lnTo>
                  <a:pt x="1645" y="10205"/>
                </a:lnTo>
                <a:lnTo>
                  <a:pt x="1862" y="9182"/>
                </a:lnTo>
                <a:lnTo>
                  <a:pt x="9182" y="9182"/>
                </a:lnTo>
                <a:lnTo>
                  <a:pt x="10113" y="7352"/>
                </a:lnTo>
                <a:close/>
                <a:moveTo>
                  <a:pt x="11819" y="9182"/>
                </a:moveTo>
                <a:lnTo>
                  <a:pt x="12687" y="12966"/>
                </a:lnTo>
                <a:lnTo>
                  <a:pt x="8407" y="12966"/>
                </a:lnTo>
                <a:lnTo>
                  <a:pt x="7104" y="11012"/>
                </a:lnTo>
                <a:lnTo>
                  <a:pt x="10330" y="11012"/>
                </a:lnTo>
                <a:lnTo>
                  <a:pt x="11261" y="9182"/>
                </a:lnTo>
                <a:close/>
                <a:moveTo>
                  <a:pt x="6825" y="0"/>
                </a:moveTo>
                <a:cubicBezTo>
                  <a:pt x="5057" y="0"/>
                  <a:pt x="3599" y="1489"/>
                  <a:pt x="3692" y="3257"/>
                </a:cubicBezTo>
                <a:cubicBezTo>
                  <a:pt x="3692" y="3753"/>
                  <a:pt x="3816" y="4250"/>
                  <a:pt x="4033" y="4715"/>
                </a:cubicBezTo>
                <a:lnTo>
                  <a:pt x="2048" y="4715"/>
                </a:lnTo>
                <a:lnTo>
                  <a:pt x="0" y="13773"/>
                </a:lnTo>
                <a:lnTo>
                  <a:pt x="13680" y="13773"/>
                </a:lnTo>
                <a:lnTo>
                  <a:pt x="11633" y="4715"/>
                </a:lnTo>
                <a:lnTo>
                  <a:pt x="9647" y="4715"/>
                </a:lnTo>
                <a:cubicBezTo>
                  <a:pt x="9865" y="4250"/>
                  <a:pt x="9989" y="3753"/>
                  <a:pt x="9989" y="3257"/>
                </a:cubicBezTo>
                <a:cubicBezTo>
                  <a:pt x="10051" y="1489"/>
                  <a:pt x="8624" y="0"/>
                  <a:pt x="68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951" name="Google Shape;951;p40"/>
          <p:cNvSpPr/>
          <p:nvPr/>
        </p:nvSpPr>
        <p:spPr>
          <a:xfrm>
            <a:off x="6881829" y="1332776"/>
            <a:ext cx="547241" cy="54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grpSp>
        <p:nvGrpSpPr>
          <p:cNvPr id="952" name="Google Shape;952;p40"/>
          <p:cNvGrpSpPr/>
          <p:nvPr/>
        </p:nvGrpSpPr>
        <p:grpSpPr>
          <a:xfrm>
            <a:off x="6938620" y="1427652"/>
            <a:ext cx="379561" cy="343686"/>
            <a:chOff x="238125" y="3796975"/>
            <a:chExt cx="352850" cy="319500"/>
          </a:xfrm>
        </p:grpSpPr>
        <p:sp>
          <p:nvSpPr>
            <p:cNvPr id="953" name="Google Shape;953;p40"/>
            <p:cNvSpPr/>
            <p:nvPr/>
          </p:nvSpPr>
          <p:spPr>
            <a:xfrm>
              <a:off x="376150" y="3958275"/>
              <a:ext cx="158225" cy="20175"/>
            </a:xfrm>
            <a:custGeom>
              <a:avLst/>
              <a:gdLst/>
              <a:ahLst/>
              <a:cxnLst/>
              <a:rect l="l" t="t" r="r" b="b"/>
              <a:pathLst>
                <a:path w="6329" h="807" extrusionOk="0">
                  <a:moveTo>
                    <a:pt x="0" y="0"/>
                  </a:moveTo>
                  <a:lnTo>
                    <a:pt x="0" y="807"/>
                  </a:lnTo>
                  <a:lnTo>
                    <a:pt x="6328" y="807"/>
                  </a:lnTo>
                  <a:lnTo>
                    <a:pt x="63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376150" y="4004025"/>
              <a:ext cx="158225" cy="20175"/>
            </a:xfrm>
            <a:custGeom>
              <a:avLst/>
              <a:gdLst/>
              <a:ahLst/>
              <a:cxnLst/>
              <a:rect l="l" t="t" r="r" b="b"/>
              <a:pathLst>
                <a:path w="6329" h="807" extrusionOk="0">
                  <a:moveTo>
                    <a:pt x="0" y="0"/>
                  </a:moveTo>
                  <a:lnTo>
                    <a:pt x="0" y="807"/>
                  </a:lnTo>
                  <a:lnTo>
                    <a:pt x="6328" y="807"/>
                  </a:lnTo>
                  <a:lnTo>
                    <a:pt x="63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468425" y="4050550"/>
              <a:ext cx="65950" cy="20175"/>
            </a:xfrm>
            <a:custGeom>
              <a:avLst/>
              <a:gdLst/>
              <a:ahLst/>
              <a:cxnLst/>
              <a:rect l="l" t="t" r="r" b="b"/>
              <a:pathLst>
                <a:path w="2638" h="807" extrusionOk="0">
                  <a:moveTo>
                    <a:pt x="1" y="0"/>
                  </a:moveTo>
                  <a:lnTo>
                    <a:pt x="1" y="807"/>
                  </a:lnTo>
                  <a:lnTo>
                    <a:pt x="2637" y="807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238125" y="3865975"/>
              <a:ext cx="342000" cy="250500"/>
            </a:xfrm>
            <a:custGeom>
              <a:avLst/>
              <a:gdLst/>
              <a:ahLst/>
              <a:cxnLst/>
              <a:rect l="l" t="t" r="r" b="b"/>
              <a:pathLst>
                <a:path w="13680" h="10020" extrusionOk="0">
                  <a:moveTo>
                    <a:pt x="3164" y="807"/>
                  </a:moveTo>
                  <a:cubicBezTo>
                    <a:pt x="3443" y="807"/>
                    <a:pt x="3691" y="1055"/>
                    <a:pt x="3691" y="1335"/>
                  </a:cubicBezTo>
                  <a:lnTo>
                    <a:pt x="3691" y="7476"/>
                  </a:lnTo>
                  <a:cubicBezTo>
                    <a:pt x="3505" y="7414"/>
                    <a:pt x="3350" y="7383"/>
                    <a:pt x="3164" y="7383"/>
                  </a:cubicBezTo>
                  <a:lnTo>
                    <a:pt x="807" y="7383"/>
                  </a:lnTo>
                  <a:lnTo>
                    <a:pt x="807" y="807"/>
                  </a:lnTo>
                  <a:close/>
                  <a:moveTo>
                    <a:pt x="3164" y="8159"/>
                  </a:moveTo>
                  <a:cubicBezTo>
                    <a:pt x="3846" y="8159"/>
                    <a:pt x="3846" y="9213"/>
                    <a:pt x="3164" y="9213"/>
                  </a:cubicBezTo>
                  <a:lnTo>
                    <a:pt x="2637" y="9213"/>
                  </a:lnTo>
                  <a:lnTo>
                    <a:pt x="2637" y="8159"/>
                  </a:lnTo>
                  <a:close/>
                  <a:moveTo>
                    <a:pt x="12873" y="2637"/>
                  </a:moveTo>
                  <a:lnTo>
                    <a:pt x="12873" y="9213"/>
                  </a:lnTo>
                  <a:lnTo>
                    <a:pt x="4374" y="9213"/>
                  </a:lnTo>
                  <a:cubicBezTo>
                    <a:pt x="4436" y="9027"/>
                    <a:pt x="4498" y="8872"/>
                    <a:pt x="4498" y="8686"/>
                  </a:cubicBezTo>
                  <a:lnTo>
                    <a:pt x="4498" y="2637"/>
                  </a:lnTo>
                  <a:close/>
                  <a:moveTo>
                    <a:pt x="0" y="1"/>
                  </a:moveTo>
                  <a:lnTo>
                    <a:pt x="0" y="8159"/>
                  </a:lnTo>
                  <a:lnTo>
                    <a:pt x="1830" y="8159"/>
                  </a:lnTo>
                  <a:lnTo>
                    <a:pt x="1830" y="10020"/>
                  </a:lnTo>
                  <a:lnTo>
                    <a:pt x="13680" y="10020"/>
                  </a:lnTo>
                  <a:lnTo>
                    <a:pt x="13680" y="1862"/>
                  </a:lnTo>
                  <a:lnTo>
                    <a:pt x="4498" y="1862"/>
                  </a:lnTo>
                  <a:lnTo>
                    <a:pt x="4498" y="1335"/>
                  </a:lnTo>
                  <a:cubicBezTo>
                    <a:pt x="4498" y="590"/>
                    <a:pt x="3877" y="1"/>
                    <a:pt x="3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325750" y="3796975"/>
              <a:ext cx="265225" cy="66700"/>
            </a:xfrm>
            <a:custGeom>
              <a:avLst/>
              <a:gdLst/>
              <a:ahLst/>
              <a:cxnLst/>
              <a:rect l="l" t="t" r="r" b="b"/>
              <a:pathLst>
                <a:path w="10609" h="2668" extrusionOk="0">
                  <a:moveTo>
                    <a:pt x="2016" y="807"/>
                  </a:moveTo>
                  <a:lnTo>
                    <a:pt x="2016" y="1861"/>
                  </a:lnTo>
                  <a:lnTo>
                    <a:pt x="1644" y="1861"/>
                  </a:lnTo>
                  <a:lnTo>
                    <a:pt x="1148" y="1334"/>
                  </a:lnTo>
                  <a:lnTo>
                    <a:pt x="1644" y="807"/>
                  </a:lnTo>
                  <a:close/>
                  <a:moveTo>
                    <a:pt x="7538" y="807"/>
                  </a:moveTo>
                  <a:lnTo>
                    <a:pt x="7538" y="1861"/>
                  </a:lnTo>
                  <a:lnTo>
                    <a:pt x="2823" y="1861"/>
                  </a:lnTo>
                  <a:lnTo>
                    <a:pt x="2823" y="807"/>
                  </a:lnTo>
                  <a:close/>
                  <a:moveTo>
                    <a:pt x="8841" y="807"/>
                  </a:moveTo>
                  <a:cubicBezTo>
                    <a:pt x="9151" y="807"/>
                    <a:pt x="9368" y="1055"/>
                    <a:pt x="9368" y="1334"/>
                  </a:cubicBezTo>
                  <a:cubicBezTo>
                    <a:pt x="9368" y="1613"/>
                    <a:pt x="9151" y="1861"/>
                    <a:pt x="8841" y="1861"/>
                  </a:cubicBezTo>
                  <a:lnTo>
                    <a:pt x="8344" y="1861"/>
                  </a:lnTo>
                  <a:lnTo>
                    <a:pt x="8344" y="807"/>
                  </a:lnTo>
                  <a:close/>
                  <a:moveTo>
                    <a:pt x="1334" y="0"/>
                  </a:moveTo>
                  <a:lnTo>
                    <a:pt x="0" y="1334"/>
                  </a:lnTo>
                  <a:lnTo>
                    <a:pt x="1334" y="2668"/>
                  </a:lnTo>
                  <a:lnTo>
                    <a:pt x="8841" y="2637"/>
                  </a:lnTo>
                  <a:cubicBezTo>
                    <a:pt x="10609" y="2637"/>
                    <a:pt x="10609" y="0"/>
                    <a:pt x="8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958" name="Google Shape;958;p40"/>
          <p:cNvSpPr/>
          <p:nvPr/>
        </p:nvSpPr>
        <p:spPr>
          <a:xfrm>
            <a:off x="4298382" y="1335965"/>
            <a:ext cx="547241" cy="54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grpSp>
        <p:nvGrpSpPr>
          <p:cNvPr id="959" name="Google Shape;959;p40"/>
          <p:cNvGrpSpPr/>
          <p:nvPr/>
        </p:nvGrpSpPr>
        <p:grpSpPr>
          <a:xfrm>
            <a:off x="4388061" y="1438146"/>
            <a:ext cx="367889" cy="342879"/>
            <a:chOff x="238125" y="2682600"/>
            <a:chExt cx="342000" cy="318750"/>
          </a:xfrm>
        </p:grpSpPr>
        <p:sp>
          <p:nvSpPr>
            <p:cNvPr id="960" name="Google Shape;960;p40"/>
            <p:cNvSpPr/>
            <p:nvPr/>
          </p:nvSpPr>
          <p:spPr>
            <a:xfrm>
              <a:off x="399425" y="2728350"/>
              <a:ext cx="20175" cy="2020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0" y="1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238125" y="2682600"/>
              <a:ext cx="342000" cy="318750"/>
            </a:xfrm>
            <a:custGeom>
              <a:avLst/>
              <a:gdLst/>
              <a:ahLst/>
              <a:cxnLst/>
              <a:rect l="l" t="t" r="r" b="b"/>
              <a:pathLst>
                <a:path w="13680" h="12750" extrusionOk="0">
                  <a:moveTo>
                    <a:pt x="12904" y="1707"/>
                  </a:moveTo>
                  <a:lnTo>
                    <a:pt x="12904" y="4623"/>
                  </a:lnTo>
                  <a:lnTo>
                    <a:pt x="10485" y="4592"/>
                  </a:lnTo>
                  <a:lnTo>
                    <a:pt x="11446" y="1707"/>
                  </a:lnTo>
                  <a:close/>
                  <a:moveTo>
                    <a:pt x="9058" y="807"/>
                  </a:moveTo>
                  <a:lnTo>
                    <a:pt x="7476" y="5522"/>
                  </a:lnTo>
                  <a:lnTo>
                    <a:pt x="4064" y="5522"/>
                  </a:lnTo>
                  <a:cubicBezTo>
                    <a:pt x="2792" y="5522"/>
                    <a:pt x="1737" y="4467"/>
                    <a:pt x="1706" y="3165"/>
                  </a:cubicBezTo>
                  <a:cubicBezTo>
                    <a:pt x="1706" y="1862"/>
                    <a:pt x="2792" y="807"/>
                    <a:pt x="4064" y="807"/>
                  </a:cubicBezTo>
                  <a:close/>
                  <a:moveTo>
                    <a:pt x="10888" y="807"/>
                  </a:moveTo>
                  <a:lnTo>
                    <a:pt x="9306" y="5522"/>
                  </a:lnTo>
                  <a:lnTo>
                    <a:pt x="8313" y="5522"/>
                  </a:lnTo>
                  <a:lnTo>
                    <a:pt x="9895" y="807"/>
                  </a:lnTo>
                  <a:close/>
                  <a:moveTo>
                    <a:pt x="6452" y="6329"/>
                  </a:moveTo>
                  <a:lnTo>
                    <a:pt x="6452" y="8810"/>
                  </a:lnTo>
                  <a:cubicBezTo>
                    <a:pt x="6266" y="8748"/>
                    <a:pt x="6111" y="8748"/>
                    <a:pt x="5925" y="8748"/>
                  </a:cubicBezTo>
                  <a:cubicBezTo>
                    <a:pt x="5739" y="8748"/>
                    <a:pt x="5583" y="8748"/>
                    <a:pt x="5397" y="8810"/>
                  </a:cubicBezTo>
                  <a:lnTo>
                    <a:pt x="5397" y="6329"/>
                  </a:lnTo>
                  <a:close/>
                  <a:moveTo>
                    <a:pt x="4219" y="9989"/>
                  </a:moveTo>
                  <a:cubicBezTo>
                    <a:pt x="4157" y="10175"/>
                    <a:pt x="4126" y="10330"/>
                    <a:pt x="4126" y="10516"/>
                  </a:cubicBezTo>
                  <a:cubicBezTo>
                    <a:pt x="4157" y="10702"/>
                    <a:pt x="4157" y="10857"/>
                    <a:pt x="4219" y="11043"/>
                  </a:cubicBezTo>
                  <a:lnTo>
                    <a:pt x="2637" y="11043"/>
                  </a:lnTo>
                  <a:lnTo>
                    <a:pt x="2637" y="9989"/>
                  </a:lnTo>
                  <a:close/>
                  <a:moveTo>
                    <a:pt x="5915" y="9532"/>
                  </a:moveTo>
                  <a:cubicBezTo>
                    <a:pt x="6425" y="9532"/>
                    <a:pt x="6917" y="9923"/>
                    <a:pt x="6917" y="10516"/>
                  </a:cubicBezTo>
                  <a:cubicBezTo>
                    <a:pt x="6886" y="11043"/>
                    <a:pt x="6452" y="11509"/>
                    <a:pt x="5925" y="11509"/>
                  </a:cubicBezTo>
                  <a:cubicBezTo>
                    <a:pt x="5056" y="11478"/>
                    <a:pt x="4622" y="10423"/>
                    <a:pt x="5242" y="9803"/>
                  </a:cubicBezTo>
                  <a:cubicBezTo>
                    <a:pt x="5439" y="9616"/>
                    <a:pt x="5679" y="9532"/>
                    <a:pt x="5915" y="9532"/>
                  </a:cubicBezTo>
                  <a:close/>
                  <a:moveTo>
                    <a:pt x="1830" y="9089"/>
                  </a:moveTo>
                  <a:lnTo>
                    <a:pt x="1830" y="11943"/>
                  </a:lnTo>
                  <a:lnTo>
                    <a:pt x="807" y="11943"/>
                  </a:lnTo>
                  <a:lnTo>
                    <a:pt x="807" y="9089"/>
                  </a:lnTo>
                  <a:close/>
                  <a:moveTo>
                    <a:pt x="4064" y="1"/>
                  </a:moveTo>
                  <a:cubicBezTo>
                    <a:pt x="2388" y="63"/>
                    <a:pt x="1024" y="1459"/>
                    <a:pt x="1024" y="3165"/>
                  </a:cubicBezTo>
                  <a:cubicBezTo>
                    <a:pt x="1024" y="4871"/>
                    <a:pt x="2388" y="6267"/>
                    <a:pt x="4064" y="6329"/>
                  </a:cubicBezTo>
                  <a:lnTo>
                    <a:pt x="4591" y="6329"/>
                  </a:lnTo>
                  <a:lnTo>
                    <a:pt x="4591" y="9182"/>
                  </a:lnTo>
                  <a:lnTo>
                    <a:pt x="2668" y="9182"/>
                  </a:lnTo>
                  <a:lnTo>
                    <a:pt x="2668" y="8283"/>
                  </a:lnTo>
                  <a:lnTo>
                    <a:pt x="0" y="8283"/>
                  </a:lnTo>
                  <a:lnTo>
                    <a:pt x="0" y="12750"/>
                  </a:lnTo>
                  <a:lnTo>
                    <a:pt x="2637" y="12750"/>
                  </a:lnTo>
                  <a:lnTo>
                    <a:pt x="2637" y="11850"/>
                  </a:lnTo>
                  <a:lnTo>
                    <a:pt x="4715" y="11850"/>
                  </a:lnTo>
                  <a:cubicBezTo>
                    <a:pt x="5093" y="12193"/>
                    <a:pt x="5508" y="12339"/>
                    <a:pt x="5905" y="12339"/>
                  </a:cubicBezTo>
                  <a:cubicBezTo>
                    <a:pt x="7269" y="12339"/>
                    <a:pt x="8435" y="10627"/>
                    <a:pt x="7259" y="9306"/>
                  </a:cubicBezTo>
                  <a:lnTo>
                    <a:pt x="7259" y="6329"/>
                  </a:lnTo>
                  <a:lnTo>
                    <a:pt x="9895" y="6329"/>
                  </a:lnTo>
                  <a:lnTo>
                    <a:pt x="10205" y="5398"/>
                  </a:lnTo>
                  <a:lnTo>
                    <a:pt x="12873" y="5398"/>
                  </a:lnTo>
                  <a:lnTo>
                    <a:pt x="12873" y="5925"/>
                  </a:lnTo>
                  <a:lnTo>
                    <a:pt x="13680" y="5925"/>
                  </a:lnTo>
                  <a:lnTo>
                    <a:pt x="13680" y="404"/>
                  </a:lnTo>
                  <a:lnTo>
                    <a:pt x="12873" y="404"/>
                  </a:lnTo>
                  <a:lnTo>
                    <a:pt x="12873" y="900"/>
                  </a:lnTo>
                  <a:lnTo>
                    <a:pt x="11694" y="900"/>
                  </a:lnTo>
                  <a:lnTo>
                    <a:pt x="1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296275" y="2728350"/>
              <a:ext cx="76800" cy="66475"/>
            </a:xfrm>
            <a:custGeom>
              <a:avLst/>
              <a:gdLst/>
              <a:ahLst/>
              <a:cxnLst/>
              <a:rect l="l" t="t" r="r" b="b"/>
              <a:pathLst>
                <a:path w="3072" h="2659" extrusionOk="0">
                  <a:moveTo>
                    <a:pt x="1747" y="804"/>
                  </a:moveTo>
                  <a:cubicBezTo>
                    <a:pt x="2008" y="804"/>
                    <a:pt x="2265" y="1019"/>
                    <a:pt x="2265" y="1335"/>
                  </a:cubicBezTo>
                  <a:cubicBezTo>
                    <a:pt x="2265" y="1614"/>
                    <a:pt x="2048" y="1831"/>
                    <a:pt x="1738" y="1831"/>
                  </a:cubicBezTo>
                  <a:cubicBezTo>
                    <a:pt x="1303" y="1831"/>
                    <a:pt x="1055" y="1273"/>
                    <a:pt x="1396" y="962"/>
                  </a:cubicBezTo>
                  <a:cubicBezTo>
                    <a:pt x="1496" y="852"/>
                    <a:pt x="1622" y="804"/>
                    <a:pt x="1747" y="804"/>
                  </a:cubicBezTo>
                  <a:close/>
                  <a:moveTo>
                    <a:pt x="1738" y="1"/>
                  </a:moveTo>
                  <a:cubicBezTo>
                    <a:pt x="590" y="1"/>
                    <a:pt x="0" y="1428"/>
                    <a:pt x="807" y="2265"/>
                  </a:cubicBezTo>
                  <a:cubicBezTo>
                    <a:pt x="1079" y="2537"/>
                    <a:pt x="1412" y="2658"/>
                    <a:pt x="1739" y="2658"/>
                  </a:cubicBezTo>
                  <a:cubicBezTo>
                    <a:pt x="2420" y="2658"/>
                    <a:pt x="3071" y="2131"/>
                    <a:pt x="3071" y="1335"/>
                  </a:cubicBezTo>
                  <a:cubicBezTo>
                    <a:pt x="3071" y="590"/>
                    <a:pt x="2482" y="1"/>
                    <a:pt x="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963" name="Google Shape;963;p40"/>
          <p:cNvSpPr/>
          <p:nvPr/>
        </p:nvSpPr>
        <p:spPr>
          <a:xfrm>
            <a:off x="428001" y="1239497"/>
            <a:ext cx="694013" cy="190670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0"/>
          <p:cNvSpPr/>
          <p:nvPr/>
        </p:nvSpPr>
        <p:spPr>
          <a:xfrm>
            <a:off x="2933264" y="1588448"/>
            <a:ext cx="694027" cy="190670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65" name="Google Shape;965;p40"/>
          <p:cNvSpPr/>
          <p:nvPr/>
        </p:nvSpPr>
        <p:spPr>
          <a:xfrm>
            <a:off x="6881825" y="637702"/>
            <a:ext cx="1010926" cy="277753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66" name="Google Shape;966;p40"/>
          <p:cNvSpPr/>
          <p:nvPr/>
        </p:nvSpPr>
        <p:spPr>
          <a:xfrm rot="-5400000">
            <a:off x="7629575" y="-283856"/>
            <a:ext cx="895200" cy="895200"/>
          </a:xfrm>
          <a:prstGeom prst="pie">
            <a:avLst>
              <a:gd name="adj1" fmla="val 5391732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6"/>
          <p:cNvSpPr/>
          <p:nvPr/>
        </p:nvSpPr>
        <p:spPr>
          <a:xfrm>
            <a:off x="2486431" y="1065422"/>
            <a:ext cx="4175106" cy="3520381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1195525" y="397328"/>
            <a:ext cx="1010926" cy="277753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7787499" y="3207827"/>
            <a:ext cx="916825" cy="251890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 flipH="1">
            <a:off x="7070499" y="539498"/>
            <a:ext cx="1360286" cy="373717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 rot="10800000">
            <a:off x="-630501" y="734150"/>
            <a:ext cx="1647300" cy="1647300"/>
          </a:xfrm>
          <a:prstGeom prst="pie">
            <a:avLst>
              <a:gd name="adj1" fmla="val 5391732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4406525" y="1433648"/>
            <a:ext cx="701210" cy="192644"/>
          </a:xfrm>
          <a:custGeom>
            <a:avLst/>
            <a:gdLst/>
            <a:ahLst/>
            <a:cxnLst/>
            <a:rect l="l" t="t" r="r" b="b"/>
            <a:pathLst>
              <a:path w="49538" h="13612" extrusionOk="0">
                <a:moveTo>
                  <a:pt x="29102" y="1"/>
                </a:moveTo>
                <a:cubicBezTo>
                  <a:pt x="26419" y="231"/>
                  <a:pt x="24437" y="2580"/>
                  <a:pt x="24105" y="6009"/>
                </a:cubicBezTo>
                <a:cubicBezTo>
                  <a:pt x="23816" y="5825"/>
                  <a:pt x="23660" y="5560"/>
                  <a:pt x="23474" y="5330"/>
                </a:cubicBezTo>
                <a:cubicBezTo>
                  <a:pt x="22914" y="4639"/>
                  <a:pt x="22233" y="4110"/>
                  <a:pt x="21412" y="3763"/>
                </a:cubicBezTo>
                <a:cubicBezTo>
                  <a:pt x="21111" y="3636"/>
                  <a:pt x="20802" y="3562"/>
                  <a:pt x="20482" y="3562"/>
                </a:cubicBezTo>
                <a:cubicBezTo>
                  <a:pt x="20387" y="3562"/>
                  <a:pt x="20291" y="3569"/>
                  <a:pt x="20194" y="3582"/>
                </a:cubicBezTo>
                <a:cubicBezTo>
                  <a:pt x="19387" y="3695"/>
                  <a:pt x="18955" y="4197"/>
                  <a:pt x="18922" y="5005"/>
                </a:cubicBezTo>
                <a:cubicBezTo>
                  <a:pt x="18904" y="5462"/>
                  <a:pt x="19073" y="5888"/>
                  <a:pt x="19121" y="6394"/>
                </a:cubicBezTo>
                <a:cubicBezTo>
                  <a:pt x="18417" y="6176"/>
                  <a:pt x="17782" y="5932"/>
                  <a:pt x="17134" y="5730"/>
                </a:cubicBezTo>
                <a:cubicBezTo>
                  <a:pt x="15732" y="5293"/>
                  <a:pt x="14317" y="5026"/>
                  <a:pt x="12880" y="5026"/>
                </a:cubicBezTo>
                <a:cubicBezTo>
                  <a:pt x="12193" y="5026"/>
                  <a:pt x="11500" y="5087"/>
                  <a:pt x="10801" y="5220"/>
                </a:cubicBezTo>
                <a:cubicBezTo>
                  <a:pt x="10392" y="5298"/>
                  <a:pt x="9994" y="5416"/>
                  <a:pt x="9617" y="5598"/>
                </a:cubicBezTo>
                <a:cubicBezTo>
                  <a:pt x="8224" y="6273"/>
                  <a:pt x="7786" y="7372"/>
                  <a:pt x="8416" y="8779"/>
                </a:cubicBezTo>
                <a:cubicBezTo>
                  <a:pt x="8612" y="9217"/>
                  <a:pt x="8515" y="9278"/>
                  <a:pt x="8092" y="9319"/>
                </a:cubicBezTo>
                <a:cubicBezTo>
                  <a:pt x="6237" y="9494"/>
                  <a:pt x="4444" y="9888"/>
                  <a:pt x="2786" y="10796"/>
                </a:cubicBezTo>
                <a:cubicBezTo>
                  <a:pt x="1838" y="11315"/>
                  <a:pt x="1072" y="12028"/>
                  <a:pt x="342" y="12801"/>
                </a:cubicBezTo>
                <a:cubicBezTo>
                  <a:pt x="161" y="12993"/>
                  <a:pt x="146" y="13255"/>
                  <a:pt x="1" y="13456"/>
                </a:cubicBezTo>
                <a:cubicBezTo>
                  <a:pt x="54" y="13580"/>
                  <a:pt x="134" y="13612"/>
                  <a:pt x="220" y="13612"/>
                </a:cubicBezTo>
                <a:cubicBezTo>
                  <a:pt x="314" y="13612"/>
                  <a:pt x="416" y="13574"/>
                  <a:pt x="500" y="13574"/>
                </a:cubicBezTo>
                <a:cubicBezTo>
                  <a:pt x="5699" y="13580"/>
                  <a:pt x="10899" y="13583"/>
                  <a:pt x="16098" y="13583"/>
                </a:cubicBezTo>
                <a:cubicBezTo>
                  <a:pt x="18237" y="13583"/>
                  <a:pt x="20377" y="13583"/>
                  <a:pt x="22516" y="13582"/>
                </a:cubicBezTo>
                <a:cubicBezTo>
                  <a:pt x="31332" y="13582"/>
                  <a:pt x="40146" y="13580"/>
                  <a:pt x="48961" y="13580"/>
                </a:cubicBezTo>
                <a:cubicBezTo>
                  <a:pt x="49046" y="13580"/>
                  <a:pt x="49144" y="13595"/>
                  <a:pt x="49232" y="13595"/>
                </a:cubicBezTo>
                <a:cubicBezTo>
                  <a:pt x="49404" y="13595"/>
                  <a:pt x="49537" y="13539"/>
                  <a:pt x="49460" y="13208"/>
                </a:cubicBezTo>
                <a:cubicBezTo>
                  <a:pt x="48953" y="11856"/>
                  <a:pt x="47869" y="11185"/>
                  <a:pt x="46562" y="10804"/>
                </a:cubicBezTo>
                <a:cubicBezTo>
                  <a:pt x="45780" y="10575"/>
                  <a:pt x="44989" y="10510"/>
                  <a:pt x="44188" y="10510"/>
                </a:cubicBezTo>
                <a:cubicBezTo>
                  <a:pt x="43468" y="10510"/>
                  <a:pt x="42740" y="10563"/>
                  <a:pt x="42004" y="10597"/>
                </a:cubicBezTo>
                <a:cubicBezTo>
                  <a:pt x="42016" y="10362"/>
                  <a:pt x="42200" y="10215"/>
                  <a:pt x="42312" y="10041"/>
                </a:cubicBezTo>
                <a:cubicBezTo>
                  <a:pt x="42732" y="9381"/>
                  <a:pt x="43007" y="8674"/>
                  <a:pt x="43024" y="7883"/>
                </a:cubicBezTo>
                <a:cubicBezTo>
                  <a:pt x="43056" y="6321"/>
                  <a:pt x="42106" y="5287"/>
                  <a:pt x="40538" y="5181"/>
                </a:cubicBezTo>
                <a:cubicBezTo>
                  <a:pt x="40435" y="5174"/>
                  <a:pt x="40332" y="5171"/>
                  <a:pt x="40230" y="5171"/>
                </a:cubicBezTo>
                <a:cubicBezTo>
                  <a:pt x="39516" y="5171"/>
                  <a:pt x="38829" y="5334"/>
                  <a:pt x="38158" y="5583"/>
                </a:cubicBezTo>
                <a:cubicBezTo>
                  <a:pt x="36932" y="6037"/>
                  <a:pt x="35792" y="6659"/>
                  <a:pt x="34657" y="7420"/>
                </a:cubicBezTo>
                <a:cubicBezTo>
                  <a:pt x="35123" y="6444"/>
                  <a:pt x="35431" y="5497"/>
                  <a:pt x="35416" y="4451"/>
                </a:cubicBezTo>
                <a:cubicBezTo>
                  <a:pt x="35387" y="2280"/>
                  <a:pt x="33857" y="472"/>
                  <a:pt x="31701" y="108"/>
                </a:cubicBezTo>
                <a:cubicBezTo>
                  <a:pt x="31543" y="81"/>
                  <a:pt x="31367" y="109"/>
                  <a:pt x="31226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36"/>
          <p:cNvGrpSpPr/>
          <p:nvPr/>
        </p:nvGrpSpPr>
        <p:grpSpPr>
          <a:xfrm>
            <a:off x="6856461" y="3677573"/>
            <a:ext cx="799346" cy="1311110"/>
            <a:chOff x="2688725" y="2891375"/>
            <a:chExt cx="271075" cy="444625"/>
          </a:xfrm>
        </p:grpSpPr>
        <p:sp>
          <p:nvSpPr>
            <p:cNvPr id="848" name="Google Shape;848;p36"/>
            <p:cNvSpPr/>
            <p:nvPr/>
          </p:nvSpPr>
          <p:spPr>
            <a:xfrm>
              <a:off x="2815700" y="3091450"/>
              <a:ext cx="19925" cy="129950"/>
            </a:xfrm>
            <a:custGeom>
              <a:avLst/>
              <a:gdLst/>
              <a:ahLst/>
              <a:cxnLst/>
              <a:rect l="l" t="t" r="r" b="b"/>
              <a:pathLst>
                <a:path w="797" h="5198" extrusionOk="0">
                  <a:moveTo>
                    <a:pt x="199" y="1"/>
                  </a:moveTo>
                  <a:lnTo>
                    <a:pt x="0" y="5198"/>
                  </a:lnTo>
                  <a:lnTo>
                    <a:pt x="797" y="5098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775000" y="3221375"/>
              <a:ext cx="102200" cy="114625"/>
            </a:xfrm>
            <a:custGeom>
              <a:avLst/>
              <a:gdLst/>
              <a:ahLst/>
              <a:cxnLst/>
              <a:rect l="l" t="t" r="r" b="b"/>
              <a:pathLst>
                <a:path w="4088" h="4585" extrusionOk="0">
                  <a:moveTo>
                    <a:pt x="1" y="1"/>
                  </a:moveTo>
                  <a:lnTo>
                    <a:pt x="574" y="4584"/>
                  </a:lnTo>
                  <a:lnTo>
                    <a:pt x="3512" y="4584"/>
                  </a:lnTo>
                  <a:lnTo>
                    <a:pt x="40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767525" y="3201925"/>
              <a:ext cx="117725" cy="43150"/>
            </a:xfrm>
            <a:custGeom>
              <a:avLst/>
              <a:gdLst/>
              <a:ahLst/>
              <a:cxnLst/>
              <a:rect l="l" t="t" r="r" b="b"/>
              <a:pathLst>
                <a:path w="4709" h="1726" extrusionOk="0">
                  <a:moveTo>
                    <a:pt x="4708" y="0"/>
                  </a:moveTo>
                  <a:lnTo>
                    <a:pt x="1" y="66"/>
                  </a:lnTo>
                  <a:lnTo>
                    <a:pt x="134" y="1659"/>
                  </a:lnTo>
                  <a:lnTo>
                    <a:pt x="4485" y="172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777050" y="3243500"/>
              <a:ext cx="97200" cy="16600"/>
            </a:xfrm>
            <a:custGeom>
              <a:avLst/>
              <a:gdLst/>
              <a:ahLst/>
              <a:cxnLst/>
              <a:rect l="l" t="t" r="r" b="b"/>
              <a:pathLst>
                <a:path w="3888" h="664" extrusionOk="0">
                  <a:moveTo>
                    <a:pt x="0" y="0"/>
                  </a:moveTo>
                  <a:lnTo>
                    <a:pt x="110" y="664"/>
                  </a:lnTo>
                  <a:lnTo>
                    <a:pt x="3868" y="212"/>
                  </a:lnTo>
                  <a:lnTo>
                    <a:pt x="3887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121">
                <a:alpha val="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799450" y="2894150"/>
              <a:ext cx="17550" cy="26375"/>
            </a:xfrm>
            <a:custGeom>
              <a:avLst/>
              <a:gdLst/>
              <a:ahLst/>
              <a:cxnLst/>
              <a:rect l="l" t="t" r="r" b="b"/>
              <a:pathLst>
                <a:path w="702" h="1055" extrusionOk="0">
                  <a:moveTo>
                    <a:pt x="578" y="1"/>
                  </a:moveTo>
                  <a:lnTo>
                    <a:pt x="578" y="1"/>
                  </a:lnTo>
                  <a:cubicBezTo>
                    <a:pt x="578" y="1"/>
                    <a:pt x="251" y="140"/>
                    <a:pt x="125" y="431"/>
                  </a:cubicBezTo>
                  <a:cubicBezTo>
                    <a:pt x="0" y="722"/>
                    <a:pt x="123" y="1055"/>
                    <a:pt x="123" y="1055"/>
                  </a:cubicBezTo>
                  <a:cubicBezTo>
                    <a:pt x="123" y="1055"/>
                    <a:pt x="450" y="916"/>
                    <a:pt x="576" y="625"/>
                  </a:cubicBezTo>
                  <a:cubicBezTo>
                    <a:pt x="702" y="335"/>
                    <a:pt x="578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768325" y="2891375"/>
              <a:ext cx="27075" cy="29700"/>
            </a:xfrm>
            <a:custGeom>
              <a:avLst/>
              <a:gdLst/>
              <a:ahLst/>
              <a:cxnLst/>
              <a:rect l="l" t="t" r="r" b="b"/>
              <a:pathLst>
                <a:path w="1083" h="1188" extrusionOk="0">
                  <a:moveTo>
                    <a:pt x="22" y="0"/>
                  </a:moveTo>
                  <a:cubicBezTo>
                    <a:pt x="22" y="0"/>
                    <a:pt x="1" y="488"/>
                    <a:pt x="287" y="816"/>
                  </a:cubicBezTo>
                  <a:cubicBezTo>
                    <a:pt x="575" y="1144"/>
                    <a:pt x="1061" y="1187"/>
                    <a:pt x="1061" y="1187"/>
                  </a:cubicBezTo>
                  <a:cubicBezTo>
                    <a:pt x="1061" y="1187"/>
                    <a:pt x="1083" y="700"/>
                    <a:pt x="796" y="371"/>
                  </a:cubicBezTo>
                  <a:cubicBezTo>
                    <a:pt x="508" y="43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900675" y="3079500"/>
              <a:ext cx="28600" cy="12375"/>
            </a:xfrm>
            <a:custGeom>
              <a:avLst/>
              <a:gdLst/>
              <a:ahLst/>
              <a:cxnLst/>
              <a:rect l="l" t="t" r="r" b="b"/>
              <a:pathLst>
                <a:path w="1144" h="495" extrusionOk="0">
                  <a:moveTo>
                    <a:pt x="602" y="0"/>
                  </a:moveTo>
                  <a:cubicBezTo>
                    <a:pt x="586" y="0"/>
                    <a:pt x="569" y="1"/>
                    <a:pt x="553" y="2"/>
                  </a:cubicBezTo>
                  <a:cubicBezTo>
                    <a:pt x="237" y="27"/>
                    <a:pt x="1" y="293"/>
                    <a:pt x="1" y="293"/>
                  </a:cubicBezTo>
                  <a:cubicBezTo>
                    <a:pt x="1" y="293"/>
                    <a:pt x="247" y="494"/>
                    <a:pt x="541" y="494"/>
                  </a:cubicBezTo>
                  <a:cubicBezTo>
                    <a:pt x="558" y="494"/>
                    <a:pt x="575" y="493"/>
                    <a:pt x="592" y="492"/>
                  </a:cubicBezTo>
                  <a:cubicBezTo>
                    <a:pt x="908" y="466"/>
                    <a:pt x="1144" y="201"/>
                    <a:pt x="1144" y="201"/>
                  </a:cubicBezTo>
                  <a:cubicBezTo>
                    <a:pt x="1144" y="201"/>
                    <a:pt x="897" y="0"/>
                    <a:pt x="602" y="0"/>
                  </a:cubicBezTo>
                  <a:close/>
                </a:path>
              </a:pathLst>
            </a:custGeom>
            <a:solidFill>
              <a:srgbClr val="7B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891875" y="3043450"/>
              <a:ext cx="23575" cy="36850"/>
            </a:xfrm>
            <a:custGeom>
              <a:avLst/>
              <a:gdLst/>
              <a:ahLst/>
              <a:cxnLst/>
              <a:rect l="l" t="t" r="r" b="b"/>
              <a:pathLst>
                <a:path w="943" h="1474" extrusionOk="0">
                  <a:moveTo>
                    <a:pt x="753" y="0"/>
                  </a:moveTo>
                  <a:cubicBezTo>
                    <a:pt x="753" y="0"/>
                    <a:pt x="312" y="209"/>
                    <a:pt x="156" y="616"/>
                  </a:cubicBezTo>
                  <a:cubicBezTo>
                    <a:pt x="1" y="1022"/>
                    <a:pt x="189" y="1474"/>
                    <a:pt x="189" y="1474"/>
                  </a:cubicBezTo>
                  <a:cubicBezTo>
                    <a:pt x="189" y="1474"/>
                    <a:pt x="631" y="1264"/>
                    <a:pt x="787" y="858"/>
                  </a:cubicBezTo>
                  <a:cubicBezTo>
                    <a:pt x="943" y="450"/>
                    <a:pt x="753" y="0"/>
                    <a:pt x="753" y="0"/>
                  </a:cubicBezTo>
                  <a:close/>
                </a:path>
              </a:pathLst>
            </a:custGeom>
            <a:solidFill>
              <a:srgbClr val="7BB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688725" y="2922900"/>
              <a:ext cx="271075" cy="259650"/>
            </a:xfrm>
            <a:custGeom>
              <a:avLst/>
              <a:gdLst/>
              <a:ahLst/>
              <a:cxnLst/>
              <a:rect l="l" t="t" r="r" b="b"/>
              <a:pathLst>
                <a:path w="10843" h="10386" extrusionOk="0">
                  <a:moveTo>
                    <a:pt x="5724" y="1"/>
                  </a:moveTo>
                  <a:cubicBezTo>
                    <a:pt x="5272" y="1"/>
                    <a:pt x="4820" y="46"/>
                    <a:pt x="4381" y="126"/>
                  </a:cubicBezTo>
                  <a:cubicBezTo>
                    <a:pt x="2436" y="478"/>
                    <a:pt x="803" y="1428"/>
                    <a:pt x="316" y="3462"/>
                  </a:cubicBezTo>
                  <a:cubicBezTo>
                    <a:pt x="0" y="4784"/>
                    <a:pt x="53" y="6546"/>
                    <a:pt x="576" y="7811"/>
                  </a:cubicBezTo>
                  <a:cubicBezTo>
                    <a:pt x="1072" y="9014"/>
                    <a:pt x="2189" y="9939"/>
                    <a:pt x="3463" y="10205"/>
                  </a:cubicBezTo>
                  <a:cubicBezTo>
                    <a:pt x="4009" y="10319"/>
                    <a:pt x="4601" y="10386"/>
                    <a:pt x="5199" y="10386"/>
                  </a:cubicBezTo>
                  <a:cubicBezTo>
                    <a:pt x="6316" y="10386"/>
                    <a:pt x="7452" y="10154"/>
                    <a:pt x="8342" y="9568"/>
                  </a:cubicBezTo>
                  <a:cubicBezTo>
                    <a:pt x="8835" y="9243"/>
                    <a:pt x="9318" y="8893"/>
                    <a:pt x="9719" y="8459"/>
                  </a:cubicBezTo>
                  <a:cubicBezTo>
                    <a:pt x="10300" y="7827"/>
                    <a:pt x="10540" y="7082"/>
                    <a:pt x="10686" y="6252"/>
                  </a:cubicBezTo>
                  <a:cubicBezTo>
                    <a:pt x="10843" y="5358"/>
                    <a:pt x="10829" y="4482"/>
                    <a:pt x="10628" y="3677"/>
                  </a:cubicBezTo>
                  <a:cubicBezTo>
                    <a:pt x="10309" y="2393"/>
                    <a:pt x="9516" y="1287"/>
                    <a:pt x="8189" y="572"/>
                  </a:cubicBezTo>
                  <a:cubicBezTo>
                    <a:pt x="7432" y="164"/>
                    <a:pt x="6579" y="1"/>
                    <a:pt x="5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31050" y="3028450"/>
              <a:ext cx="67700" cy="72600"/>
            </a:xfrm>
            <a:custGeom>
              <a:avLst/>
              <a:gdLst/>
              <a:ahLst/>
              <a:cxnLst/>
              <a:rect l="l" t="t" r="r" b="b"/>
              <a:pathLst>
                <a:path w="2708" h="2904" extrusionOk="0">
                  <a:moveTo>
                    <a:pt x="213" y="1"/>
                  </a:moveTo>
                  <a:lnTo>
                    <a:pt x="1" y="239"/>
                  </a:lnTo>
                  <a:lnTo>
                    <a:pt x="960" y="1415"/>
                  </a:lnTo>
                  <a:lnTo>
                    <a:pt x="1" y="1485"/>
                  </a:lnTo>
                  <a:lnTo>
                    <a:pt x="1" y="1595"/>
                  </a:lnTo>
                  <a:lnTo>
                    <a:pt x="1182" y="1661"/>
                  </a:lnTo>
                  <a:lnTo>
                    <a:pt x="2295" y="2903"/>
                  </a:lnTo>
                  <a:lnTo>
                    <a:pt x="2708" y="219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39725" y="2987250"/>
              <a:ext cx="45525" cy="52850"/>
            </a:xfrm>
            <a:custGeom>
              <a:avLst/>
              <a:gdLst/>
              <a:ahLst/>
              <a:cxnLst/>
              <a:rect l="l" t="t" r="r" b="b"/>
              <a:pathLst>
                <a:path w="1821" h="2114" extrusionOk="0">
                  <a:moveTo>
                    <a:pt x="1428" y="0"/>
                  </a:moveTo>
                  <a:lnTo>
                    <a:pt x="1224" y="789"/>
                  </a:lnTo>
                  <a:lnTo>
                    <a:pt x="0" y="1603"/>
                  </a:lnTo>
                  <a:lnTo>
                    <a:pt x="368" y="2114"/>
                  </a:lnTo>
                  <a:lnTo>
                    <a:pt x="1820" y="556"/>
                  </a:lnTo>
                  <a:lnTo>
                    <a:pt x="1744" y="400"/>
                  </a:lnTo>
                  <a:lnTo>
                    <a:pt x="1472" y="603"/>
                  </a:lnTo>
                  <a:lnTo>
                    <a:pt x="1486" y="23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930;p40">
            <a:extLst>
              <a:ext uri="{FF2B5EF4-FFF2-40B4-BE49-F238E27FC236}">
                <a16:creationId xmlns:a16="http://schemas.microsoft.com/office/drawing/2014/main" id="{1AEB0E32-7EA3-BB3E-C7A7-C34764951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Covered Area</a:t>
            </a:r>
            <a:endParaRPr lang="en-US"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677C224-8C1D-8ED6-546C-31B8036E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15" y="1450829"/>
            <a:ext cx="3973553" cy="27814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Hypotheses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1" name="Google Shape;581;p30"/>
          <p:cNvSpPr txBox="1">
            <a:spLocks noGrp="1"/>
          </p:cNvSpPr>
          <p:nvPr>
            <p:ph type="subTitle" idx="4"/>
          </p:nvPr>
        </p:nvSpPr>
        <p:spPr>
          <a:xfrm>
            <a:off x="720000" y="2241512"/>
            <a:ext cx="2392800" cy="9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H1: Waterfront and price</a:t>
            </a:r>
            <a:endParaRPr dirty="0"/>
          </a:p>
        </p:txBody>
      </p:sp>
      <p:sp>
        <p:nvSpPr>
          <p:cNvPr id="582" name="Google Shape;582;p30"/>
          <p:cNvSpPr txBox="1">
            <a:spLocks noGrp="1"/>
          </p:cNvSpPr>
          <p:nvPr>
            <p:ph type="subTitle" idx="5"/>
          </p:nvPr>
        </p:nvSpPr>
        <p:spPr>
          <a:xfrm>
            <a:off x="3375602" y="2241512"/>
            <a:ext cx="2392800" cy="9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H2: Own and neighbor lot</a:t>
            </a:r>
            <a:endParaRPr dirty="0"/>
          </a:p>
        </p:txBody>
      </p:sp>
      <p:sp>
        <p:nvSpPr>
          <p:cNvPr id="583" name="Google Shape;583;p30"/>
          <p:cNvSpPr txBox="1">
            <a:spLocks noGrp="1"/>
          </p:cNvSpPr>
          <p:nvPr>
            <p:ph type="subTitle" idx="1"/>
          </p:nvPr>
        </p:nvSpPr>
        <p:spPr>
          <a:xfrm>
            <a:off x="720000" y="3172012"/>
            <a:ext cx="2392800" cy="1404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the house is at the waterfront, then the price will be higher because of a greater demand.</a:t>
            </a:r>
            <a:endParaRPr dirty="0"/>
          </a:p>
        </p:txBody>
      </p:sp>
      <p:sp>
        <p:nvSpPr>
          <p:cNvPr id="584" name="Google Shape;584;p30"/>
          <p:cNvSpPr txBox="1">
            <a:spLocks noGrp="1"/>
          </p:cNvSpPr>
          <p:nvPr>
            <p:ph type="subTitle" idx="2"/>
          </p:nvPr>
        </p:nvSpPr>
        <p:spPr>
          <a:xfrm>
            <a:off x="3375598" y="3172012"/>
            <a:ext cx="2392800" cy="1404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the footage of the lot is big, then the lots in the neighborhood will also be big.</a:t>
            </a:r>
          </a:p>
        </p:txBody>
      </p:sp>
      <p:sp>
        <p:nvSpPr>
          <p:cNvPr id="585" name="Google Shape;585;p30"/>
          <p:cNvSpPr txBox="1">
            <a:spLocks noGrp="1"/>
          </p:cNvSpPr>
          <p:nvPr>
            <p:ph type="subTitle" idx="3"/>
          </p:nvPr>
        </p:nvSpPr>
        <p:spPr>
          <a:xfrm>
            <a:off x="6031075" y="3172012"/>
            <a:ext cx="2392800" cy="1404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buy the house in a colder season, then the price will be lower because nobody is in the mood to look at houses.</a:t>
            </a:r>
          </a:p>
        </p:txBody>
      </p:sp>
      <p:sp>
        <p:nvSpPr>
          <p:cNvPr id="586" name="Google Shape;586;p30"/>
          <p:cNvSpPr txBox="1">
            <a:spLocks noGrp="1"/>
          </p:cNvSpPr>
          <p:nvPr>
            <p:ph type="subTitle" idx="6"/>
          </p:nvPr>
        </p:nvSpPr>
        <p:spPr>
          <a:xfrm>
            <a:off x="6031075" y="2241512"/>
            <a:ext cx="2392800" cy="9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H3: </a:t>
            </a:r>
            <a:r>
              <a:rPr lang="de-DE" dirty="0"/>
              <a:t>Season</a:t>
            </a:r>
            <a:br>
              <a:rPr lang="en" dirty="0"/>
            </a:br>
            <a:r>
              <a:rPr lang="en" dirty="0"/>
              <a:t>and price</a:t>
            </a:r>
            <a:endParaRPr dirty="0"/>
          </a:p>
        </p:txBody>
      </p:sp>
      <p:sp>
        <p:nvSpPr>
          <p:cNvPr id="587" name="Google Shape;587;p30"/>
          <p:cNvSpPr/>
          <p:nvPr/>
        </p:nvSpPr>
        <p:spPr>
          <a:xfrm>
            <a:off x="4242988" y="1597188"/>
            <a:ext cx="657900" cy="65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0"/>
          <p:cNvSpPr/>
          <p:nvPr/>
        </p:nvSpPr>
        <p:spPr>
          <a:xfrm>
            <a:off x="1587450" y="1597188"/>
            <a:ext cx="657900" cy="65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0"/>
          <p:cNvSpPr/>
          <p:nvPr/>
        </p:nvSpPr>
        <p:spPr>
          <a:xfrm>
            <a:off x="6898638" y="1597188"/>
            <a:ext cx="657900" cy="65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0"/>
          <p:cNvSpPr/>
          <p:nvPr/>
        </p:nvSpPr>
        <p:spPr>
          <a:xfrm>
            <a:off x="7955401" y="4298772"/>
            <a:ext cx="694013" cy="190670"/>
          </a:xfrm>
          <a:custGeom>
            <a:avLst/>
            <a:gdLst/>
            <a:ahLst/>
            <a:cxnLst/>
            <a:rect l="l" t="t" r="r" b="b"/>
            <a:pathLst>
              <a:path w="49537" h="13612" extrusionOk="0">
                <a:moveTo>
                  <a:pt x="18312" y="1"/>
                </a:moveTo>
                <a:cubicBezTo>
                  <a:pt x="18171" y="109"/>
                  <a:pt x="17994" y="81"/>
                  <a:pt x="17837" y="108"/>
                </a:cubicBezTo>
                <a:cubicBezTo>
                  <a:pt x="15681" y="472"/>
                  <a:pt x="14151" y="2280"/>
                  <a:pt x="14121" y="4451"/>
                </a:cubicBezTo>
                <a:cubicBezTo>
                  <a:pt x="14107" y="5497"/>
                  <a:pt x="14415" y="6444"/>
                  <a:pt x="14881" y="7420"/>
                </a:cubicBezTo>
                <a:cubicBezTo>
                  <a:pt x="13745" y="6659"/>
                  <a:pt x="12606" y="6037"/>
                  <a:pt x="11379" y="5583"/>
                </a:cubicBezTo>
                <a:cubicBezTo>
                  <a:pt x="10708" y="5334"/>
                  <a:pt x="10021" y="5171"/>
                  <a:pt x="9308" y="5171"/>
                </a:cubicBezTo>
                <a:cubicBezTo>
                  <a:pt x="9206" y="5171"/>
                  <a:pt x="9103" y="5174"/>
                  <a:pt x="9000" y="5181"/>
                </a:cubicBezTo>
                <a:cubicBezTo>
                  <a:pt x="7431" y="5287"/>
                  <a:pt x="6481" y="6321"/>
                  <a:pt x="6514" y="7883"/>
                </a:cubicBezTo>
                <a:cubicBezTo>
                  <a:pt x="6531" y="8674"/>
                  <a:pt x="6805" y="9381"/>
                  <a:pt x="7226" y="10041"/>
                </a:cubicBezTo>
                <a:cubicBezTo>
                  <a:pt x="7338" y="10215"/>
                  <a:pt x="7521" y="10362"/>
                  <a:pt x="7534" y="10597"/>
                </a:cubicBezTo>
                <a:cubicBezTo>
                  <a:pt x="6798" y="10563"/>
                  <a:pt x="6070" y="10510"/>
                  <a:pt x="5350" y="10510"/>
                </a:cubicBezTo>
                <a:cubicBezTo>
                  <a:pt x="4549" y="10510"/>
                  <a:pt x="3757" y="10575"/>
                  <a:pt x="2975" y="10804"/>
                </a:cubicBezTo>
                <a:cubicBezTo>
                  <a:pt x="1669" y="11185"/>
                  <a:pt x="584" y="11856"/>
                  <a:pt x="78" y="13208"/>
                </a:cubicBezTo>
                <a:cubicBezTo>
                  <a:pt x="0" y="13539"/>
                  <a:pt x="134" y="13595"/>
                  <a:pt x="306" y="13595"/>
                </a:cubicBezTo>
                <a:cubicBezTo>
                  <a:pt x="394" y="13595"/>
                  <a:pt x="491" y="13580"/>
                  <a:pt x="576" y="13580"/>
                </a:cubicBezTo>
                <a:cubicBezTo>
                  <a:pt x="9391" y="13580"/>
                  <a:pt x="18206" y="13582"/>
                  <a:pt x="27020" y="13582"/>
                </a:cubicBezTo>
                <a:cubicBezTo>
                  <a:pt x="29160" y="13583"/>
                  <a:pt x="31300" y="13583"/>
                  <a:pt x="33439" y="13583"/>
                </a:cubicBezTo>
                <a:cubicBezTo>
                  <a:pt x="38639" y="13583"/>
                  <a:pt x="43838" y="13580"/>
                  <a:pt x="49038" y="13574"/>
                </a:cubicBezTo>
                <a:cubicBezTo>
                  <a:pt x="49122" y="13574"/>
                  <a:pt x="49223" y="13612"/>
                  <a:pt x="49317" y="13612"/>
                </a:cubicBezTo>
                <a:cubicBezTo>
                  <a:pt x="49403" y="13612"/>
                  <a:pt x="49483" y="13580"/>
                  <a:pt x="49537" y="13456"/>
                </a:cubicBezTo>
                <a:cubicBezTo>
                  <a:pt x="49391" y="13255"/>
                  <a:pt x="49376" y="12993"/>
                  <a:pt x="49195" y="12801"/>
                </a:cubicBezTo>
                <a:cubicBezTo>
                  <a:pt x="48466" y="12028"/>
                  <a:pt x="47700" y="11315"/>
                  <a:pt x="46752" y="10796"/>
                </a:cubicBezTo>
                <a:cubicBezTo>
                  <a:pt x="45093" y="9888"/>
                  <a:pt x="43300" y="9494"/>
                  <a:pt x="41445" y="9319"/>
                </a:cubicBezTo>
                <a:cubicBezTo>
                  <a:pt x="41022" y="9278"/>
                  <a:pt x="40925" y="9217"/>
                  <a:pt x="41121" y="8779"/>
                </a:cubicBezTo>
                <a:cubicBezTo>
                  <a:pt x="41750" y="7372"/>
                  <a:pt x="41313" y="6273"/>
                  <a:pt x="39921" y="5598"/>
                </a:cubicBezTo>
                <a:cubicBezTo>
                  <a:pt x="39544" y="5416"/>
                  <a:pt x="39145" y="5298"/>
                  <a:pt x="38736" y="5220"/>
                </a:cubicBezTo>
                <a:cubicBezTo>
                  <a:pt x="38037" y="5087"/>
                  <a:pt x="37344" y="5026"/>
                  <a:pt x="36656" y="5026"/>
                </a:cubicBezTo>
                <a:cubicBezTo>
                  <a:pt x="35219" y="5026"/>
                  <a:pt x="33804" y="5293"/>
                  <a:pt x="32403" y="5730"/>
                </a:cubicBezTo>
                <a:cubicBezTo>
                  <a:pt x="31755" y="5932"/>
                  <a:pt x="31120" y="6176"/>
                  <a:pt x="30417" y="6394"/>
                </a:cubicBezTo>
                <a:cubicBezTo>
                  <a:pt x="30463" y="5888"/>
                  <a:pt x="30633" y="5462"/>
                  <a:pt x="30615" y="5005"/>
                </a:cubicBezTo>
                <a:cubicBezTo>
                  <a:pt x="30583" y="4197"/>
                  <a:pt x="30150" y="3695"/>
                  <a:pt x="29343" y="3582"/>
                </a:cubicBezTo>
                <a:cubicBezTo>
                  <a:pt x="29246" y="3569"/>
                  <a:pt x="29150" y="3562"/>
                  <a:pt x="29055" y="3562"/>
                </a:cubicBezTo>
                <a:cubicBezTo>
                  <a:pt x="28735" y="3562"/>
                  <a:pt x="28426" y="3636"/>
                  <a:pt x="28125" y="3763"/>
                </a:cubicBezTo>
                <a:cubicBezTo>
                  <a:pt x="27305" y="4110"/>
                  <a:pt x="26623" y="4639"/>
                  <a:pt x="26064" y="5330"/>
                </a:cubicBezTo>
                <a:cubicBezTo>
                  <a:pt x="25876" y="5560"/>
                  <a:pt x="25721" y="5825"/>
                  <a:pt x="25433" y="6009"/>
                </a:cubicBezTo>
                <a:cubicBezTo>
                  <a:pt x="25100" y="2580"/>
                  <a:pt x="23119" y="231"/>
                  <a:pt x="20435" y="1"/>
                </a:cubicBezTo>
                <a:close/>
              </a:path>
            </a:pathLst>
          </a:custGeom>
          <a:solidFill>
            <a:srgbClr val="212121">
              <a:alpha val="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0"/>
          <p:cNvSpPr/>
          <p:nvPr/>
        </p:nvSpPr>
        <p:spPr>
          <a:xfrm rot="5400000">
            <a:off x="8390675" y="566550"/>
            <a:ext cx="1120500" cy="1120500"/>
          </a:xfrm>
          <a:prstGeom prst="pie">
            <a:avLst>
              <a:gd name="adj1" fmla="val 0"/>
              <a:gd name="adj2" fmla="val 1081805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55;p44">
            <a:extLst>
              <a:ext uri="{FF2B5EF4-FFF2-40B4-BE49-F238E27FC236}">
                <a16:creationId xmlns:a16="http://schemas.microsoft.com/office/drawing/2014/main" id="{A771D138-D977-EE76-D2BE-67E9D1468F77}"/>
              </a:ext>
            </a:extLst>
          </p:cNvPr>
          <p:cNvSpPr/>
          <p:nvPr/>
        </p:nvSpPr>
        <p:spPr>
          <a:xfrm>
            <a:off x="1726460" y="1742238"/>
            <a:ext cx="367889" cy="343068"/>
          </a:xfrm>
          <a:custGeom>
            <a:avLst/>
            <a:gdLst/>
            <a:ahLst/>
            <a:cxnLst/>
            <a:rect l="l" t="t" r="r" b="b"/>
            <a:pathLst>
              <a:path w="13680" h="12757" extrusionOk="0">
                <a:moveTo>
                  <a:pt x="6824" y="868"/>
                </a:moveTo>
                <a:cubicBezTo>
                  <a:pt x="7514" y="868"/>
                  <a:pt x="8205" y="1326"/>
                  <a:pt x="8251" y="2241"/>
                </a:cubicBezTo>
                <a:lnTo>
                  <a:pt x="8251" y="2737"/>
                </a:lnTo>
                <a:lnTo>
                  <a:pt x="5397" y="2737"/>
                </a:lnTo>
                <a:lnTo>
                  <a:pt x="5397" y="2241"/>
                </a:lnTo>
                <a:cubicBezTo>
                  <a:pt x="5444" y="1326"/>
                  <a:pt x="6134" y="868"/>
                  <a:pt x="6824" y="868"/>
                </a:cubicBezTo>
                <a:close/>
                <a:moveTo>
                  <a:pt x="10516" y="783"/>
                </a:moveTo>
                <a:cubicBezTo>
                  <a:pt x="11291" y="783"/>
                  <a:pt x="11942" y="1434"/>
                  <a:pt x="11942" y="2241"/>
                </a:cubicBezTo>
                <a:lnTo>
                  <a:pt x="11942" y="2737"/>
                </a:lnTo>
                <a:lnTo>
                  <a:pt x="9058" y="2737"/>
                </a:lnTo>
                <a:lnTo>
                  <a:pt x="9058" y="2241"/>
                </a:lnTo>
                <a:cubicBezTo>
                  <a:pt x="9058" y="1434"/>
                  <a:pt x="9709" y="783"/>
                  <a:pt x="10516" y="783"/>
                </a:cubicBezTo>
                <a:close/>
                <a:moveTo>
                  <a:pt x="8251" y="3544"/>
                </a:moveTo>
                <a:lnTo>
                  <a:pt x="8251" y="4598"/>
                </a:lnTo>
                <a:lnTo>
                  <a:pt x="5397" y="4598"/>
                </a:lnTo>
                <a:lnTo>
                  <a:pt x="5397" y="3544"/>
                </a:lnTo>
                <a:close/>
                <a:moveTo>
                  <a:pt x="8251" y="5405"/>
                </a:moveTo>
                <a:lnTo>
                  <a:pt x="8251" y="6428"/>
                </a:lnTo>
                <a:lnTo>
                  <a:pt x="5397" y="6428"/>
                </a:lnTo>
                <a:lnTo>
                  <a:pt x="5397" y="5405"/>
                </a:lnTo>
                <a:close/>
                <a:moveTo>
                  <a:pt x="8251" y="7235"/>
                </a:moveTo>
                <a:lnTo>
                  <a:pt x="8251" y="8538"/>
                </a:lnTo>
                <a:cubicBezTo>
                  <a:pt x="8127" y="8476"/>
                  <a:pt x="8003" y="8383"/>
                  <a:pt x="7910" y="8290"/>
                </a:cubicBezTo>
                <a:cubicBezTo>
                  <a:pt x="7631" y="7979"/>
                  <a:pt x="7228" y="7793"/>
                  <a:pt x="6824" y="7793"/>
                </a:cubicBezTo>
                <a:cubicBezTo>
                  <a:pt x="6421" y="7793"/>
                  <a:pt x="6018" y="7979"/>
                  <a:pt x="5739" y="8290"/>
                </a:cubicBezTo>
                <a:cubicBezTo>
                  <a:pt x="5646" y="8383"/>
                  <a:pt x="5521" y="8476"/>
                  <a:pt x="5397" y="8538"/>
                </a:cubicBezTo>
                <a:lnTo>
                  <a:pt x="5397" y="7235"/>
                </a:lnTo>
                <a:close/>
                <a:moveTo>
                  <a:pt x="4591" y="3544"/>
                </a:moveTo>
                <a:lnTo>
                  <a:pt x="4591" y="8197"/>
                </a:lnTo>
                <a:cubicBezTo>
                  <a:pt x="4312" y="7917"/>
                  <a:pt x="3970" y="7793"/>
                  <a:pt x="3598" y="7793"/>
                </a:cubicBezTo>
                <a:cubicBezTo>
                  <a:pt x="3195" y="7793"/>
                  <a:pt x="2792" y="7979"/>
                  <a:pt x="2513" y="8290"/>
                </a:cubicBezTo>
                <a:cubicBezTo>
                  <a:pt x="2388" y="8460"/>
                  <a:pt x="2195" y="8546"/>
                  <a:pt x="1997" y="8546"/>
                </a:cubicBezTo>
                <a:cubicBezTo>
                  <a:pt x="1799" y="8546"/>
                  <a:pt x="1598" y="8460"/>
                  <a:pt x="1458" y="8290"/>
                </a:cubicBezTo>
                <a:cubicBezTo>
                  <a:pt x="1272" y="8073"/>
                  <a:pt x="1055" y="7948"/>
                  <a:pt x="775" y="7855"/>
                </a:cubicBezTo>
                <a:lnTo>
                  <a:pt x="775" y="3575"/>
                </a:lnTo>
                <a:lnTo>
                  <a:pt x="4591" y="3544"/>
                </a:lnTo>
                <a:close/>
                <a:moveTo>
                  <a:pt x="12873" y="3575"/>
                </a:moveTo>
                <a:lnTo>
                  <a:pt x="12873" y="7855"/>
                </a:lnTo>
                <a:cubicBezTo>
                  <a:pt x="12594" y="7948"/>
                  <a:pt x="12377" y="8073"/>
                  <a:pt x="12191" y="8290"/>
                </a:cubicBezTo>
                <a:cubicBezTo>
                  <a:pt x="12051" y="8460"/>
                  <a:pt x="11849" y="8546"/>
                  <a:pt x="11652" y="8546"/>
                </a:cubicBezTo>
                <a:cubicBezTo>
                  <a:pt x="11454" y="8546"/>
                  <a:pt x="11260" y="8460"/>
                  <a:pt x="11136" y="8290"/>
                </a:cubicBezTo>
                <a:cubicBezTo>
                  <a:pt x="10857" y="7979"/>
                  <a:pt x="10485" y="7824"/>
                  <a:pt x="10081" y="7793"/>
                </a:cubicBezTo>
                <a:cubicBezTo>
                  <a:pt x="9709" y="7793"/>
                  <a:pt x="9337" y="7948"/>
                  <a:pt x="9089" y="8197"/>
                </a:cubicBezTo>
                <a:lnTo>
                  <a:pt x="9089" y="3575"/>
                </a:lnTo>
                <a:close/>
                <a:moveTo>
                  <a:pt x="10062" y="8623"/>
                </a:moveTo>
                <a:cubicBezTo>
                  <a:pt x="10260" y="8623"/>
                  <a:pt x="10454" y="8708"/>
                  <a:pt x="10578" y="8879"/>
                </a:cubicBezTo>
                <a:cubicBezTo>
                  <a:pt x="10857" y="9189"/>
                  <a:pt x="11260" y="9375"/>
                  <a:pt x="11663" y="9375"/>
                </a:cubicBezTo>
                <a:cubicBezTo>
                  <a:pt x="12315" y="9375"/>
                  <a:pt x="12563" y="9065"/>
                  <a:pt x="12873" y="8755"/>
                </a:cubicBezTo>
                <a:lnTo>
                  <a:pt x="12873" y="9685"/>
                </a:lnTo>
                <a:cubicBezTo>
                  <a:pt x="12594" y="9779"/>
                  <a:pt x="12377" y="9934"/>
                  <a:pt x="12191" y="10120"/>
                </a:cubicBezTo>
                <a:cubicBezTo>
                  <a:pt x="12051" y="10290"/>
                  <a:pt x="11849" y="10376"/>
                  <a:pt x="11652" y="10376"/>
                </a:cubicBezTo>
                <a:cubicBezTo>
                  <a:pt x="11454" y="10376"/>
                  <a:pt x="11260" y="10290"/>
                  <a:pt x="11136" y="10120"/>
                </a:cubicBezTo>
                <a:cubicBezTo>
                  <a:pt x="10857" y="9810"/>
                  <a:pt x="10454" y="9654"/>
                  <a:pt x="10050" y="9654"/>
                </a:cubicBezTo>
                <a:cubicBezTo>
                  <a:pt x="9647" y="9654"/>
                  <a:pt x="9244" y="9810"/>
                  <a:pt x="8965" y="10120"/>
                </a:cubicBezTo>
                <a:cubicBezTo>
                  <a:pt x="8825" y="10290"/>
                  <a:pt x="8623" y="10376"/>
                  <a:pt x="8426" y="10376"/>
                </a:cubicBezTo>
                <a:cubicBezTo>
                  <a:pt x="8228" y="10376"/>
                  <a:pt x="8034" y="10290"/>
                  <a:pt x="7910" y="10120"/>
                </a:cubicBezTo>
                <a:cubicBezTo>
                  <a:pt x="7631" y="9810"/>
                  <a:pt x="7228" y="9654"/>
                  <a:pt x="6824" y="9654"/>
                </a:cubicBezTo>
                <a:cubicBezTo>
                  <a:pt x="6421" y="9654"/>
                  <a:pt x="6018" y="9810"/>
                  <a:pt x="5739" y="10120"/>
                </a:cubicBezTo>
                <a:cubicBezTo>
                  <a:pt x="5615" y="10290"/>
                  <a:pt x="5421" y="10376"/>
                  <a:pt x="5223" y="10376"/>
                </a:cubicBezTo>
                <a:cubicBezTo>
                  <a:pt x="5025" y="10376"/>
                  <a:pt x="4824" y="10290"/>
                  <a:pt x="4684" y="10120"/>
                </a:cubicBezTo>
                <a:cubicBezTo>
                  <a:pt x="4405" y="9810"/>
                  <a:pt x="4033" y="9654"/>
                  <a:pt x="3598" y="9654"/>
                </a:cubicBezTo>
                <a:cubicBezTo>
                  <a:pt x="3195" y="9654"/>
                  <a:pt x="2792" y="9810"/>
                  <a:pt x="2544" y="10120"/>
                </a:cubicBezTo>
                <a:cubicBezTo>
                  <a:pt x="2404" y="10290"/>
                  <a:pt x="2202" y="10376"/>
                  <a:pt x="2001" y="10376"/>
                </a:cubicBezTo>
                <a:cubicBezTo>
                  <a:pt x="1799" y="10376"/>
                  <a:pt x="1598" y="10290"/>
                  <a:pt x="1458" y="10120"/>
                </a:cubicBezTo>
                <a:cubicBezTo>
                  <a:pt x="1272" y="9934"/>
                  <a:pt x="1055" y="9779"/>
                  <a:pt x="775" y="9685"/>
                </a:cubicBezTo>
                <a:lnTo>
                  <a:pt x="775" y="8755"/>
                </a:lnTo>
                <a:cubicBezTo>
                  <a:pt x="1086" y="9127"/>
                  <a:pt x="1520" y="9344"/>
                  <a:pt x="1985" y="9344"/>
                </a:cubicBezTo>
                <a:cubicBezTo>
                  <a:pt x="2420" y="9344"/>
                  <a:pt x="2792" y="9189"/>
                  <a:pt x="3102" y="8879"/>
                </a:cubicBezTo>
                <a:cubicBezTo>
                  <a:pt x="3226" y="8708"/>
                  <a:pt x="3420" y="8623"/>
                  <a:pt x="3618" y="8623"/>
                </a:cubicBezTo>
                <a:cubicBezTo>
                  <a:pt x="3815" y="8623"/>
                  <a:pt x="4017" y="8708"/>
                  <a:pt x="4157" y="8879"/>
                </a:cubicBezTo>
                <a:cubicBezTo>
                  <a:pt x="4436" y="9205"/>
                  <a:pt x="4831" y="9368"/>
                  <a:pt x="5227" y="9368"/>
                </a:cubicBezTo>
                <a:cubicBezTo>
                  <a:pt x="5622" y="9368"/>
                  <a:pt x="6018" y="9205"/>
                  <a:pt x="6297" y="8879"/>
                </a:cubicBezTo>
                <a:cubicBezTo>
                  <a:pt x="6437" y="8708"/>
                  <a:pt x="6638" y="8623"/>
                  <a:pt x="6840" y="8623"/>
                </a:cubicBezTo>
                <a:cubicBezTo>
                  <a:pt x="7041" y="8623"/>
                  <a:pt x="7243" y="8708"/>
                  <a:pt x="7383" y="8879"/>
                </a:cubicBezTo>
                <a:cubicBezTo>
                  <a:pt x="7631" y="9189"/>
                  <a:pt x="8034" y="9375"/>
                  <a:pt x="8437" y="9375"/>
                </a:cubicBezTo>
                <a:cubicBezTo>
                  <a:pt x="8872" y="9375"/>
                  <a:pt x="9244" y="9189"/>
                  <a:pt x="9523" y="8879"/>
                </a:cubicBezTo>
                <a:cubicBezTo>
                  <a:pt x="9663" y="8708"/>
                  <a:pt x="9864" y="8623"/>
                  <a:pt x="10062" y="8623"/>
                </a:cubicBezTo>
                <a:close/>
                <a:moveTo>
                  <a:pt x="10062" y="10453"/>
                </a:moveTo>
                <a:cubicBezTo>
                  <a:pt x="10260" y="10453"/>
                  <a:pt x="10454" y="10539"/>
                  <a:pt x="10578" y="10709"/>
                </a:cubicBezTo>
                <a:cubicBezTo>
                  <a:pt x="10857" y="11019"/>
                  <a:pt x="11260" y="11174"/>
                  <a:pt x="11663" y="11205"/>
                </a:cubicBezTo>
                <a:cubicBezTo>
                  <a:pt x="12129" y="11174"/>
                  <a:pt x="12563" y="10957"/>
                  <a:pt x="12873" y="10585"/>
                </a:cubicBezTo>
                <a:lnTo>
                  <a:pt x="12873" y="11950"/>
                </a:lnTo>
                <a:lnTo>
                  <a:pt x="775" y="11950"/>
                </a:lnTo>
                <a:lnTo>
                  <a:pt x="775" y="10585"/>
                </a:lnTo>
                <a:cubicBezTo>
                  <a:pt x="1086" y="10957"/>
                  <a:pt x="1520" y="11174"/>
                  <a:pt x="1985" y="11205"/>
                </a:cubicBezTo>
                <a:cubicBezTo>
                  <a:pt x="2420" y="11174"/>
                  <a:pt x="2792" y="11019"/>
                  <a:pt x="3102" y="10709"/>
                </a:cubicBezTo>
                <a:cubicBezTo>
                  <a:pt x="3226" y="10539"/>
                  <a:pt x="3420" y="10453"/>
                  <a:pt x="3618" y="10453"/>
                </a:cubicBezTo>
                <a:cubicBezTo>
                  <a:pt x="3815" y="10453"/>
                  <a:pt x="4017" y="10539"/>
                  <a:pt x="4157" y="10709"/>
                </a:cubicBezTo>
                <a:cubicBezTo>
                  <a:pt x="4436" y="11035"/>
                  <a:pt x="4831" y="11198"/>
                  <a:pt x="5227" y="11198"/>
                </a:cubicBezTo>
                <a:cubicBezTo>
                  <a:pt x="5622" y="11198"/>
                  <a:pt x="6018" y="11035"/>
                  <a:pt x="6297" y="10709"/>
                </a:cubicBezTo>
                <a:cubicBezTo>
                  <a:pt x="6437" y="10539"/>
                  <a:pt x="6638" y="10453"/>
                  <a:pt x="6840" y="10453"/>
                </a:cubicBezTo>
                <a:cubicBezTo>
                  <a:pt x="7041" y="10453"/>
                  <a:pt x="7243" y="10539"/>
                  <a:pt x="7383" y="10709"/>
                </a:cubicBezTo>
                <a:cubicBezTo>
                  <a:pt x="7662" y="11019"/>
                  <a:pt x="8034" y="11174"/>
                  <a:pt x="8437" y="11205"/>
                </a:cubicBezTo>
                <a:cubicBezTo>
                  <a:pt x="8872" y="11174"/>
                  <a:pt x="9244" y="11019"/>
                  <a:pt x="9523" y="10709"/>
                </a:cubicBezTo>
                <a:cubicBezTo>
                  <a:pt x="9663" y="10539"/>
                  <a:pt x="9864" y="10453"/>
                  <a:pt x="10062" y="10453"/>
                </a:cubicBezTo>
                <a:close/>
                <a:moveTo>
                  <a:pt x="6841" y="0"/>
                </a:moveTo>
                <a:cubicBezTo>
                  <a:pt x="5705" y="0"/>
                  <a:pt x="4591" y="857"/>
                  <a:pt x="4591" y="2241"/>
                </a:cubicBezTo>
                <a:lnTo>
                  <a:pt x="4591" y="2768"/>
                </a:lnTo>
                <a:lnTo>
                  <a:pt x="0" y="2768"/>
                </a:lnTo>
                <a:lnTo>
                  <a:pt x="0" y="12756"/>
                </a:lnTo>
                <a:lnTo>
                  <a:pt x="13680" y="12756"/>
                </a:lnTo>
                <a:lnTo>
                  <a:pt x="13680" y="2768"/>
                </a:lnTo>
                <a:lnTo>
                  <a:pt x="12749" y="2768"/>
                </a:lnTo>
                <a:lnTo>
                  <a:pt x="12749" y="2241"/>
                </a:lnTo>
                <a:cubicBezTo>
                  <a:pt x="12749" y="857"/>
                  <a:pt x="11635" y="0"/>
                  <a:pt x="10491" y="0"/>
                </a:cubicBezTo>
                <a:cubicBezTo>
                  <a:pt x="9814" y="0"/>
                  <a:pt x="9127" y="300"/>
                  <a:pt x="8654" y="969"/>
                </a:cubicBezTo>
                <a:cubicBezTo>
                  <a:pt x="8193" y="300"/>
                  <a:pt x="7513" y="0"/>
                  <a:pt x="68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492;p44">
            <a:extLst>
              <a:ext uri="{FF2B5EF4-FFF2-40B4-BE49-F238E27FC236}">
                <a16:creationId xmlns:a16="http://schemas.microsoft.com/office/drawing/2014/main" id="{2CFA8A3C-AAFD-18DC-C929-76CA663DC92C}"/>
              </a:ext>
            </a:extLst>
          </p:cNvPr>
          <p:cNvGrpSpPr/>
          <p:nvPr/>
        </p:nvGrpSpPr>
        <p:grpSpPr>
          <a:xfrm>
            <a:off x="4381998" y="1705153"/>
            <a:ext cx="367889" cy="367889"/>
            <a:chOff x="6258200" y="1566700"/>
            <a:chExt cx="342000" cy="342000"/>
          </a:xfrm>
          <a:solidFill>
            <a:schemeClr val="bg1"/>
          </a:solidFill>
        </p:grpSpPr>
        <p:sp>
          <p:nvSpPr>
            <p:cNvPr id="4" name="Google Shape;1493;p44">
              <a:extLst>
                <a:ext uri="{FF2B5EF4-FFF2-40B4-BE49-F238E27FC236}">
                  <a16:creationId xmlns:a16="http://schemas.microsoft.com/office/drawing/2014/main" id="{E4F605D4-924A-2F5A-EAF0-A41807EB7B20}"/>
                </a:ext>
              </a:extLst>
            </p:cNvPr>
            <p:cNvSpPr/>
            <p:nvPr/>
          </p:nvSpPr>
          <p:spPr>
            <a:xfrm>
              <a:off x="6258200" y="1748925"/>
              <a:ext cx="342000" cy="114025"/>
            </a:xfrm>
            <a:custGeom>
              <a:avLst/>
              <a:gdLst/>
              <a:ahLst/>
              <a:cxnLst/>
              <a:rect l="l" t="t" r="r" b="b"/>
              <a:pathLst>
                <a:path w="13680" h="4561" extrusionOk="0">
                  <a:moveTo>
                    <a:pt x="3598" y="962"/>
                  </a:moveTo>
                  <a:lnTo>
                    <a:pt x="5056" y="1831"/>
                  </a:lnTo>
                  <a:lnTo>
                    <a:pt x="5056" y="3785"/>
                  </a:lnTo>
                  <a:lnTo>
                    <a:pt x="4002" y="3754"/>
                  </a:lnTo>
                  <a:lnTo>
                    <a:pt x="4002" y="2792"/>
                  </a:lnTo>
                  <a:lnTo>
                    <a:pt x="3195" y="2792"/>
                  </a:lnTo>
                  <a:lnTo>
                    <a:pt x="3195" y="3785"/>
                  </a:lnTo>
                  <a:lnTo>
                    <a:pt x="2171" y="3785"/>
                  </a:lnTo>
                  <a:lnTo>
                    <a:pt x="2171" y="1831"/>
                  </a:lnTo>
                  <a:lnTo>
                    <a:pt x="3598" y="962"/>
                  </a:lnTo>
                  <a:close/>
                  <a:moveTo>
                    <a:pt x="10050" y="962"/>
                  </a:moveTo>
                  <a:lnTo>
                    <a:pt x="11477" y="1831"/>
                  </a:lnTo>
                  <a:lnTo>
                    <a:pt x="11477" y="3785"/>
                  </a:lnTo>
                  <a:lnTo>
                    <a:pt x="10454" y="3754"/>
                  </a:lnTo>
                  <a:lnTo>
                    <a:pt x="10454" y="2792"/>
                  </a:lnTo>
                  <a:lnTo>
                    <a:pt x="9647" y="2792"/>
                  </a:lnTo>
                  <a:lnTo>
                    <a:pt x="9647" y="3785"/>
                  </a:lnTo>
                  <a:lnTo>
                    <a:pt x="8623" y="3785"/>
                  </a:lnTo>
                  <a:lnTo>
                    <a:pt x="8623" y="1831"/>
                  </a:lnTo>
                  <a:lnTo>
                    <a:pt x="10050" y="962"/>
                  </a:lnTo>
                  <a:close/>
                  <a:moveTo>
                    <a:pt x="3629" y="1"/>
                  </a:moveTo>
                  <a:lnTo>
                    <a:pt x="807" y="1707"/>
                  </a:lnTo>
                  <a:lnTo>
                    <a:pt x="1179" y="2420"/>
                  </a:lnTo>
                  <a:lnTo>
                    <a:pt x="1365" y="2296"/>
                  </a:lnTo>
                  <a:lnTo>
                    <a:pt x="1365" y="3785"/>
                  </a:lnTo>
                  <a:lnTo>
                    <a:pt x="0" y="3785"/>
                  </a:lnTo>
                  <a:lnTo>
                    <a:pt x="0" y="4561"/>
                  </a:lnTo>
                  <a:lnTo>
                    <a:pt x="13680" y="4561"/>
                  </a:lnTo>
                  <a:lnTo>
                    <a:pt x="13680" y="3785"/>
                  </a:lnTo>
                  <a:lnTo>
                    <a:pt x="12284" y="3754"/>
                  </a:lnTo>
                  <a:lnTo>
                    <a:pt x="12284" y="2296"/>
                  </a:lnTo>
                  <a:lnTo>
                    <a:pt x="12470" y="2389"/>
                  </a:lnTo>
                  <a:lnTo>
                    <a:pt x="12873" y="1707"/>
                  </a:lnTo>
                  <a:lnTo>
                    <a:pt x="10050" y="1"/>
                  </a:lnTo>
                  <a:lnTo>
                    <a:pt x="7228" y="1707"/>
                  </a:lnTo>
                  <a:lnTo>
                    <a:pt x="7631" y="2389"/>
                  </a:lnTo>
                  <a:lnTo>
                    <a:pt x="7817" y="2296"/>
                  </a:lnTo>
                  <a:lnTo>
                    <a:pt x="7817" y="3754"/>
                  </a:lnTo>
                  <a:lnTo>
                    <a:pt x="5863" y="3754"/>
                  </a:lnTo>
                  <a:lnTo>
                    <a:pt x="5863" y="2296"/>
                  </a:lnTo>
                  <a:lnTo>
                    <a:pt x="6049" y="2389"/>
                  </a:lnTo>
                  <a:lnTo>
                    <a:pt x="6452" y="1707"/>
                  </a:lnTo>
                  <a:lnTo>
                    <a:pt x="36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94;p44">
              <a:extLst>
                <a:ext uri="{FF2B5EF4-FFF2-40B4-BE49-F238E27FC236}">
                  <a16:creationId xmlns:a16="http://schemas.microsoft.com/office/drawing/2014/main" id="{ECB4842D-E5BD-2699-91DC-2AAB082D6284}"/>
                </a:ext>
              </a:extLst>
            </p:cNvPr>
            <p:cNvSpPr/>
            <p:nvPr/>
          </p:nvSpPr>
          <p:spPr>
            <a:xfrm>
              <a:off x="6258200" y="1889300"/>
              <a:ext cx="342000" cy="19400"/>
            </a:xfrm>
            <a:custGeom>
              <a:avLst/>
              <a:gdLst/>
              <a:ahLst/>
              <a:cxnLst/>
              <a:rect l="l" t="t" r="r" b="b"/>
              <a:pathLst>
                <a:path w="13680" h="776" extrusionOk="0">
                  <a:moveTo>
                    <a:pt x="0" y="0"/>
                  </a:moveTo>
                  <a:lnTo>
                    <a:pt x="0" y="776"/>
                  </a:lnTo>
                  <a:lnTo>
                    <a:pt x="13680" y="776"/>
                  </a:lnTo>
                  <a:lnTo>
                    <a:pt x="136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95;p44">
              <a:extLst>
                <a:ext uri="{FF2B5EF4-FFF2-40B4-BE49-F238E27FC236}">
                  <a16:creationId xmlns:a16="http://schemas.microsoft.com/office/drawing/2014/main" id="{164F1002-7434-FA44-F35D-401D80EA36B3}"/>
                </a:ext>
              </a:extLst>
            </p:cNvPr>
            <p:cNvSpPr/>
            <p:nvPr/>
          </p:nvSpPr>
          <p:spPr>
            <a:xfrm>
              <a:off x="6390800" y="1620200"/>
              <a:ext cx="76800" cy="58950"/>
            </a:xfrm>
            <a:custGeom>
              <a:avLst/>
              <a:gdLst/>
              <a:ahLst/>
              <a:cxnLst/>
              <a:rect l="l" t="t" r="r" b="b"/>
              <a:pathLst>
                <a:path w="3072" h="2358" extrusionOk="0">
                  <a:moveTo>
                    <a:pt x="2482" y="1"/>
                  </a:moveTo>
                  <a:lnTo>
                    <a:pt x="1272" y="1210"/>
                  </a:lnTo>
                  <a:lnTo>
                    <a:pt x="559" y="528"/>
                  </a:lnTo>
                  <a:lnTo>
                    <a:pt x="0" y="1086"/>
                  </a:lnTo>
                  <a:lnTo>
                    <a:pt x="1272" y="2358"/>
                  </a:lnTo>
                  <a:lnTo>
                    <a:pt x="3071" y="559"/>
                  </a:lnTo>
                  <a:lnTo>
                    <a:pt x="2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96;p44">
              <a:extLst>
                <a:ext uri="{FF2B5EF4-FFF2-40B4-BE49-F238E27FC236}">
                  <a16:creationId xmlns:a16="http://schemas.microsoft.com/office/drawing/2014/main" id="{B8CFD203-C72C-B94C-61D2-C4A94E790044}"/>
                </a:ext>
              </a:extLst>
            </p:cNvPr>
            <p:cNvSpPr/>
            <p:nvPr/>
          </p:nvSpPr>
          <p:spPr>
            <a:xfrm>
              <a:off x="6331850" y="1566700"/>
              <a:ext cx="193900" cy="181475"/>
            </a:xfrm>
            <a:custGeom>
              <a:avLst/>
              <a:gdLst/>
              <a:ahLst/>
              <a:cxnLst/>
              <a:rect l="l" t="t" r="r" b="b"/>
              <a:pathLst>
                <a:path w="7756" h="7259" extrusionOk="0">
                  <a:moveTo>
                    <a:pt x="4592" y="807"/>
                  </a:moveTo>
                  <a:cubicBezTo>
                    <a:pt x="5026" y="1303"/>
                    <a:pt x="5615" y="1613"/>
                    <a:pt x="6236" y="1706"/>
                  </a:cubicBezTo>
                  <a:cubicBezTo>
                    <a:pt x="6360" y="4343"/>
                    <a:pt x="6112" y="5336"/>
                    <a:pt x="3878" y="6390"/>
                  </a:cubicBezTo>
                  <a:cubicBezTo>
                    <a:pt x="1645" y="5336"/>
                    <a:pt x="1397" y="4343"/>
                    <a:pt x="1521" y="1706"/>
                  </a:cubicBezTo>
                  <a:cubicBezTo>
                    <a:pt x="2172" y="1613"/>
                    <a:pt x="2731" y="1303"/>
                    <a:pt x="3165" y="807"/>
                  </a:cubicBezTo>
                  <a:close/>
                  <a:moveTo>
                    <a:pt x="2731" y="0"/>
                  </a:moveTo>
                  <a:cubicBezTo>
                    <a:pt x="2473" y="601"/>
                    <a:pt x="1740" y="938"/>
                    <a:pt x="922" y="938"/>
                  </a:cubicBezTo>
                  <a:cubicBezTo>
                    <a:pt x="854" y="938"/>
                    <a:pt x="784" y="936"/>
                    <a:pt x="714" y="931"/>
                  </a:cubicBezTo>
                  <a:lnTo>
                    <a:pt x="714" y="931"/>
                  </a:lnTo>
                  <a:cubicBezTo>
                    <a:pt x="807" y="3350"/>
                    <a:pt x="1" y="5708"/>
                    <a:pt x="3878" y="7259"/>
                  </a:cubicBezTo>
                  <a:cubicBezTo>
                    <a:pt x="7756" y="5708"/>
                    <a:pt x="6949" y="3381"/>
                    <a:pt x="7042" y="931"/>
                  </a:cubicBezTo>
                  <a:lnTo>
                    <a:pt x="7042" y="931"/>
                  </a:lnTo>
                  <a:cubicBezTo>
                    <a:pt x="6972" y="936"/>
                    <a:pt x="6903" y="938"/>
                    <a:pt x="6834" y="938"/>
                  </a:cubicBezTo>
                  <a:cubicBezTo>
                    <a:pt x="6016" y="938"/>
                    <a:pt x="5283" y="601"/>
                    <a:pt x="50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47;p44">
            <a:extLst>
              <a:ext uri="{FF2B5EF4-FFF2-40B4-BE49-F238E27FC236}">
                <a16:creationId xmlns:a16="http://schemas.microsoft.com/office/drawing/2014/main" id="{45EACB1F-378E-0D01-7DCB-0F1388FE9824}"/>
              </a:ext>
            </a:extLst>
          </p:cNvPr>
          <p:cNvGrpSpPr/>
          <p:nvPr/>
        </p:nvGrpSpPr>
        <p:grpSpPr>
          <a:xfrm>
            <a:off x="7066351" y="1742233"/>
            <a:ext cx="389592" cy="367809"/>
            <a:chOff x="6258200" y="2119600"/>
            <a:chExt cx="362175" cy="341925"/>
          </a:xfrm>
          <a:solidFill>
            <a:schemeClr val="bg1"/>
          </a:solidFill>
        </p:grpSpPr>
        <p:sp>
          <p:nvSpPr>
            <p:cNvPr id="15" name="Google Shape;1448;p44">
              <a:extLst>
                <a:ext uri="{FF2B5EF4-FFF2-40B4-BE49-F238E27FC236}">
                  <a16:creationId xmlns:a16="http://schemas.microsoft.com/office/drawing/2014/main" id="{2F51E2BE-0F86-A28A-5CF2-EE9E8433A87B}"/>
                </a:ext>
              </a:extLst>
            </p:cNvPr>
            <p:cNvSpPr/>
            <p:nvPr/>
          </p:nvSpPr>
          <p:spPr>
            <a:xfrm>
              <a:off x="6487725" y="2349150"/>
              <a:ext cx="65950" cy="66725"/>
            </a:xfrm>
            <a:custGeom>
              <a:avLst/>
              <a:gdLst/>
              <a:ahLst/>
              <a:cxnLst/>
              <a:rect l="l" t="t" r="r" b="b"/>
              <a:pathLst>
                <a:path w="2638" h="2669" extrusionOk="0">
                  <a:moveTo>
                    <a:pt x="931" y="0"/>
                  </a:moveTo>
                  <a:lnTo>
                    <a:pt x="931" y="931"/>
                  </a:lnTo>
                  <a:lnTo>
                    <a:pt x="1" y="931"/>
                  </a:lnTo>
                  <a:lnTo>
                    <a:pt x="1" y="1738"/>
                  </a:lnTo>
                  <a:lnTo>
                    <a:pt x="931" y="1738"/>
                  </a:lnTo>
                  <a:lnTo>
                    <a:pt x="931" y="2668"/>
                  </a:lnTo>
                  <a:lnTo>
                    <a:pt x="1738" y="2668"/>
                  </a:lnTo>
                  <a:lnTo>
                    <a:pt x="1738" y="1738"/>
                  </a:lnTo>
                  <a:lnTo>
                    <a:pt x="2637" y="1738"/>
                  </a:lnTo>
                  <a:lnTo>
                    <a:pt x="2637" y="931"/>
                  </a:lnTo>
                  <a:lnTo>
                    <a:pt x="1738" y="931"/>
                  </a:lnTo>
                  <a:lnTo>
                    <a:pt x="17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9;p44">
              <a:extLst>
                <a:ext uri="{FF2B5EF4-FFF2-40B4-BE49-F238E27FC236}">
                  <a16:creationId xmlns:a16="http://schemas.microsoft.com/office/drawing/2014/main" id="{2D4B5E11-82E5-9235-3229-EC027D695C92}"/>
                </a:ext>
              </a:extLst>
            </p:cNvPr>
            <p:cNvSpPr/>
            <p:nvPr/>
          </p:nvSpPr>
          <p:spPr>
            <a:xfrm>
              <a:off x="6349700" y="2235925"/>
              <a:ext cx="112475" cy="20200"/>
            </a:xfrm>
            <a:custGeom>
              <a:avLst/>
              <a:gdLst/>
              <a:ahLst/>
              <a:cxnLst/>
              <a:rect l="l" t="t" r="r" b="b"/>
              <a:pathLst>
                <a:path w="4499" h="808" extrusionOk="0">
                  <a:moveTo>
                    <a:pt x="0" y="1"/>
                  </a:moveTo>
                  <a:lnTo>
                    <a:pt x="0" y="807"/>
                  </a:lnTo>
                  <a:lnTo>
                    <a:pt x="4498" y="807"/>
                  </a:lnTo>
                  <a:lnTo>
                    <a:pt x="4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0;p44">
              <a:extLst>
                <a:ext uri="{FF2B5EF4-FFF2-40B4-BE49-F238E27FC236}">
                  <a16:creationId xmlns:a16="http://schemas.microsoft.com/office/drawing/2014/main" id="{B6424F60-E729-67C5-7B29-AD20CFCB2A19}"/>
                </a:ext>
              </a:extLst>
            </p:cNvPr>
            <p:cNvSpPr/>
            <p:nvPr/>
          </p:nvSpPr>
          <p:spPr>
            <a:xfrm>
              <a:off x="6258200" y="2119600"/>
              <a:ext cx="362175" cy="341925"/>
            </a:xfrm>
            <a:custGeom>
              <a:avLst/>
              <a:gdLst/>
              <a:ahLst/>
              <a:cxnLst/>
              <a:rect l="l" t="t" r="r" b="b"/>
              <a:pathLst>
                <a:path w="14487" h="13677" extrusionOk="0">
                  <a:moveTo>
                    <a:pt x="3660" y="776"/>
                  </a:moveTo>
                  <a:lnTo>
                    <a:pt x="3660" y="1335"/>
                  </a:lnTo>
                  <a:lnTo>
                    <a:pt x="2637" y="1955"/>
                  </a:lnTo>
                  <a:lnTo>
                    <a:pt x="2637" y="776"/>
                  </a:lnTo>
                  <a:close/>
                  <a:moveTo>
                    <a:pt x="5894" y="931"/>
                  </a:moveTo>
                  <a:lnTo>
                    <a:pt x="11012" y="4002"/>
                  </a:lnTo>
                  <a:lnTo>
                    <a:pt x="11012" y="4902"/>
                  </a:lnTo>
                  <a:lnTo>
                    <a:pt x="5894" y="1831"/>
                  </a:lnTo>
                  <a:lnTo>
                    <a:pt x="775" y="4902"/>
                  </a:lnTo>
                  <a:lnTo>
                    <a:pt x="775" y="4002"/>
                  </a:lnTo>
                  <a:lnTo>
                    <a:pt x="5894" y="931"/>
                  </a:lnTo>
                  <a:close/>
                  <a:moveTo>
                    <a:pt x="5894" y="2762"/>
                  </a:moveTo>
                  <a:lnTo>
                    <a:pt x="10112" y="5274"/>
                  </a:lnTo>
                  <a:lnTo>
                    <a:pt x="10112" y="7383"/>
                  </a:lnTo>
                  <a:cubicBezTo>
                    <a:pt x="9337" y="7476"/>
                    <a:pt x="8654" y="7849"/>
                    <a:pt x="8158" y="8407"/>
                  </a:cubicBezTo>
                  <a:lnTo>
                    <a:pt x="8158" y="6422"/>
                  </a:lnTo>
                  <a:lnTo>
                    <a:pt x="3660" y="6422"/>
                  </a:lnTo>
                  <a:lnTo>
                    <a:pt x="3660" y="11013"/>
                  </a:lnTo>
                  <a:lnTo>
                    <a:pt x="1737" y="11013"/>
                  </a:lnTo>
                  <a:lnTo>
                    <a:pt x="1706" y="5274"/>
                  </a:lnTo>
                  <a:lnTo>
                    <a:pt x="5894" y="2762"/>
                  </a:lnTo>
                  <a:close/>
                  <a:moveTo>
                    <a:pt x="7352" y="7228"/>
                  </a:moveTo>
                  <a:lnTo>
                    <a:pt x="7352" y="11044"/>
                  </a:lnTo>
                  <a:lnTo>
                    <a:pt x="4467" y="11044"/>
                  </a:lnTo>
                  <a:lnTo>
                    <a:pt x="4467" y="7228"/>
                  </a:lnTo>
                  <a:close/>
                  <a:moveTo>
                    <a:pt x="10494" y="8144"/>
                  </a:moveTo>
                  <a:cubicBezTo>
                    <a:pt x="11708" y="8144"/>
                    <a:pt x="12873" y="9089"/>
                    <a:pt x="12873" y="10516"/>
                  </a:cubicBezTo>
                  <a:cubicBezTo>
                    <a:pt x="12873" y="11819"/>
                    <a:pt x="11818" y="12874"/>
                    <a:pt x="10516" y="12874"/>
                  </a:cubicBezTo>
                  <a:cubicBezTo>
                    <a:pt x="8406" y="12874"/>
                    <a:pt x="7352" y="10330"/>
                    <a:pt x="8841" y="8841"/>
                  </a:cubicBezTo>
                  <a:cubicBezTo>
                    <a:pt x="9322" y="8360"/>
                    <a:pt x="9913" y="8144"/>
                    <a:pt x="10494" y="8144"/>
                  </a:cubicBezTo>
                  <a:close/>
                  <a:moveTo>
                    <a:pt x="1830" y="1"/>
                  </a:moveTo>
                  <a:lnTo>
                    <a:pt x="1830" y="2451"/>
                  </a:lnTo>
                  <a:lnTo>
                    <a:pt x="0" y="3537"/>
                  </a:lnTo>
                  <a:lnTo>
                    <a:pt x="0" y="6329"/>
                  </a:lnTo>
                  <a:lnTo>
                    <a:pt x="900" y="5770"/>
                  </a:lnTo>
                  <a:lnTo>
                    <a:pt x="900" y="11850"/>
                  </a:lnTo>
                  <a:lnTo>
                    <a:pt x="7631" y="11850"/>
                  </a:lnTo>
                  <a:cubicBezTo>
                    <a:pt x="8194" y="13045"/>
                    <a:pt x="9350" y="13677"/>
                    <a:pt x="10513" y="13677"/>
                  </a:cubicBezTo>
                  <a:cubicBezTo>
                    <a:pt x="11463" y="13677"/>
                    <a:pt x="12418" y="13256"/>
                    <a:pt x="13059" y="12377"/>
                  </a:cubicBezTo>
                  <a:cubicBezTo>
                    <a:pt x="14486" y="10454"/>
                    <a:pt x="13307" y="7694"/>
                    <a:pt x="10919" y="7383"/>
                  </a:cubicBezTo>
                  <a:lnTo>
                    <a:pt x="10919" y="5770"/>
                  </a:lnTo>
                  <a:lnTo>
                    <a:pt x="11818" y="6329"/>
                  </a:lnTo>
                  <a:lnTo>
                    <a:pt x="11818" y="3537"/>
                  </a:lnTo>
                  <a:lnTo>
                    <a:pt x="5894" y="1"/>
                  </a:lnTo>
                  <a:lnTo>
                    <a:pt x="4467" y="869"/>
                  </a:lnTo>
                  <a:lnTo>
                    <a:pt x="44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381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house price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CC160E6-82E8-5993-5046-E5205160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197" y="1539111"/>
            <a:ext cx="5783606" cy="23787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of houses by price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0AF9059-53EE-F880-1A23-087517F6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372" y="1443039"/>
            <a:ext cx="4417256" cy="31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2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1780BA-3F86-9FC8-6B6E-2EBC11B8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372" y="1443038"/>
            <a:ext cx="4417256" cy="3123915"/>
          </a:xfrm>
          <a:prstGeom prst="rect">
            <a:avLst/>
          </a:prstGeom>
        </p:spPr>
      </p:pic>
      <p:sp>
        <p:nvSpPr>
          <p:cNvPr id="810" name="Google Shape;81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of houses by price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ECC6D0-5857-6A64-93A8-178C47D99747}"/>
              </a:ext>
            </a:extLst>
          </p:cNvPr>
          <p:cNvSpPr/>
          <p:nvPr/>
        </p:nvSpPr>
        <p:spPr>
          <a:xfrm>
            <a:off x="3270738" y="3643532"/>
            <a:ext cx="309490" cy="569742"/>
          </a:xfrm>
          <a:prstGeom prst="ellipse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DE07288-B2AE-CE27-9FED-88D6E909949A}"/>
              </a:ext>
            </a:extLst>
          </p:cNvPr>
          <p:cNvCxnSpPr/>
          <p:nvPr/>
        </p:nvCxnSpPr>
        <p:spPr>
          <a:xfrm flipH="1">
            <a:off x="3523956" y="3218218"/>
            <a:ext cx="513471" cy="478302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5BA111A-D26E-B982-521B-B878A416A609}"/>
              </a:ext>
            </a:extLst>
          </p:cNvPr>
          <p:cNvSpPr txBox="1"/>
          <p:nvPr/>
        </p:nvSpPr>
        <p:spPr>
          <a:xfrm>
            <a:off x="3477875" y="2907655"/>
            <a:ext cx="330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25% most affordable houses:</a:t>
            </a:r>
          </a:p>
          <a:p>
            <a:pPr algn="ctr"/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285.000 – </a:t>
            </a:r>
            <a:r>
              <a:rPr lang="de-D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795.000 $US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83180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Open House Business Plan by Slidesgo">
  <a:themeElements>
    <a:clrScheme name="Simple Light">
      <a:dk1>
        <a:srgbClr val="283C52"/>
      </a:dk1>
      <a:lt1>
        <a:srgbClr val="FFFFFF"/>
      </a:lt1>
      <a:dk2>
        <a:srgbClr val="212121"/>
      </a:dk2>
      <a:lt2>
        <a:srgbClr val="F43D4F"/>
      </a:lt2>
      <a:accent1>
        <a:srgbClr val="F9AA41"/>
      </a:accent1>
      <a:accent2>
        <a:srgbClr val="689CA0"/>
      </a:accent2>
      <a:accent3>
        <a:srgbClr val="90BDB8"/>
      </a:accent3>
      <a:accent4>
        <a:srgbClr val="88505F"/>
      </a:accent4>
      <a:accent5>
        <a:srgbClr val="A2B7CA"/>
      </a:accent5>
      <a:accent6>
        <a:srgbClr val="9D3142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Macintosh PowerPoint</Application>
  <PresentationFormat>Bildschirmpräsentation (16:9)</PresentationFormat>
  <Paragraphs>124</Paragraphs>
  <Slides>16</Slides>
  <Notes>16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Poppins</vt:lpstr>
      <vt:lpstr>Arial</vt:lpstr>
      <vt:lpstr>Poppins SemiBold</vt:lpstr>
      <vt:lpstr>Wingdings</vt:lpstr>
      <vt:lpstr>Poppins Black</vt:lpstr>
      <vt:lpstr>Bebas Neue</vt:lpstr>
      <vt:lpstr>Anaheim</vt:lpstr>
      <vt:lpstr>Real Estate Open House Business Plan by Slidesgo</vt:lpstr>
      <vt:lpstr>DW Real Estate Data Wrangling for a better home</vt:lpstr>
      <vt:lpstr>Table of contents</vt:lpstr>
      <vt:lpstr>Buying Client: Larry Sanders</vt:lpstr>
      <vt:lpstr>Dataset</vt:lpstr>
      <vt:lpstr>Overview Covered Area</vt:lpstr>
      <vt:lpstr>Hypotheses</vt:lpstr>
      <vt:lpstr>Average house price</vt:lpstr>
      <vt:lpstr>Density of houses by price</vt:lpstr>
      <vt:lpstr>Density of houses by price</vt:lpstr>
      <vt:lpstr>Comparison of Lot Footage </vt:lpstr>
      <vt:lpstr>Waterfront: price range</vt:lpstr>
      <vt:lpstr>Average price by season</vt:lpstr>
      <vt:lpstr>Hypotheses</vt:lpstr>
      <vt:lpstr>Best fit</vt:lpstr>
      <vt:lpstr>Prospects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Real Estate Data Wrangling for a better home</dc:title>
  <cp:lastModifiedBy>Stefan Schulder</cp:lastModifiedBy>
  <cp:revision>13</cp:revision>
  <dcterms:modified xsi:type="dcterms:W3CDTF">2024-05-15T15:42:41Z</dcterms:modified>
</cp:coreProperties>
</file>