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A705-63A2-4833-AAA0-6221EDEB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4302-1F5B-4842-88A8-2C94132B3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CFC9-A3EE-4A70-A701-8EAFD092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19EF-1600-40B0-A587-39837CA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D6C7-31E1-4CA6-8167-2CEF40F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7EA1-16A9-42E5-B9DE-4A835A74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8B067-5A23-4DBD-8DA1-BCF59C95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0BCB-B602-4829-A2A2-547E915B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4810-8369-4D53-B2F4-2D6F2400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4DB8-0632-4FBA-A7CD-3C739161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E557C-D321-48EE-BBB8-EC1450059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C6DFE-C32F-401C-A3BF-E8FDEE82B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CAA1-B76A-48CC-8CC7-96DA45CB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3451-48F1-4927-87D8-0835E396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2035-D954-4A3E-93EA-77203E40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8DF-BEA6-4C2F-A292-1645ECAC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47EE-0B8D-45F5-9995-3CA2D748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E718-3F7A-4E3B-80AC-E16622D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32AD-EB02-4669-AC2C-5FF2D6C9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727E-D216-42C8-8931-0F188668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1340-A81E-47DC-8B32-5CED7B96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BBFB-A8D2-4C14-9E5D-824193F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15EC-9C60-41F9-B354-F874CCF8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5198-BDF2-49EC-90C5-5111CC72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AA02-CFEB-4CF4-A3DD-1B96FAF3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EA00-ED8F-4551-9026-372DB22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C2EF-688C-4F5F-B06E-AC7A274F2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AA81C-BA6F-439F-85E5-F35D16C4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33B8A-503F-45F7-B912-4A7F1ED1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78471-3480-4932-B4E9-4AD61DE2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FAC19-2781-423D-A120-96F01756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FE75-16E3-4299-98AE-A1B2E5AD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DDAD7-FF29-4EAD-BABD-186E45ED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E586F-1049-4700-A26C-4F1BCB8B7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D72F5-AB21-42D1-95B9-5F188273C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7FAD3-28C3-43F3-848F-813E69095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F1255-272A-4E2F-980F-BF961E8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C9059-72C8-4223-80A8-943FC90B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224C8-171B-4C18-A037-3E10B71F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9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AA57-E5D7-4D07-8902-D7F7296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1ECA5-0543-413D-B11A-4F9B02B0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3ACFE-DD5B-45E0-917B-5BBAA1A7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1A8C5-AEF4-49FD-87C4-80E22E1D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1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AC3BF-1CBA-41D8-ACE7-E8B50CC7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B64C0-47F7-41C1-BF8B-FF90D4D1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BF3-25C2-4B23-A56F-2810B44B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323-8746-4594-9990-2E767428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FCDD-0A22-46BB-B343-C1B895D9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DDF37-9D7E-4CA1-B9E9-C0921EC0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9088-B22E-450D-928B-286BC95B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3D252-68EF-4C58-928E-EBF30F6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B06AF-1129-4092-BD39-141CEC9A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513D-757B-45F4-AA00-9C961BB3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93C3F-78E6-4CDB-AD4B-2EA1EB8C7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7CB39-0671-46EE-AC18-8DCC9B5F2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917BE-347B-4270-9C05-EF4A8216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625D-9DFA-45CA-9A80-DE72EBE8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B50D5-DA96-447D-BF33-CAF68402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0AFBD-A246-49AF-A502-2F83164A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864F7-B73D-47D4-9CA8-76AF1260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67340-FCE9-496F-AC82-D9CBCCE8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361B-4D57-4C7C-BAB2-2880D9B0A36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83CB4-3041-4127-ACB9-F180E261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9096-007A-4733-A46D-80C24C252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7BFD-7810-4E18-8C2D-5602D6DD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25167-042C-4F72-8829-53228F7E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39"/>
            <a:ext cx="12192000" cy="62875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F347DFD-02C2-40BC-9802-B73DB1A1DF59}"/>
              </a:ext>
            </a:extLst>
          </p:cNvPr>
          <p:cNvSpPr/>
          <p:nvPr/>
        </p:nvSpPr>
        <p:spPr>
          <a:xfrm>
            <a:off x="-1" y="550415"/>
            <a:ext cx="1580225" cy="1260630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AD9CC8-4F60-4FAC-A975-5AE182CC8948}"/>
              </a:ext>
            </a:extLst>
          </p:cNvPr>
          <p:cNvCxnSpPr>
            <a:cxnSpLocks/>
          </p:cNvCxnSpPr>
          <p:nvPr/>
        </p:nvCxnSpPr>
        <p:spPr>
          <a:xfrm>
            <a:off x="1580224" y="1118586"/>
            <a:ext cx="5069150" cy="479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859A-9244-4F2A-80E0-53059F0BB9E0}"/>
              </a:ext>
            </a:extLst>
          </p:cNvPr>
          <p:cNvSpPr txBox="1"/>
          <p:nvPr/>
        </p:nvSpPr>
        <p:spPr>
          <a:xfrm>
            <a:off x="6649374" y="1118586"/>
            <a:ext cx="4740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buttons change to separate pages, I would like to use this as a home page to connect to the Arduino and then move to separate pages where I can perform functions that interact with the Arduino and pass data to the </a:t>
            </a:r>
            <a:r>
              <a:rPr lang="en-US" dirty="0" err="1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9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592B-BB0C-4E67-B84D-87E99377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11B1-7FEF-42D7-9872-4E985DFB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77AC5-0FFA-4FA8-B73E-EA44FBA1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26"/>
            <a:ext cx="12192000" cy="63183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C4A57C9-FB40-4DF8-AB34-D02C96208D01}"/>
              </a:ext>
            </a:extLst>
          </p:cNvPr>
          <p:cNvSpPr/>
          <p:nvPr/>
        </p:nvSpPr>
        <p:spPr>
          <a:xfrm>
            <a:off x="1020932" y="1350981"/>
            <a:ext cx="2849732" cy="87001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C2C626-C156-4972-9678-60A4CE6F215F}"/>
              </a:ext>
            </a:extLst>
          </p:cNvPr>
          <p:cNvCxnSpPr>
            <a:stCxn id="7" idx="6"/>
          </p:cNvCxnSpPr>
          <p:nvPr/>
        </p:nvCxnSpPr>
        <p:spPr>
          <a:xfrm flipV="1">
            <a:off x="3870664" y="1473693"/>
            <a:ext cx="1828800" cy="312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93D9D2-EB1C-4C4A-AEE6-30CF110E8204}"/>
              </a:ext>
            </a:extLst>
          </p:cNvPr>
          <p:cNvSpPr txBox="1"/>
          <p:nvPr/>
        </p:nvSpPr>
        <p:spPr>
          <a:xfrm>
            <a:off x="5699464" y="1027905"/>
            <a:ext cx="5122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shows available USB connections</a:t>
            </a:r>
          </a:p>
          <a:p>
            <a:r>
              <a:rPr lang="en-US" dirty="0"/>
              <a:t>Looking for connection to Arduino</a:t>
            </a:r>
          </a:p>
          <a:p>
            <a:r>
              <a:rPr lang="en-US" dirty="0"/>
              <a:t>Connection options will always be “COM”+#</a:t>
            </a:r>
          </a:p>
        </p:txBody>
      </p:sp>
    </p:spTree>
    <p:extLst>
      <p:ext uri="{BB962C8B-B14F-4D97-AF65-F5344CB8AC3E}">
        <p14:creationId xmlns:p14="http://schemas.microsoft.com/office/powerpoint/2010/main" val="250275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C4534-8DED-408A-927E-7E634534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71"/>
            <a:ext cx="12192000" cy="63100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740F901-9ECB-4720-952D-9DD5EFA55FFB}"/>
              </a:ext>
            </a:extLst>
          </p:cNvPr>
          <p:cNvSpPr/>
          <p:nvPr/>
        </p:nvSpPr>
        <p:spPr>
          <a:xfrm>
            <a:off x="1012054" y="1198485"/>
            <a:ext cx="3657600" cy="1029810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007963-D31E-4201-A5A5-CE181351D42E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669654" y="1260629"/>
            <a:ext cx="2095130" cy="452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DC8ABD-85B3-4516-854E-4EB1EE9C395E}"/>
              </a:ext>
            </a:extLst>
          </p:cNvPr>
          <p:cNvSpPr txBox="1"/>
          <p:nvPr/>
        </p:nvSpPr>
        <p:spPr>
          <a:xfrm>
            <a:off x="6764783" y="878889"/>
            <a:ext cx="4882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selection  from drop down and clicking connect button will attempt to connect to Arduino</a:t>
            </a:r>
          </a:p>
          <a:p>
            <a:r>
              <a:rPr lang="en-US" dirty="0"/>
              <a:t>A “ping” and response from the Arduino confirms connection, if connection is successful the button turns blue.</a:t>
            </a:r>
          </a:p>
          <a:p>
            <a:endParaRPr lang="en-US" dirty="0"/>
          </a:p>
          <a:p>
            <a:r>
              <a:rPr lang="en-US" dirty="0"/>
              <a:t>Multiple variables can confirm connection:</a:t>
            </a:r>
          </a:p>
          <a:p>
            <a:r>
              <a:rPr lang="en-US" dirty="0"/>
              <a:t>Variable that changes from 0-&gt;1 when connected</a:t>
            </a:r>
          </a:p>
          <a:p>
            <a:r>
              <a:rPr lang="en-US" dirty="0"/>
              <a:t>Can check button color</a:t>
            </a:r>
          </a:p>
          <a:p>
            <a:r>
              <a:rPr lang="en-US" dirty="0"/>
              <a:t>Can check variable that defines COM number to see if available  </a:t>
            </a:r>
          </a:p>
        </p:txBody>
      </p:sp>
    </p:spTree>
    <p:extLst>
      <p:ext uri="{BB962C8B-B14F-4D97-AF65-F5344CB8AC3E}">
        <p14:creationId xmlns:p14="http://schemas.microsoft.com/office/powerpoint/2010/main" val="83803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17EB2-A443-409F-9C94-7568683D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62" y="0"/>
            <a:ext cx="6193876" cy="68808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88B767-F38E-4C4F-96C2-5203CCE34F63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716567" y="2627215"/>
            <a:ext cx="4625266" cy="108365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F64883-1440-4CA6-8B72-9AF23A9040B7}"/>
              </a:ext>
            </a:extLst>
          </p:cNvPr>
          <p:cNvCxnSpPr>
            <a:cxnSpLocks/>
          </p:cNvCxnSpPr>
          <p:nvPr/>
        </p:nvCxnSpPr>
        <p:spPr>
          <a:xfrm flipV="1">
            <a:off x="2201662" y="5761608"/>
            <a:ext cx="4225771" cy="10653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B1A9BE-B120-4431-9380-4ED71A474417}"/>
              </a:ext>
            </a:extLst>
          </p:cNvPr>
          <p:cNvCxnSpPr>
            <a:cxnSpLocks/>
          </p:cNvCxnSpPr>
          <p:nvPr/>
        </p:nvCxnSpPr>
        <p:spPr>
          <a:xfrm>
            <a:off x="3204839" y="5601810"/>
            <a:ext cx="322259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B72D3-ED38-4125-967A-8247FCEA413D}"/>
              </a:ext>
            </a:extLst>
          </p:cNvPr>
          <p:cNvCxnSpPr>
            <a:cxnSpLocks/>
          </p:cNvCxnSpPr>
          <p:nvPr/>
        </p:nvCxnSpPr>
        <p:spPr>
          <a:xfrm flipV="1">
            <a:off x="1855433" y="4030463"/>
            <a:ext cx="5157926" cy="55041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AD9F60-88DF-40AC-8D79-12CA1FF8F8B4}"/>
              </a:ext>
            </a:extLst>
          </p:cNvPr>
          <p:cNvSpPr txBox="1"/>
          <p:nvPr/>
        </p:nvSpPr>
        <p:spPr>
          <a:xfrm>
            <a:off x="7341833" y="2150161"/>
            <a:ext cx="344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is where I define the COM #, I can’t get this COM# until the connect button is pressed, so I don’t know how I can get it inside __</a:t>
            </a:r>
            <a:r>
              <a:rPr lang="en-US" sz="1400" dirty="0" err="1"/>
              <a:t>init</a:t>
            </a:r>
            <a:r>
              <a:rPr lang="en-US" sz="1400" dirty="0"/>
              <a:t>__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92B5D5-314B-4C19-914D-AF0E45F0DB28}"/>
              </a:ext>
            </a:extLst>
          </p:cNvPr>
          <p:cNvCxnSpPr/>
          <p:nvPr/>
        </p:nvCxnSpPr>
        <p:spPr>
          <a:xfrm>
            <a:off x="6096000" y="1518082"/>
            <a:ext cx="124583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4C18E8-CA89-421E-88A0-85C867515993}"/>
              </a:ext>
            </a:extLst>
          </p:cNvPr>
          <p:cNvSpPr txBox="1"/>
          <p:nvPr/>
        </p:nvSpPr>
        <p:spPr>
          <a:xfrm>
            <a:off x="7341833" y="1333416"/>
            <a:ext cx="3817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Connection Button, when this is clicked I go into “</a:t>
            </a:r>
            <a:r>
              <a:rPr lang="en-US" sz="1400" dirty="0" err="1"/>
              <a:t>connect_press</a:t>
            </a:r>
            <a:r>
              <a:rPr lang="en-US" sz="1400" dirty="0"/>
              <a:t>” method and then the variable from the drop down menu is pulled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71A8F3-C849-435E-9502-FB8137E56BB7}"/>
              </a:ext>
            </a:extLst>
          </p:cNvPr>
          <p:cNvCxnSpPr/>
          <p:nvPr/>
        </p:nvCxnSpPr>
        <p:spPr>
          <a:xfrm flipH="1">
            <a:off x="2015231" y="1864311"/>
            <a:ext cx="5326602" cy="15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B6C356-D51E-42DA-A8B5-6BEE49B7A63D}"/>
              </a:ext>
            </a:extLst>
          </p:cNvPr>
          <p:cNvSpPr txBox="1"/>
          <p:nvPr/>
        </p:nvSpPr>
        <p:spPr>
          <a:xfrm>
            <a:off x="6937899" y="3454669"/>
            <a:ext cx="4625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Arduino_data</a:t>
            </a:r>
            <a:r>
              <a:rPr lang="en-US" sz="1400" dirty="0"/>
              <a:t> is the variable that will allow me to communicate with the Arduino. This is the variable I would ideally be able to pass between classes, but again because I can’t define COM# without a button press I can’t define </a:t>
            </a:r>
            <a:r>
              <a:rPr lang="en-US" sz="1400" dirty="0" err="1"/>
              <a:t>Arduino_data</a:t>
            </a:r>
            <a:r>
              <a:rPr lang="en-US" sz="1400" dirty="0"/>
              <a:t> without a button press and therefore cannot define inside __</a:t>
            </a:r>
            <a:r>
              <a:rPr lang="en-US" sz="1400" dirty="0" err="1"/>
              <a:t>init</a:t>
            </a:r>
            <a:r>
              <a:rPr lang="en-US" sz="1400" dirty="0"/>
              <a:t>__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57C3DC-4559-442E-BF09-A654F3E222D2}"/>
              </a:ext>
            </a:extLst>
          </p:cNvPr>
          <p:cNvSpPr txBox="1"/>
          <p:nvPr/>
        </p:nvSpPr>
        <p:spPr>
          <a:xfrm>
            <a:off x="6427433" y="5418932"/>
            <a:ext cx="3755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 and button color that are defined if connection is successful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F856B8-EE01-4C9D-9F55-24B0401FE9B3}"/>
              </a:ext>
            </a:extLst>
          </p:cNvPr>
          <p:cNvCxnSpPr/>
          <p:nvPr/>
        </p:nvCxnSpPr>
        <p:spPr>
          <a:xfrm>
            <a:off x="1677880" y="79899"/>
            <a:ext cx="5841506" cy="248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193F87-91C1-4CF3-A208-3F986547742A}"/>
              </a:ext>
            </a:extLst>
          </p:cNvPr>
          <p:cNvSpPr txBox="1"/>
          <p:nvPr/>
        </p:nvSpPr>
        <p:spPr>
          <a:xfrm>
            <a:off x="7599284" y="195309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HomPage</a:t>
            </a:r>
            <a:r>
              <a:rPr lang="en-US" dirty="0"/>
              <a:t> class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CD181-BD4D-49D4-846A-7ED1CE3F7D0A}"/>
              </a:ext>
            </a:extLst>
          </p:cNvPr>
          <p:cNvCxnSpPr/>
          <p:nvPr/>
        </p:nvCxnSpPr>
        <p:spPr>
          <a:xfrm>
            <a:off x="2015231" y="1775534"/>
            <a:ext cx="4296792" cy="32936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2A8ED98-F383-4E17-B590-366C7678F362}"/>
              </a:ext>
            </a:extLst>
          </p:cNvPr>
          <p:cNvSpPr txBox="1"/>
          <p:nvPr/>
        </p:nvSpPr>
        <p:spPr>
          <a:xfrm>
            <a:off x="6312022" y="4849666"/>
            <a:ext cx="411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con_decide</a:t>
            </a:r>
            <a:r>
              <a:rPr lang="en-US" sz="1400" dirty="0"/>
              <a:t> variable is originally defined in __</a:t>
            </a:r>
            <a:r>
              <a:rPr lang="en-US" sz="1400" dirty="0" err="1"/>
              <a:t>init</a:t>
            </a:r>
            <a:r>
              <a:rPr lang="en-US" sz="1400" dirty="0"/>
              <a:t>__</a:t>
            </a:r>
          </a:p>
          <a:p>
            <a:r>
              <a:rPr lang="en-US" sz="1400" dirty="0"/>
              <a:t>Changed to 1 when connection is successful</a:t>
            </a:r>
          </a:p>
        </p:txBody>
      </p:sp>
    </p:spTree>
    <p:extLst>
      <p:ext uri="{BB962C8B-B14F-4D97-AF65-F5344CB8AC3E}">
        <p14:creationId xmlns:p14="http://schemas.microsoft.com/office/powerpoint/2010/main" val="197928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FDC48-6401-4B85-86A3-2A719C09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77"/>
            <a:ext cx="12192000" cy="62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8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F59BC-05C0-483F-A013-3541AB8E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17975" cy="41814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219CAF-98BB-4DAE-8964-4DFE259646AC}"/>
              </a:ext>
            </a:extLst>
          </p:cNvPr>
          <p:cNvCxnSpPr/>
          <p:nvPr/>
        </p:nvCxnSpPr>
        <p:spPr>
          <a:xfrm>
            <a:off x="2121763" y="71021"/>
            <a:ext cx="6258757" cy="275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BD681A-847F-43D3-B99F-1460CEB721A3}"/>
              </a:ext>
            </a:extLst>
          </p:cNvPr>
          <p:cNvSpPr txBox="1"/>
          <p:nvPr/>
        </p:nvSpPr>
        <p:spPr>
          <a:xfrm>
            <a:off x="8540317" y="248575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ProgrammingPage</a:t>
            </a:r>
            <a:r>
              <a:rPr lang="en-US" dirty="0"/>
              <a:t>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10F766-1E5B-4DB3-B3B3-9479C1922130}"/>
              </a:ext>
            </a:extLst>
          </p:cNvPr>
          <p:cNvCxnSpPr/>
          <p:nvPr/>
        </p:nvCxnSpPr>
        <p:spPr>
          <a:xfrm>
            <a:off x="3480047" y="3258105"/>
            <a:ext cx="47850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6C5B09-5D0B-4D62-AF01-6CCBE6D093F0}"/>
              </a:ext>
            </a:extLst>
          </p:cNvPr>
          <p:cNvSpPr txBox="1"/>
          <p:nvPr/>
        </p:nvSpPr>
        <p:spPr>
          <a:xfrm>
            <a:off x="8380520" y="3151573"/>
            <a:ext cx="321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allows me to access anything defined inside __</a:t>
            </a:r>
            <a:r>
              <a:rPr lang="en-US" sz="1400" dirty="0" err="1"/>
              <a:t>init</a:t>
            </a:r>
            <a:r>
              <a:rPr lang="en-US" sz="1400" dirty="0"/>
              <a:t>__ in </a:t>
            </a:r>
            <a:r>
              <a:rPr lang="en-US" sz="1400" dirty="0" err="1"/>
              <a:t>HomePage</a:t>
            </a:r>
            <a:r>
              <a:rPr lang="en-US" sz="1400" dirty="0"/>
              <a:t> class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BD7689-C5C3-4B8D-9738-32F3424ED0E1}"/>
              </a:ext>
            </a:extLst>
          </p:cNvPr>
          <p:cNvCxnSpPr/>
          <p:nvPr/>
        </p:nvCxnSpPr>
        <p:spPr>
          <a:xfrm>
            <a:off x="3249227" y="3852909"/>
            <a:ext cx="5291090" cy="248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917382-DC0E-4619-BAFB-E252D1E7A877}"/>
              </a:ext>
            </a:extLst>
          </p:cNvPr>
          <p:cNvSpPr txBox="1"/>
          <p:nvPr/>
        </p:nvSpPr>
        <p:spPr>
          <a:xfrm>
            <a:off x="8620217" y="3923930"/>
            <a:ext cx="3169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con_decide</a:t>
            </a:r>
            <a:r>
              <a:rPr lang="en-US" sz="1400" dirty="0"/>
              <a:t> is always zero when accessed here, even if I connect to Arduino using the button connection which uses a different method to switch </a:t>
            </a:r>
            <a:r>
              <a:rPr lang="en-US" sz="1400" dirty="0" err="1"/>
              <a:t>con_decide</a:t>
            </a:r>
            <a:r>
              <a:rPr lang="en-US" sz="1400" dirty="0"/>
              <a:t> to 1, when accessing here it remains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0E1E7-45CE-4129-B5DA-8EABED97B409}"/>
              </a:ext>
            </a:extLst>
          </p:cNvPr>
          <p:cNvSpPr txBox="1"/>
          <p:nvPr/>
        </p:nvSpPr>
        <p:spPr>
          <a:xfrm>
            <a:off x="492056" y="4252496"/>
            <a:ext cx="763479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 there a way to access a variable defined outside of __</a:t>
            </a:r>
            <a:r>
              <a:rPr lang="en-US" dirty="0" err="1"/>
              <a:t>init</a:t>
            </a:r>
            <a:r>
              <a:rPr lang="en-US" dirty="0"/>
              <a:t>__ from a separate class?</a:t>
            </a:r>
          </a:p>
          <a:p>
            <a:endParaRPr lang="en-US" dirty="0"/>
          </a:p>
          <a:p>
            <a:r>
              <a:rPr lang="en-US" dirty="0"/>
              <a:t>If I define a variable inside __</a:t>
            </a:r>
            <a:r>
              <a:rPr lang="en-US" dirty="0" err="1"/>
              <a:t>init</a:t>
            </a:r>
            <a:r>
              <a:rPr lang="en-US" dirty="0"/>
              <a:t>__ and then change it via the button click, if I later try to access that variable from a different class it always pulls the original value, not the new value the variable is changed to from the button click</a:t>
            </a:r>
          </a:p>
          <a:p>
            <a:endParaRPr lang="en-US" dirty="0"/>
          </a:p>
          <a:p>
            <a:r>
              <a:rPr lang="en-US" dirty="0"/>
              <a:t>In this case specifically I am looking for a way to access </a:t>
            </a:r>
            <a:r>
              <a:rPr lang="en-US" dirty="0" err="1"/>
              <a:t>arduino_data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2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67BE-65E4-460E-B7BA-08E783A0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C83F-1202-4B39-BC0F-542C96B7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 can’t access </a:t>
            </a:r>
            <a:r>
              <a:rPr lang="en-US" dirty="0" err="1"/>
              <a:t>Arduino_data</a:t>
            </a:r>
            <a:r>
              <a:rPr lang="en-US" dirty="0"/>
              <a:t> variable when in </a:t>
            </a:r>
            <a:r>
              <a:rPr lang="en-US" dirty="0" err="1"/>
              <a:t>ProgrammingPage</a:t>
            </a:r>
            <a:r>
              <a:rPr lang="en-US" dirty="0"/>
              <a:t> class because it isn’t defined inside __</a:t>
            </a:r>
            <a:r>
              <a:rPr lang="en-US" dirty="0" err="1"/>
              <a:t>init</a:t>
            </a:r>
            <a:r>
              <a:rPr lang="en-US" dirty="0"/>
              <a:t>__ in </a:t>
            </a:r>
            <a:r>
              <a:rPr lang="en-US" dirty="0" err="1"/>
              <a:t>HomePage</a:t>
            </a:r>
            <a:endParaRPr lang="en-US" dirty="0"/>
          </a:p>
          <a:p>
            <a:r>
              <a:rPr lang="en-US" dirty="0"/>
              <a:t>Is there a way to access </a:t>
            </a:r>
            <a:r>
              <a:rPr lang="en-US" dirty="0" err="1"/>
              <a:t>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8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450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Neufeld</dc:creator>
  <cp:lastModifiedBy>Alex Neufeld</cp:lastModifiedBy>
  <cp:revision>8</cp:revision>
  <dcterms:created xsi:type="dcterms:W3CDTF">2020-10-25T18:47:18Z</dcterms:created>
  <dcterms:modified xsi:type="dcterms:W3CDTF">2020-10-27T02:43:27Z</dcterms:modified>
</cp:coreProperties>
</file>