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8412-A847-4BDB-87DD-4A38223C2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Strava</a:t>
            </a:r>
            <a:r>
              <a:rPr lang="en-US" dirty="0"/>
              <a:t>, EDA, and Me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93EF0-9D69-4446-B643-253D0A7F7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all those activity logs more useful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71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5A8D-C451-42F2-93A6-274F2A6A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295400"/>
            <a:ext cx="3399629" cy="1600200"/>
          </a:xfrm>
        </p:spPr>
        <p:txBody>
          <a:bodyPr/>
          <a:lstStyle/>
          <a:p>
            <a:r>
              <a:rPr lang="en-US" dirty="0"/>
              <a:t>Statistical Question / Hypothesis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7A6C-99A4-4BD7-88F1-3BADF4363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124201"/>
            <a:ext cx="3399628" cy="2895599"/>
          </a:xfrm>
        </p:spPr>
        <p:txBody>
          <a:bodyPr/>
          <a:lstStyle/>
          <a:p>
            <a:r>
              <a:rPr lang="en-US" dirty="0"/>
              <a:t>Which factor(s) have the greatest impact on average cycling speed over time?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FAADE-539A-49AE-8E06-0DD122EF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645" y="3514444"/>
            <a:ext cx="6897589" cy="200679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6D9415-41A7-40AF-ADD5-CAEFA1C9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40" y="1524000"/>
            <a:ext cx="43338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70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33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Strava, EDA, and Me</vt:lpstr>
      <vt:lpstr>Statistical Question / Hypothesis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Strava, EDA, and Me</dc:title>
  <dc:creator>Neugebauer, Frank</dc:creator>
  <cp:lastModifiedBy>Neugebauer, Frank</cp:lastModifiedBy>
  <cp:revision>4</cp:revision>
  <dcterms:created xsi:type="dcterms:W3CDTF">2019-02-25T14:54:53Z</dcterms:created>
  <dcterms:modified xsi:type="dcterms:W3CDTF">2019-02-25T15:08:35Z</dcterms:modified>
</cp:coreProperties>
</file>