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8412-A847-4BDB-87DD-4A38223C2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Strava</a:t>
            </a:r>
            <a:r>
              <a:rPr lang="en-US" dirty="0"/>
              <a:t>, EDA, and 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93EF0-9D69-4446-B643-253D0A7F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all those activity logs more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7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A8D-C451-42F2-93A6-274F2A6A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5400"/>
            <a:ext cx="3399629" cy="1600200"/>
          </a:xfrm>
        </p:spPr>
        <p:txBody>
          <a:bodyPr/>
          <a:lstStyle/>
          <a:p>
            <a:r>
              <a:rPr lang="en-US" dirty="0"/>
              <a:t>01. Statistical Question / Hypothesis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7A6C-99A4-4BD7-88F1-3BADF436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4201"/>
            <a:ext cx="3399628" cy="2895599"/>
          </a:xfrm>
        </p:spPr>
        <p:txBody>
          <a:bodyPr/>
          <a:lstStyle/>
          <a:p>
            <a:r>
              <a:rPr lang="en-US" dirty="0"/>
              <a:t>Which factor(s) have the greatest impact on average cycling speed over time?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FAADE-539A-49AE-8E06-0DD122EF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45" y="3514444"/>
            <a:ext cx="6897589" cy="20067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D9415-41A7-40AF-ADD5-CAEFA1C9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40" y="1524000"/>
            <a:ext cx="4333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A8D-C451-42F2-93A6-274F2A6A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704970"/>
            <a:ext cx="3831771" cy="2830286"/>
          </a:xfrm>
        </p:spPr>
        <p:txBody>
          <a:bodyPr/>
          <a:lstStyle/>
          <a:p>
            <a:r>
              <a:rPr lang="en-GB" dirty="0"/>
              <a:t>02. A minimum of 5 variables in your dataset used during your analysis. Consider what you think could have an impact on your question.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D891EF-146F-42DC-AEB4-609C6AA0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846" y="1473926"/>
            <a:ext cx="68884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– this specifies the type of activity; there are 14 categories including ‘</a:t>
            </a:r>
            <a:r>
              <a:rPr lang="en-US" dirty="0" err="1"/>
              <a:t>VirtualRide</a:t>
            </a:r>
            <a:r>
              <a:rPr lang="en-US" dirty="0"/>
              <a:t>’, ‘Ride’, ‘Run’, and ‘Swim’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distance_mi</a:t>
            </a:r>
            <a:r>
              <a:rPr lang="en-US" dirty="0"/>
              <a:t> – the distance traveled in miles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moving_time</a:t>
            </a:r>
            <a:r>
              <a:rPr lang="en-US" dirty="0"/>
              <a:t> – the number of minutes moving (versus elapsed)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total_elevation_gain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the amount of climbing (in feet) for an activity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gear_id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the gear used (e.g., which bike or running shoe)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avg_speed_mph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the average speed for a given activity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average_watts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for cycling, the average power produced for a given activity, measured in watts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average_heartrate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how fast my heart was beating on average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average_temperature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in degrees Celsius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7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8AF3-F334-46F3-B99C-0712C556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a histogram of each of the variables.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8C3A8-2D0C-48B1-BD19-F553D83C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 your summary and analysis, identify any outliers and explain the reasoning for them being outliers and how you believe they should be handled.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D1890-245A-4545-8CFA-9251C423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556247"/>
            <a:ext cx="2343150" cy="183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46228-7B63-40DA-A35F-D4829FAE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214" y="530119"/>
            <a:ext cx="2356306" cy="18381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A582BD-1717-428A-97F5-C10A1761C41F}"/>
              </a:ext>
            </a:extLst>
          </p:cNvPr>
          <p:cNvSpPr/>
          <p:nvPr/>
        </p:nvSpPr>
        <p:spPr>
          <a:xfrm>
            <a:off x="9736732" y="1942012"/>
            <a:ext cx="531223" cy="46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D8329B-D5AE-435C-9568-E9E37AE09DA5}"/>
              </a:ext>
            </a:extLst>
          </p:cNvPr>
          <p:cNvSpPr/>
          <p:nvPr/>
        </p:nvSpPr>
        <p:spPr>
          <a:xfrm>
            <a:off x="6997334" y="1955073"/>
            <a:ext cx="531223" cy="46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D0F0C-1F6D-49BA-BB69-3DA20FFF1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958" y="2551423"/>
            <a:ext cx="2358316" cy="181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4F965-1F86-41C0-B0F3-D568B944A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269" y="2544890"/>
            <a:ext cx="2365525" cy="1812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E128F-2920-4F25-B8A6-706BC42A9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958" y="4603207"/>
            <a:ext cx="2367476" cy="1812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D2F1C-C174-4A1F-9A7E-D2194155F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397" y="4577079"/>
            <a:ext cx="2345397" cy="183813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B8A4E1-3106-4804-B906-E284C6C3A484}"/>
              </a:ext>
            </a:extLst>
          </p:cNvPr>
          <p:cNvSpPr/>
          <p:nvPr/>
        </p:nvSpPr>
        <p:spPr>
          <a:xfrm>
            <a:off x="5918023" y="5945425"/>
            <a:ext cx="639531" cy="533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72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356-E44F-4E0A-ADE7-8E44244D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 your summary and analysis, identify any outliers and explain the reasoning for them being outliers and how you believe they should be handled.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4381-00DE-41A2-8E5E-40E559B4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258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Strava, EDA, and Me</vt:lpstr>
      <vt:lpstr>01. Statistical Question / Hypothesis</vt:lpstr>
      <vt:lpstr>02. A minimum of 5 variables in your dataset used during your analysis. Consider what you think could have an impact on your question.</vt:lpstr>
      <vt:lpstr>Include a histogram of each of the variables.</vt:lpstr>
      <vt:lpstr>In your summary and analysis, identify any outliers and explain the reasoning for them being outliers and how you believe they should be handled.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Strava, EDA, and Me</dc:title>
  <dc:creator>Neugebauer, Frank</dc:creator>
  <cp:lastModifiedBy>Neugebauer, Frank</cp:lastModifiedBy>
  <cp:revision>12</cp:revision>
  <dcterms:created xsi:type="dcterms:W3CDTF">2019-02-25T14:54:53Z</dcterms:created>
  <dcterms:modified xsi:type="dcterms:W3CDTF">2019-02-26T01:12:38Z</dcterms:modified>
</cp:coreProperties>
</file>