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696" r:id="rId3"/>
    <p:sldMasterId id="2147483725" r:id="rId4"/>
    <p:sldMasterId id="2147483764" r:id="rId5"/>
  </p:sldMasterIdLst>
  <p:notesMasterIdLst>
    <p:notesMasterId r:id="rId99"/>
  </p:notesMasterIdLst>
  <p:sldIdLst>
    <p:sldId id="256" r:id="rId6"/>
    <p:sldId id="281" r:id="rId7"/>
    <p:sldId id="341" r:id="rId8"/>
    <p:sldId id="340" r:id="rId9"/>
    <p:sldId id="279" r:id="rId10"/>
    <p:sldId id="355" r:id="rId11"/>
    <p:sldId id="339" r:id="rId12"/>
    <p:sldId id="352" r:id="rId13"/>
    <p:sldId id="282" r:id="rId14"/>
    <p:sldId id="361" r:id="rId15"/>
    <p:sldId id="360" r:id="rId16"/>
    <p:sldId id="359" r:id="rId17"/>
    <p:sldId id="283" r:id="rId18"/>
    <p:sldId id="363" r:id="rId19"/>
    <p:sldId id="381" r:id="rId20"/>
    <p:sldId id="380" r:id="rId21"/>
    <p:sldId id="379" r:id="rId22"/>
    <p:sldId id="382" r:id="rId23"/>
    <p:sldId id="287" r:id="rId24"/>
    <p:sldId id="356" r:id="rId25"/>
    <p:sldId id="357" r:id="rId26"/>
    <p:sldId id="353" r:id="rId27"/>
    <p:sldId id="358" r:id="rId28"/>
    <p:sldId id="368" r:id="rId29"/>
    <p:sldId id="257" r:id="rId30"/>
    <p:sldId id="342" r:id="rId31"/>
    <p:sldId id="259" r:id="rId32"/>
    <p:sldId id="284" r:id="rId33"/>
    <p:sldId id="285" r:id="rId34"/>
    <p:sldId id="286" r:id="rId35"/>
    <p:sldId id="369" r:id="rId36"/>
    <p:sldId id="293" r:id="rId37"/>
    <p:sldId id="288" r:id="rId38"/>
    <p:sldId id="292" r:id="rId39"/>
    <p:sldId id="291" r:id="rId40"/>
    <p:sldId id="290" r:id="rId41"/>
    <p:sldId id="289" r:id="rId42"/>
    <p:sldId id="383" r:id="rId43"/>
    <p:sldId id="261" r:id="rId44"/>
    <p:sldId id="294" r:id="rId45"/>
    <p:sldId id="337" r:id="rId46"/>
    <p:sldId id="299" r:id="rId47"/>
    <p:sldId id="309" r:id="rId48"/>
    <p:sldId id="298" r:id="rId49"/>
    <p:sldId id="297" r:id="rId50"/>
    <p:sldId id="296" r:id="rId51"/>
    <p:sldId id="295" r:id="rId52"/>
    <p:sldId id="301" r:id="rId53"/>
    <p:sldId id="303" r:id="rId54"/>
    <p:sldId id="304" r:id="rId55"/>
    <p:sldId id="302" r:id="rId56"/>
    <p:sldId id="307" r:id="rId57"/>
    <p:sldId id="308" r:id="rId58"/>
    <p:sldId id="263" r:id="rId59"/>
    <p:sldId id="367" r:id="rId60"/>
    <p:sldId id="333" r:id="rId61"/>
    <p:sldId id="334" r:id="rId62"/>
    <p:sldId id="370" r:id="rId63"/>
    <p:sldId id="265" r:id="rId64"/>
    <p:sldId id="306" r:id="rId65"/>
    <p:sldId id="321" r:id="rId66"/>
    <p:sldId id="323" r:id="rId67"/>
    <p:sldId id="325" r:id="rId68"/>
    <p:sldId id="322" r:id="rId69"/>
    <p:sldId id="277" r:id="rId70"/>
    <p:sldId id="378" r:id="rId71"/>
    <p:sldId id="318" r:id="rId72"/>
    <p:sldId id="324" r:id="rId73"/>
    <p:sldId id="371" r:id="rId74"/>
    <p:sldId id="372" r:id="rId75"/>
    <p:sldId id="311" r:id="rId76"/>
    <p:sldId id="315" r:id="rId77"/>
    <p:sldId id="317" r:id="rId78"/>
    <p:sldId id="314" r:id="rId79"/>
    <p:sldId id="276" r:id="rId80"/>
    <p:sldId id="345" r:id="rId81"/>
    <p:sldId id="310" r:id="rId82"/>
    <p:sldId id="373" r:id="rId83"/>
    <p:sldId id="344" r:id="rId84"/>
    <p:sldId id="330" r:id="rId85"/>
    <p:sldId id="343" r:id="rId86"/>
    <p:sldId id="275" r:id="rId87"/>
    <p:sldId id="376" r:id="rId88"/>
    <p:sldId id="351" r:id="rId89"/>
    <p:sldId id="377" r:id="rId90"/>
    <p:sldId id="335" r:id="rId91"/>
    <p:sldId id="268" r:id="rId92"/>
    <p:sldId id="346" r:id="rId93"/>
    <p:sldId id="347" r:id="rId94"/>
    <p:sldId id="348" r:id="rId95"/>
    <p:sldId id="349" r:id="rId96"/>
    <p:sldId id="350" r:id="rId97"/>
    <p:sldId id="336" r:id="rId9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71919"/>
    <a:srgbClr val="570909"/>
    <a:srgbClr val="5F0101"/>
    <a:srgbClr val="FF0066"/>
    <a:srgbClr val="2191C9"/>
    <a:srgbClr val="0F6FC6"/>
    <a:srgbClr val="1A44BC"/>
    <a:srgbClr val="174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CDE00-D1C3-4FDB-A62E-0E97CF094033}" v="71" dt="2022-10-05T18:16:1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euhart" userId="2467643023e9fe56" providerId="LiveId" clId="{FFACDE00-D1C3-4FDB-A62E-0E97CF094033}"/>
    <pc:docChg chg="undo custSel addSld delSld modSld sldOrd">
      <pc:chgData name="philip neuhart" userId="2467643023e9fe56" providerId="LiveId" clId="{FFACDE00-D1C3-4FDB-A62E-0E97CF094033}" dt="2022-10-06T10:59:53.495" v="800" actId="20577"/>
      <pc:docMkLst>
        <pc:docMk/>
      </pc:docMkLst>
      <pc:sldChg chg="modSp mod">
        <pc:chgData name="philip neuhart" userId="2467643023e9fe56" providerId="LiveId" clId="{FFACDE00-D1C3-4FDB-A62E-0E97CF094033}" dt="2022-10-05T12:21:24.101" v="211" actId="1035"/>
        <pc:sldMkLst>
          <pc:docMk/>
          <pc:sldMk cId="2655010753" sldId="257"/>
        </pc:sldMkLst>
        <pc:spChg chg="mod">
          <ac:chgData name="philip neuhart" userId="2467643023e9fe56" providerId="LiveId" clId="{FFACDE00-D1C3-4FDB-A62E-0E97CF094033}" dt="2022-10-05T12:21:15.816" v="203" actId="12788"/>
          <ac:spMkLst>
            <pc:docMk/>
            <pc:sldMk cId="2655010753" sldId="257"/>
            <ac:spMk id="15" creationId="{176A7C0F-408F-7B9F-E07F-FE4A41B1D3C9}"/>
          </ac:spMkLst>
        </pc:spChg>
        <pc:picChg chg="mod">
          <ac:chgData name="philip neuhart" userId="2467643023e9fe56" providerId="LiveId" clId="{FFACDE00-D1C3-4FDB-A62E-0E97CF094033}" dt="2022-10-05T12:21:24.101" v="211" actId="1035"/>
          <ac:picMkLst>
            <pc:docMk/>
            <pc:sldMk cId="2655010753" sldId="257"/>
            <ac:picMk id="5" creationId="{8A56EB80-39CA-56E0-A6B3-306C1CEFDC53}"/>
          </ac:picMkLst>
        </pc:picChg>
      </pc:sldChg>
      <pc:sldChg chg="addSp delSp modSp mod">
        <pc:chgData name="philip neuhart" userId="2467643023e9fe56" providerId="LiveId" clId="{FFACDE00-D1C3-4FDB-A62E-0E97CF094033}" dt="2022-10-05T12:22:31.070" v="220" actId="478"/>
        <pc:sldMkLst>
          <pc:docMk/>
          <pc:sldMk cId="1036135574" sldId="259"/>
        </pc:sldMkLst>
        <pc:spChg chg="mod">
          <ac:chgData name="philip neuhart" userId="2467643023e9fe56" providerId="LiveId" clId="{FFACDE00-D1C3-4FDB-A62E-0E97CF094033}" dt="2022-10-05T12:22:30.023" v="218" actId="1076"/>
          <ac:spMkLst>
            <pc:docMk/>
            <pc:sldMk cId="1036135574" sldId="259"/>
            <ac:spMk id="24" creationId="{FEB8CC38-79C9-5EFA-A72A-CCBA98FC6E0B}"/>
          </ac:spMkLst>
        </pc:spChg>
        <pc:picChg chg="add del mod">
          <ac:chgData name="philip neuhart" userId="2467643023e9fe56" providerId="LiveId" clId="{FFACDE00-D1C3-4FDB-A62E-0E97CF094033}" dt="2022-10-05T12:22:30.477" v="219"/>
          <ac:picMkLst>
            <pc:docMk/>
            <pc:sldMk cId="1036135574" sldId="259"/>
            <ac:picMk id="2" creationId="{AA1A0CDF-D471-4454-1817-86BF5DCE22A5}"/>
          </ac:picMkLst>
        </pc:picChg>
        <pc:picChg chg="add del">
          <ac:chgData name="philip neuhart" userId="2467643023e9fe56" providerId="LiveId" clId="{FFACDE00-D1C3-4FDB-A62E-0E97CF094033}" dt="2022-10-05T12:22:31.070" v="220" actId="478"/>
          <ac:picMkLst>
            <pc:docMk/>
            <pc:sldMk cId="1036135574" sldId="259"/>
            <ac:picMk id="11" creationId="{23ABCF77-B1CE-2EC6-D287-EF77487F4585}"/>
          </ac:picMkLst>
        </pc:picChg>
        <pc:cxnChg chg="mod">
          <ac:chgData name="philip neuhart" userId="2467643023e9fe56" providerId="LiveId" clId="{FFACDE00-D1C3-4FDB-A62E-0E97CF094033}" dt="2022-10-05T12:22:30.023" v="218" actId="1076"/>
          <ac:cxnSpMkLst>
            <pc:docMk/>
            <pc:sldMk cId="1036135574" sldId="259"/>
            <ac:cxnSpMk id="23" creationId="{43C54063-1674-34B7-2321-0767679A4312}"/>
          </ac:cxnSpMkLst>
        </pc:cxnChg>
      </pc:sldChg>
      <pc:sldChg chg="modSp mod">
        <pc:chgData name="philip neuhart" userId="2467643023e9fe56" providerId="LiveId" clId="{FFACDE00-D1C3-4FDB-A62E-0E97CF094033}" dt="2022-10-05T12:28:43.786" v="416" actId="1076"/>
        <pc:sldMkLst>
          <pc:docMk/>
          <pc:sldMk cId="1300276955" sldId="261"/>
        </pc:sldMkLst>
        <pc:picChg chg="mod">
          <ac:chgData name="philip neuhart" userId="2467643023e9fe56" providerId="LiveId" clId="{FFACDE00-D1C3-4FDB-A62E-0E97CF094033}" dt="2022-10-05T12:28:43.786" v="416" actId="1076"/>
          <ac:picMkLst>
            <pc:docMk/>
            <pc:sldMk cId="1300276955" sldId="261"/>
            <ac:picMk id="23" creationId="{205DF07D-CB10-B516-6974-7E9618D26818}"/>
          </ac:picMkLst>
        </pc:picChg>
      </pc:sldChg>
      <pc:sldChg chg="addSp delSp modSp mod">
        <pc:chgData name="philip neuhart" userId="2467643023e9fe56" providerId="LiveId" clId="{FFACDE00-D1C3-4FDB-A62E-0E97CF094033}" dt="2022-10-05T15:56:58.126" v="634" actId="1076"/>
        <pc:sldMkLst>
          <pc:docMk/>
          <pc:sldMk cId="450742577" sldId="275"/>
        </pc:sldMkLst>
        <pc:spChg chg="add mod">
          <ac:chgData name="philip neuhart" userId="2467643023e9fe56" providerId="LiveId" clId="{FFACDE00-D1C3-4FDB-A62E-0E97CF094033}" dt="2022-10-05T07:48:45.425" v="110"/>
          <ac:spMkLst>
            <pc:docMk/>
            <pc:sldMk cId="450742577" sldId="275"/>
            <ac:spMk id="2" creationId="{3F5D633A-9BA7-7E8E-81EF-0BD7DE1C7D82}"/>
          </ac:spMkLst>
        </pc:spChg>
        <pc:graphicFrameChg chg="add mod modGraphic">
          <ac:chgData name="philip neuhart" userId="2467643023e9fe56" providerId="LiveId" clId="{FFACDE00-D1C3-4FDB-A62E-0E97CF094033}" dt="2022-10-05T15:56:58.126" v="634" actId="1076"/>
          <ac:graphicFrameMkLst>
            <pc:docMk/>
            <pc:sldMk cId="450742577" sldId="275"/>
            <ac:graphicFrameMk id="3" creationId="{2755E329-6162-E39F-9B27-3F27BA810AEF}"/>
          </ac:graphicFrameMkLst>
        </pc:graphicFrameChg>
        <pc:graphicFrameChg chg="del mod">
          <ac:chgData name="philip neuhart" userId="2467643023e9fe56" providerId="LiveId" clId="{FFACDE00-D1C3-4FDB-A62E-0E97CF094033}" dt="2022-10-05T07:49:28.296" v="157" actId="478"/>
          <ac:graphicFrameMkLst>
            <pc:docMk/>
            <pc:sldMk cId="450742577" sldId="275"/>
            <ac:graphicFrameMk id="21" creationId="{A4ABBE88-5765-5623-9885-71F43E196BEA}"/>
          </ac:graphicFrameMkLst>
        </pc:graphicFrameChg>
      </pc:sldChg>
      <pc:sldChg chg="modSp mod">
        <pc:chgData name="philip neuhart" userId="2467643023e9fe56" providerId="LiveId" clId="{FFACDE00-D1C3-4FDB-A62E-0E97CF094033}" dt="2022-10-05T15:56:16.954" v="625" actId="1076"/>
        <pc:sldMkLst>
          <pc:docMk/>
          <pc:sldMk cId="401726633" sldId="276"/>
        </pc:sldMkLst>
        <pc:spChg chg="mod">
          <ac:chgData name="philip neuhart" userId="2467643023e9fe56" providerId="LiveId" clId="{FFACDE00-D1C3-4FDB-A62E-0E97CF094033}" dt="2022-10-05T07:07:12.893" v="10" actId="20577"/>
          <ac:spMkLst>
            <pc:docMk/>
            <pc:sldMk cId="401726633" sldId="276"/>
            <ac:spMk id="5" creationId="{232FAC3C-2A4B-8F3E-D4C7-47FD7338B85F}"/>
          </ac:spMkLst>
        </pc:spChg>
        <pc:graphicFrameChg chg="mod modGraphic">
          <ac:chgData name="philip neuhart" userId="2467643023e9fe56" providerId="LiveId" clId="{FFACDE00-D1C3-4FDB-A62E-0E97CF094033}" dt="2022-10-05T15:56:16.954" v="625" actId="1076"/>
          <ac:graphicFrameMkLst>
            <pc:docMk/>
            <pc:sldMk cId="401726633" sldId="276"/>
            <ac:graphicFrameMk id="4" creationId="{C36470F8-C2B3-7EB4-0724-9711ABB99941}"/>
          </ac:graphicFrameMkLst>
        </pc:graphicFrameChg>
      </pc:sldChg>
      <pc:sldChg chg="addSp delSp modSp mod">
        <pc:chgData name="philip neuhart" userId="2467643023e9fe56" providerId="LiveId" clId="{FFACDE00-D1C3-4FDB-A62E-0E97CF094033}" dt="2022-10-05T15:33:09.736" v="491" actId="1076"/>
        <pc:sldMkLst>
          <pc:docMk/>
          <pc:sldMk cId="3247773985" sldId="277"/>
        </pc:sldMkLst>
        <pc:spChg chg="add del">
          <ac:chgData name="philip neuhart" userId="2467643023e9fe56" providerId="LiveId" clId="{FFACDE00-D1C3-4FDB-A62E-0E97CF094033}" dt="2022-10-05T12:38:41.703" v="442" actId="22"/>
          <ac:spMkLst>
            <pc:docMk/>
            <pc:sldMk cId="3247773985" sldId="277"/>
            <ac:spMk id="4" creationId="{0ED91639-0FC9-FA97-C920-EEFC473BC4B7}"/>
          </ac:spMkLst>
        </pc:spChg>
        <pc:spChg chg="add mod">
          <ac:chgData name="philip neuhart" userId="2467643023e9fe56" providerId="LiveId" clId="{FFACDE00-D1C3-4FDB-A62E-0E97CF094033}" dt="2022-10-05T15:33:09.736" v="491" actId="1076"/>
          <ac:spMkLst>
            <pc:docMk/>
            <pc:sldMk cId="3247773985" sldId="277"/>
            <ac:spMk id="6" creationId="{9A7D5020-4AA0-DD9B-77DD-B41CEB283A5B}"/>
          </ac:spMkLst>
        </pc:spChg>
        <pc:graphicFrameChg chg="del mod modGraphic">
          <ac:chgData name="philip neuhart" userId="2467643023e9fe56" providerId="LiveId" clId="{FFACDE00-D1C3-4FDB-A62E-0E97CF094033}" dt="2022-10-05T15:33:00.767" v="488" actId="478"/>
          <ac:graphicFrameMkLst>
            <pc:docMk/>
            <pc:sldMk cId="3247773985" sldId="277"/>
            <ac:graphicFrameMk id="2" creationId="{3FC85F7C-E0E3-8E83-FFAC-23C81E5332CF}"/>
          </ac:graphicFrameMkLst>
        </pc:graphicFrameChg>
        <pc:graphicFrameChg chg="add mod">
          <ac:chgData name="philip neuhart" userId="2467643023e9fe56" providerId="LiveId" clId="{FFACDE00-D1C3-4FDB-A62E-0E97CF094033}" dt="2022-10-05T15:33:01.174" v="489"/>
          <ac:graphicFrameMkLst>
            <pc:docMk/>
            <pc:sldMk cId="3247773985" sldId="277"/>
            <ac:graphicFrameMk id="3" creationId="{3FB9AD56-64AF-D27B-BF3C-C5FEB50AD81E}"/>
          </ac:graphicFrameMkLst>
        </pc:graphicFrameChg>
        <pc:picChg chg="add mod">
          <ac:chgData name="philip neuhart" userId="2467643023e9fe56" providerId="LiveId" clId="{FFACDE00-D1C3-4FDB-A62E-0E97CF094033}" dt="2022-10-05T15:33:04.987" v="490" actId="1076"/>
          <ac:picMkLst>
            <pc:docMk/>
            <pc:sldMk cId="3247773985" sldId="277"/>
            <ac:picMk id="1026" creationId="{54E629BE-5A0E-7A20-6EC2-051B4E95080A}"/>
          </ac:picMkLst>
        </pc:picChg>
      </pc:sldChg>
      <pc:sldChg chg="del">
        <pc:chgData name="philip neuhart" userId="2467643023e9fe56" providerId="LiveId" clId="{FFACDE00-D1C3-4FDB-A62E-0E97CF094033}" dt="2022-10-05T16:00:57.243" v="651" actId="2696"/>
        <pc:sldMkLst>
          <pc:docMk/>
          <pc:sldMk cId="3270280688" sldId="280"/>
        </pc:sldMkLst>
      </pc:sldChg>
      <pc:sldChg chg="addSp modSp ord">
        <pc:chgData name="philip neuhart" userId="2467643023e9fe56" providerId="LiveId" clId="{FFACDE00-D1C3-4FDB-A62E-0E97CF094033}" dt="2022-10-05T15:52:21.559" v="556" actId="14100"/>
        <pc:sldMkLst>
          <pc:docMk/>
          <pc:sldMk cId="1799489045" sldId="281"/>
        </pc:sldMkLst>
        <pc:picChg chg="add mod">
          <ac:chgData name="philip neuhart" userId="2467643023e9fe56" providerId="LiveId" clId="{FFACDE00-D1C3-4FDB-A62E-0E97CF094033}" dt="2022-10-05T15:52:21.559" v="556" actId="14100"/>
          <ac:picMkLst>
            <pc:docMk/>
            <pc:sldMk cId="1799489045" sldId="281"/>
            <ac:picMk id="2050" creationId="{67EC386D-7762-B6F6-FA55-2BEA5D5FF88F}"/>
          </ac:picMkLst>
        </pc:picChg>
      </pc:sldChg>
      <pc:sldChg chg="addSp delSp modSp mod">
        <pc:chgData name="philip neuhart" userId="2467643023e9fe56" providerId="LiveId" clId="{FFACDE00-D1C3-4FDB-A62E-0E97CF094033}" dt="2022-10-05T12:26:42.081" v="399"/>
        <pc:sldMkLst>
          <pc:docMk/>
          <pc:sldMk cId="3194388554" sldId="283"/>
        </pc:sldMkLst>
        <pc:spChg chg="add mod">
          <ac:chgData name="philip neuhart" userId="2467643023e9fe56" providerId="LiveId" clId="{FFACDE00-D1C3-4FDB-A62E-0E97CF094033}" dt="2022-10-05T12:26:42.081" v="399"/>
          <ac:spMkLst>
            <pc:docMk/>
            <pc:sldMk cId="3194388554" sldId="283"/>
            <ac:spMk id="2" creationId="{9C28CDE6-0B78-119E-1A1D-7258328A71D9}"/>
          </ac:spMkLst>
        </pc:spChg>
        <pc:spChg chg="del">
          <ac:chgData name="philip neuhart" userId="2467643023e9fe56" providerId="LiveId" clId="{FFACDE00-D1C3-4FDB-A62E-0E97CF094033}" dt="2022-10-05T12:26:41.877" v="398" actId="478"/>
          <ac:spMkLst>
            <pc:docMk/>
            <pc:sldMk cId="3194388554" sldId="283"/>
            <ac:spMk id="4" creationId="{3BC1CEBC-E5ED-3E0E-9D9B-4221B5F8CA5E}"/>
          </ac:spMkLst>
        </pc:spChg>
      </pc:sldChg>
      <pc:sldChg chg="addSp delSp modSp mod">
        <pc:chgData name="philip neuhart" userId="2467643023e9fe56" providerId="LiveId" clId="{FFACDE00-D1C3-4FDB-A62E-0E97CF094033}" dt="2022-10-05T12:29:06.981" v="421" actId="1076"/>
        <pc:sldMkLst>
          <pc:docMk/>
          <pc:sldMk cId="2446123679" sldId="294"/>
        </pc:sldMkLst>
        <pc:picChg chg="add mod ord">
          <ac:chgData name="philip neuhart" userId="2467643023e9fe56" providerId="LiveId" clId="{FFACDE00-D1C3-4FDB-A62E-0E97CF094033}" dt="2022-10-05T12:29:04.174" v="420" actId="167"/>
          <ac:picMkLst>
            <pc:docMk/>
            <pc:sldMk cId="2446123679" sldId="294"/>
            <ac:picMk id="2" creationId="{68A70776-5694-7AC4-96A7-59112AAF949F}"/>
          </ac:picMkLst>
        </pc:picChg>
        <pc:picChg chg="del mod">
          <ac:chgData name="philip neuhart" userId="2467643023e9fe56" providerId="LiveId" clId="{FFACDE00-D1C3-4FDB-A62E-0E97CF094033}" dt="2022-10-05T12:28:57.933" v="418" actId="478"/>
          <ac:picMkLst>
            <pc:docMk/>
            <pc:sldMk cId="2446123679" sldId="294"/>
            <ac:picMk id="23" creationId="{205DF07D-CB10-B516-6974-7E9618D26818}"/>
          </ac:picMkLst>
        </pc:picChg>
        <pc:cxnChg chg="mod">
          <ac:chgData name="philip neuhart" userId="2467643023e9fe56" providerId="LiveId" clId="{FFACDE00-D1C3-4FDB-A62E-0E97CF094033}" dt="2022-10-05T12:29:06.981" v="421" actId="1076"/>
          <ac:cxnSpMkLst>
            <pc:docMk/>
            <pc:sldMk cId="2446123679" sldId="294"/>
            <ac:cxnSpMk id="3" creationId="{88746C88-CD15-C0B0-2249-19D460374065}"/>
          </ac:cxnSpMkLst>
        </pc:cxnChg>
      </pc:sldChg>
      <pc:sldChg chg="modSp mod">
        <pc:chgData name="philip neuhart" userId="2467643023e9fe56" providerId="LiveId" clId="{FFACDE00-D1C3-4FDB-A62E-0E97CF094033}" dt="2022-10-05T07:34:07.215" v="19" actId="14100"/>
        <pc:sldMkLst>
          <pc:docMk/>
          <pc:sldMk cId="572512207" sldId="306"/>
        </pc:sldMkLst>
        <pc:picChg chg="mod">
          <ac:chgData name="philip neuhart" userId="2467643023e9fe56" providerId="LiveId" clId="{FFACDE00-D1C3-4FDB-A62E-0E97CF094033}" dt="2022-10-05T07:34:07.215" v="19" actId="14100"/>
          <ac:picMkLst>
            <pc:docMk/>
            <pc:sldMk cId="572512207" sldId="306"/>
            <ac:picMk id="11" creationId="{424F22D0-EC75-CF65-8B51-7CC015907C88}"/>
          </ac:picMkLst>
        </pc:picChg>
      </pc:sldChg>
      <pc:sldChg chg="modSp mod">
        <pc:chgData name="philip neuhart" userId="2467643023e9fe56" providerId="LiveId" clId="{FFACDE00-D1C3-4FDB-A62E-0E97CF094033}" dt="2022-10-05T07:44:00.121" v="99" actId="20577"/>
        <pc:sldMkLst>
          <pc:docMk/>
          <pc:sldMk cId="1202026454" sldId="310"/>
        </pc:sldMkLst>
        <pc:spChg chg="mod">
          <ac:chgData name="philip neuhart" userId="2467643023e9fe56" providerId="LiveId" clId="{FFACDE00-D1C3-4FDB-A62E-0E97CF094033}" dt="2022-10-05T07:07:17.392" v="12" actId="20577"/>
          <ac:spMkLst>
            <pc:docMk/>
            <pc:sldMk cId="1202026454" sldId="310"/>
            <ac:spMk id="2" creationId="{53F1DCFF-C56B-DBE7-56F6-9D86FD1F3947}"/>
          </ac:spMkLst>
        </pc:spChg>
        <pc:spChg chg="mod">
          <ac:chgData name="philip neuhart" userId="2467643023e9fe56" providerId="LiveId" clId="{FFACDE00-D1C3-4FDB-A62E-0E97CF094033}" dt="2022-10-05T07:44:00.121" v="99" actId="20577"/>
          <ac:spMkLst>
            <pc:docMk/>
            <pc:sldMk cId="1202026454" sldId="310"/>
            <ac:spMk id="36" creationId="{A06DC138-B1A2-3106-BFAF-6FA1AEBCA733}"/>
          </ac:spMkLst>
        </pc:spChg>
      </pc:sldChg>
      <pc:sldChg chg="modSp mod">
        <pc:chgData name="philip neuhart" userId="2467643023e9fe56" providerId="LiveId" clId="{FFACDE00-D1C3-4FDB-A62E-0E97CF094033}" dt="2022-10-05T07:07:10.266" v="9" actId="6549"/>
        <pc:sldMkLst>
          <pc:docMk/>
          <pc:sldMk cId="2550626644" sldId="314"/>
        </pc:sldMkLst>
        <pc:spChg chg="mod">
          <ac:chgData name="philip neuhart" userId="2467643023e9fe56" providerId="LiveId" clId="{FFACDE00-D1C3-4FDB-A62E-0E97CF094033}" dt="2022-10-05T07:07:10.266" v="9" actId="6549"/>
          <ac:spMkLst>
            <pc:docMk/>
            <pc:sldMk cId="2550626644" sldId="314"/>
            <ac:spMk id="2" creationId="{8DEF2608-2017-221C-A5B4-9DC815070EA3}"/>
          </ac:spMkLst>
        </pc:spChg>
      </pc:sldChg>
      <pc:sldChg chg="modSp mod">
        <pc:chgData name="philip neuhart" userId="2467643023e9fe56" providerId="LiveId" clId="{FFACDE00-D1C3-4FDB-A62E-0E97CF094033}" dt="2022-10-05T12:41:44.797" v="475" actId="403"/>
        <pc:sldMkLst>
          <pc:docMk/>
          <pc:sldMk cId="749143033" sldId="318"/>
        </pc:sldMkLst>
        <pc:graphicFrameChg chg="mod modGraphic">
          <ac:chgData name="philip neuhart" userId="2467643023e9fe56" providerId="LiveId" clId="{FFACDE00-D1C3-4FDB-A62E-0E97CF094033}" dt="2022-10-05T12:41:44.797" v="475" actId="403"/>
          <ac:graphicFrameMkLst>
            <pc:docMk/>
            <pc:sldMk cId="749143033" sldId="318"/>
            <ac:graphicFrameMk id="2" creationId="{00F8072D-F759-B4F6-9989-772FFEC10C46}"/>
          </ac:graphicFrameMkLst>
        </pc:graphicFrameChg>
      </pc:sldChg>
      <pc:sldChg chg="modSp mod">
        <pc:chgData name="philip neuhart" userId="2467643023e9fe56" providerId="LiveId" clId="{FFACDE00-D1C3-4FDB-A62E-0E97CF094033}" dt="2022-10-05T07:34:26.024" v="21" actId="14100"/>
        <pc:sldMkLst>
          <pc:docMk/>
          <pc:sldMk cId="1461922350" sldId="321"/>
        </pc:sldMkLst>
        <pc:grpChg chg="mod">
          <ac:chgData name="philip neuhart" userId="2467643023e9fe56" providerId="LiveId" clId="{FFACDE00-D1C3-4FDB-A62E-0E97CF094033}" dt="2022-10-05T07:34:26.024" v="21" actId="14100"/>
          <ac:grpSpMkLst>
            <pc:docMk/>
            <pc:sldMk cId="1461922350" sldId="321"/>
            <ac:grpSpMk id="2" creationId="{91464C3E-BA92-A376-3749-9284EF2C3650}"/>
          </ac:grpSpMkLst>
        </pc:grpChg>
      </pc:sldChg>
      <pc:sldChg chg="addSp delSp modSp mod">
        <pc:chgData name="philip neuhart" userId="2467643023e9fe56" providerId="LiveId" clId="{FFACDE00-D1C3-4FDB-A62E-0E97CF094033}" dt="2022-10-05T12:42:01.519" v="480"/>
        <pc:sldMkLst>
          <pc:docMk/>
          <pc:sldMk cId="3772563310" sldId="324"/>
        </pc:sldMkLst>
        <pc:graphicFrameChg chg="add del">
          <ac:chgData name="philip neuhart" userId="2467643023e9fe56" providerId="LiveId" clId="{FFACDE00-D1C3-4FDB-A62E-0E97CF094033}" dt="2022-10-05T12:41:52.174" v="477"/>
          <ac:graphicFrameMkLst>
            <pc:docMk/>
            <pc:sldMk cId="3772563310" sldId="324"/>
            <ac:graphicFrameMk id="2" creationId="{286BFDBA-DE00-3CA1-9202-BDE609A88476}"/>
          </ac:graphicFrameMkLst>
        </pc:graphicFrameChg>
        <pc:graphicFrameChg chg="add mod">
          <ac:chgData name="philip neuhart" userId="2467643023e9fe56" providerId="LiveId" clId="{FFACDE00-D1C3-4FDB-A62E-0E97CF094033}" dt="2022-10-05T12:42:01.519" v="480"/>
          <ac:graphicFrameMkLst>
            <pc:docMk/>
            <pc:sldMk cId="3772563310" sldId="324"/>
            <ac:graphicFrameMk id="3" creationId="{7BB3BA77-056F-2D96-CF1E-7B19A3B34C9C}"/>
          </ac:graphicFrameMkLst>
        </pc:graphicFrameChg>
        <pc:graphicFrameChg chg="del modGraphic">
          <ac:chgData name="philip neuhart" userId="2467643023e9fe56" providerId="LiveId" clId="{FFACDE00-D1C3-4FDB-A62E-0E97CF094033}" dt="2022-10-05T12:42:01.104" v="479" actId="478"/>
          <ac:graphicFrameMkLst>
            <pc:docMk/>
            <pc:sldMk cId="3772563310" sldId="324"/>
            <ac:graphicFrameMk id="8" creationId="{5B5E31A5-6CD4-744A-9F50-DAA896FE6046}"/>
          </ac:graphicFrameMkLst>
        </pc:graphicFrameChg>
      </pc:sldChg>
      <pc:sldChg chg="addSp delSp modSp del mod">
        <pc:chgData name="philip neuhart" userId="2467643023e9fe56" providerId="LiveId" clId="{FFACDE00-D1C3-4FDB-A62E-0E97CF094033}" dt="2022-10-05T07:49:36.839" v="159" actId="2696"/>
        <pc:sldMkLst>
          <pc:docMk/>
          <pc:sldMk cId="2078726223" sldId="328"/>
        </pc:sldMkLst>
        <pc:spChg chg="add mod">
          <ac:chgData name="philip neuhart" userId="2467643023e9fe56" providerId="LiveId" clId="{FFACDE00-D1C3-4FDB-A62E-0E97CF094033}" dt="2022-10-05T07:48:40.463" v="109"/>
          <ac:spMkLst>
            <pc:docMk/>
            <pc:sldMk cId="2078726223" sldId="328"/>
            <ac:spMk id="2" creationId="{B70EBF7D-0313-0FAE-BC6A-1C134FD28B0E}"/>
          </ac:spMkLst>
        </pc:spChg>
        <pc:spChg chg="del mod">
          <ac:chgData name="philip neuhart" userId="2467643023e9fe56" providerId="LiveId" clId="{FFACDE00-D1C3-4FDB-A62E-0E97CF094033}" dt="2022-10-05T07:48:40.200" v="108" actId="478"/>
          <ac:spMkLst>
            <pc:docMk/>
            <pc:sldMk cId="2078726223" sldId="328"/>
            <ac:spMk id="4" creationId="{425951F0-4A64-6C44-30AD-1B011DAEC1DB}"/>
          </ac:spMkLst>
        </pc:spChg>
        <pc:graphicFrameChg chg="add del mod">
          <ac:chgData name="philip neuhart" userId="2467643023e9fe56" providerId="LiveId" clId="{FFACDE00-D1C3-4FDB-A62E-0E97CF094033}" dt="2022-10-05T07:49:22.857" v="155" actId="478"/>
          <ac:graphicFrameMkLst>
            <pc:docMk/>
            <pc:sldMk cId="2078726223" sldId="328"/>
            <ac:graphicFrameMk id="6" creationId="{D2D89C7A-D2A1-448A-D342-E7175E8CE059}"/>
          </ac:graphicFrameMkLst>
        </pc:graphicFrameChg>
        <pc:graphicFrameChg chg="add mod">
          <ac:chgData name="philip neuhart" userId="2467643023e9fe56" providerId="LiveId" clId="{FFACDE00-D1C3-4FDB-A62E-0E97CF094033}" dt="2022-10-05T07:49:23.275" v="156"/>
          <ac:graphicFrameMkLst>
            <pc:docMk/>
            <pc:sldMk cId="2078726223" sldId="328"/>
            <ac:graphicFrameMk id="7" creationId="{608F607D-6210-B905-57BC-B7709E9BC59E}"/>
          </ac:graphicFrameMkLst>
        </pc:graphicFrameChg>
        <pc:graphicFrameChg chg="del">
          <ac:chgData name="philip neuhart" userId="2467643023e9fe56" providerId="LiveId" clId="{FFACDE00-D1C3-4FDB-A62E-0E97CF094033}" dt="2022-10-05T07:48:58.436" v="144" actId="478"/>
          <ac:graphicFrameMkLst>
            <pc:docMk/>
            <pc:sldMk cId="2078726223" sldId="328"/>
            <ac:graphicFrameMk id="21" creationId="{A4ABBE88-5765-5623-9885-71F43E196BEA}"/>
          </ac:graphicFrameMkLst>
        </pc:graphicFrameChg>
      </pc:sldChg>
      <pc:sldChg chg="modSp mod">
        <pc:chgData name="philip neuhart" userId="2467643023e9fe56" providerId="LiveId" clId="{FFACDE00-D1C3-4FDB-A62E-0E97CF094033}" dt="2022-10-05T07:30:51.921" v="16" actId="20577"/>
        <pc:sldMkLst>
          <pc:docMk/>
          <pc:sldMk cId="2056551606" sldId="333"/>
        </pc:sldMkLst>
        <pc:spChg chg="mod">
          <ac:chgData name="philip neuhart" userId="2467643023e9fe56" providerId="LiveId" clId="{FFACDE00-D1C3-4FDB-A62E-0E97CF094033}" dt="2022-10-05T07:30:51.921" v="16" actId="20577"/>
          <ac:spMkLst>
            <pc:docMk/>
            <pc:sldMk cId="2056551606" sldId="333"/>
            <ac:spMk id="3" creationId="{E4622403-F43B-B892-18ED-7E72A3DC923F}"/>
          </ac:spMkLst>
        </pc:spChg>
      </pc:sldChg>
      <pc:sldChg chg="addSp delSp modSp mod ord">
        <pc:chgData name="philip neuhart" userId="2467643023e9fe56" providerId="LiveId" clId="{FFACDE00-D1C3-4FDB-A62E-0E97CF094033}" dt="2022-10-05T18:16:18.006" v="779"/>
        <pc:sldMkLst>
          <pc:docMk/>
          <pc:sldMk cId="2938465974" sldId="340"/>
        </pc:sldMkLst>
        <pc:spChg chg="add mod">
          <ac:chgData name="philip neuhart" userId="2467643023e9fe56" providerId="LiveId" clId="{FFACDE00-D1C3-4FDB-A62E-0E97CF094033}" dt="2022-10-05T18:16:18.006" v="779"/>
          <ac:spMkLst>
            <pc:docMk/>
            <pc:sldMk cId="2938465974" sldId="340"/>
            <ac:spMk id="8" creationId="{2F9D03E9-CA4F-63E7-F5CC-5E618E2A0A74}"/>
          </ac:spMkLst>
        </pc:spChg>
        <pc:picChg chg="add del mod">
          <ac:chgData name="philip neuhart" userId="2467643023e9fe56" providerId="LiveId" clId="{FFACDE00-D1C3-4FDB-A62E-0E97CF094033}" dt="2022-10-05T15:51:26.360" v="545" actId="21"/>
          <ac:picMkLst>
            <pc:docMk/>
            <pc:sldMk cId="2938465974" sldId="340"/>
            <ac:picMk id="4" creationId="{45DD7551-10D6-779D-2002-7BE38B5B1BBF}"/>
          </ac:picMkLst>
        </pc:picChg>
        <pc:picChg chg="add del mod">
          <ac:chgData name="philip neuhart" userId="2467643023e9fe56" providerId="LiveId" clId="{FFACDE00-D1C3-4FDB-A62E-0E97CF094033}" dt="2022-10-05T18:16:14.298" v="777" actId="478"/>
          <ac:picMkLst>
            <pc:docMk/>
            <pc:sldMk cId="2938465974" sldId="340"/>
            <ac:picMk id="5" creationId="{D4110B95-DBCE-26DA-852F-F86552492E1E}"/>
          </ac:picMkLst>
        </pc:picChg>
        <pc:picChg chg="add mod">
          <ac:chgData name="philip neuhart" userId="2467643023e9fe56" providerId="LiveId" clId="{FFACDE00-D1C3-4FDB-A62E-0E97CF094033}" dt="2022-10-05T18:16:14.486" v="778"/>
          <ac:picMkLst>
            <pc:docMk/>
            <pc:sldMk cId="2938465974" sldId="340"/>
            <ac:picMk id="7" creationId="{AE00535B-C00F-9B0E-1163-FEE059DC5D05}"/>
          </ac:picMkLst>
        </pc:picChg>
      </pc:sldChg>
      <pc:sldChg chg="addSp delSp modSp mod ord">
        <pc:chgData name="philip neuhart" userId="2467643023e9fe56" providerId="LiveId" clId="{FFACDE00-D1C3-4FDB-A62E-0E97CF094033}" dt="2022-10-05T15:53:49.739" v="618" actId="1076"/>
        <pc:sldMkLst>
          <pc:docMk/>
          <pc:sldMk cId="1925678745" sldId="341"/>
        </pc:sldMkLst>
        <pc:spChg chg="add mod">
          <ac:chgData name="philip neuhart" userId="2467643023e9fe56" providerId="LiveId" clId="{FFACDE00-D1C3-4FDB-A62E-0E97CF094033}" dt="2022-10-05T15:53:49.739" v="618" actId="1076"/>
          <ac:spMkLst>
            <pc:docMk/>
            <pc:sldMk cId="1925678745" sldId="341"/>
            <ac:spMk id="5" creationId="{4EBE9399-67C8-DE0D-FCAC-BC92040DA016}"/>
          </ac:spMkLst>
        </pc:spChg>
        <pc:picChg chg="add mod">
          <ac:chgData name="philip neuhart" userId="2467643023e9fe56" providerId="LiveId" clId="{FFACDE00-D1C3-4FDB-A62E-0E97CF094033}" dt="2022-10-05T15:53:47.099" v="617" actId="1076"/>
          <ac:picMkLst>
            <pc:docMk/>
            <pc:sldMk cId="1925678745" sldId="341"/>
            <ac:picMk id="3" creationId="{85B5F58F-B782-A97E-61B0-EA901BEFE28C}"/>
          </ac:picMkLst>
        </pc:picChg>
        <pc:picChg chg="add del mod">
          <ac:chgData name="philip neuhart" userId="2467643023e9fe56" providerId="LiveId" clId="{FFACDE00-D1C3-4FDB-A62E-0E97CF094033}" dt="2022-10-05T15:52:11.906" v="551"/>
          <ac:picMkLst>
            <pc:docMk/>
            <pc:sldMk cId="1925678745" sldId="341"/>
            <ac:picMk id="1026" creationId="{8E2C1894-7C79-593E-94B0-7EF20DA8E5B2}"/>
          </ac:picMkLst>
        </pc:picChg>
        <pc:picChg chg="add del mod">
          <ac:chgData name="philip neuhart" userId="2467643023e9fe56" providerId="LiveId" clId="{FFACDE00-D1C3-4FDB-A62E-0E97CF094033}" dt="2022-10-05T12:37:49.612" v="440" actId="478"/>
          <ac:picMkLst>
            <pc:docMk/>
            <pc:sldMk cId="1925678745" sldId="341"/>
            <ac:picMk id="2050" creationId="{307C74BF-F17A-E899-8464-80DC9A163B05}"/>
          </ac:picMkLst>
        </pc:picChg>
      </pc:sldChg>
      <pc:sldChg chg="modSp mod">
        <pc:chgData name="philip neuhart" userId="2467643023e9fe56" providerId="LiveId" clId="{FFACDE00-D1C3-4FDB-A62E-0E97CF094033}" dt="2022-10-05T12:22:34.758" v="223" actId="14100"/>
        <pc:sldMkLst>
          <pc:docMk/>
          <pc:sldMk cId="268474663" sldId="342"/>
        </pc:sldMkLst>
        <pc:picChg chg="mod">
          <ac:chgData name="philip neuhart" userId="2467643023e9fe56" providerId="LiveId" clId="{FFACDE00-D1C3-4FDB-A62E-0E97CF094033}" dt="2022-10-05T12:22:34.758" v="223" actId="14100"/>
          <ac:picMkLst>
            <pc:docMk/>
            <pc:sldMk cId="268474663" sldId="342"/>
            <ac:picMk id="11" creationId="{23ABCF77-B1CE-2EC6-D287-EF77487F4585}"/>
          </ac:picMkLst>
        </pc:picChg>
      </pc:sldChg>
      <pc:sldChg chg="addSp delSp modSp mod">
        <pc:chgData name="philip neuhart" userId="2467643023e9fe56" providerId="LiveId" clId="{FFACDE00-D1C3-4FDB-A62E-0E97CF094033}" dt="2022-10-05T15:56:22.170" v="627"/>
        <pc:sldMkLst>
          <pc:docMk/>
          <pc:sldMk cId="316301892" sldId="345"/>
        </pc:sldMkLst>
        <pc:spChg chg="mod">
          <ac:chgData name="philip neuhart" userId="2467643023e9fe56" providerId="LiveId" clId="{FFACDE00-D1C3-4FDB-A62E-0E97CF094033}" dt="2022-10-05T07:07:14.556" v="11" actId="20577"/>
          <ac:spMkLst>
            <pc:docMk/>
            <pc:sldMk cId="316301892" sldId="345"/>
            <ac:spMk id="2" creationId="{DB538DE6-1B1D-4CA1-F0C3-AA9CDB2ED021}"/>
          </ac:spMkLst>
        </pc:spChg>
        <pc:graphicFrameChg chg="del">
          <ac:chgData name="philip neuhart" userId="2467643023e9fe56" providerId="LiveId" clId="{FFACDE00-D1C3-4FDB-A62E-0E97CF094033}" dt="2022-10-05T15:56:21.618" v="626" actId="478"/>
          <ac:graphicFrameMkLst>
            <pc:docMk/>
            <pc:sldMk cId="316301892" sldId="345"/>
            <ac:graphicFrameMk id="3" creationId="{957BB38B-0EDD-26F4-67D5-A20E17F2570D}"/>
          </ac:graphicFrameMkLst>
        </pc:graphicFrameChg>
        <pc:graphicFrameChg chg="add mod">
          <ac:chgData name="philip neuhart" userId="2467643023e9fe56" providerId="LiveId" clId="{FFACDE00-D1C3-4FDB-A62E-0E97CF094033}" dt="2022-10-05T15:56:22.170" v="627"/>
          <ac:graphicFrameMkLst>
            <pc:docMk/>
            <pc:sldMk cId="316301892" sldId="345"/>
            <ac:graphicFrameMk id="4" creationId="{A84911F5-143C-E730-B520-C793F0855E53}"/>
          </ac:graphicFrameMkLst>
        </pc:graphicFrameChg>
      </pc:sldChg>
      <pc:sldChg chg="addSp modSp mod">
        <pc:chgData name="philip neuhart" userId="2467643023e9fe56" providerId="LiveId" clId="{FFACDE00-D1C3-4FDB-A62E-0E97CF094033}" dt="2022-10-05T15:42:29.500" v="518" actId="1076"/>
        <pc:sldMkLst>
          <pc:docMk/>
          <pc:sldMk cId="1621032380" sldId="346"/>
        </pc:sldMkLst>
        <pc:grpChg chg="add mod">
          <ac:chgData name="philip neuhart" userId="2467643023e9fe56" providerId="LiveId" clId="{FFACDE00-D1C3-4FDB-A62E-0E97CF094033}" dt="2022-10-05T15:42:17.197" v="512" actId="1076"/>
          <ac:grpSpMkLst>
            <pc:docMk/>
            <pc:sldMk cId="1621032380" sldId="346"/>
            <ac:grpSpMk id="3" creationId="{19C33965-F1AD-5060-ADDD-EE0C051E5F46}"/>
          </ac:grpSpMkLst>
        </pc:grpChg>
        <pc:grpChg chg="add mod">
          <ac:chgData name="philip neuhart" userId="2467643023e9fe56" providerId="LiveId" clId="{FFACDE00-D1C3-4FDB-A62E-0E97CF094033}" dt="2022-10-05T15:42:29.500" v="518" actId="1076"/>
          <ac:grpSpMkLst>
            <pc:docMk/>
            <pc:sldMk cId="1621032380" sldId="346"/>
            <ac:grpSpMk id="10" creationId="{220D8323-D800-6371-6212-844031ACF9AB}"/>
          </ac:grpSpMkLst>
        </pc:grpChg>
        <pc:picChg chg="add mod">
          <ac:chgData name="philip neuhart" userId="2467643023e9fe56" providerId="LiveId" clId="{FFACDE00-D1C3-4FDB-A62E-0E97CF094033}" dt="2022-10-05T15:42:21.984" v="515" actId="1076"/>
          <ac:picMkLst>
            <pc:docMk/>
            <pc:sldMk cId="1621032380" sldId="346"/>
            <ac:picMk id="2" creationId="{11EAA02C-85DF-FAED-7B0C-E4F5399137A6}"/>
          </ac:picMkLst>
        </pc:picChg>
        <pc:cxnChg chg="mod">
          <ac:chgData name="philip neuhart" userId="2467643023e9fe56" providerId="LiveId" clId="{FFACDE00-D1C3-4FDB-A62E-0E97CF094033}" dt="2022-10-05T15:42:06.170" v="508"/>
          <ac:cxnSpMkLst>
            <pc:docMk/>
            <pc:sldMk cId="1621032380" sldId="346"/>
            <ac:cxnSpMk id="4" creationId="{E006395D-9997-3E47-83E5-802AE2B97740}"/>
          </ac:cxnSpMkLst>
        </pc:cxnChg>
        <pc:cxnChg chg="mod">
          <ac:chgData name="philip neuhart" userId="2467643023e9fe56" providerId="LiveId" clId="{FFACDE00-D1C3-4FDB-A62E-0E97CF094033}" dt="2022-10-05T15:42:06.170" v="508"/>
          <ac:cxnSpMkLst>
            <pc:docMk/>
            <pc:sldMk cId="1621032380" sldId="346"/>
            <ac:cxnSpMk id="6" creationId="{F05D3903-CC76-F395-F17F-FCF37A949691}"/>
          </ac:cxnSpMkLst>
        </pc:cxnChg>
        <pc:cxnChg chg="mod">
          <ac:chgData name="philip neuhart" userId="2467643023e9fe56" providerId="LiveId" clId="{FFACDE00-D1C3-4FDB-A62E-0E97CF094033}" dt="2022-10-05T15:42:06.170" v="508"/>
          <ac:cxnSpMkLst>
            <pc:docMk/>
            <pc:sldMk cId="1621032380" sldId="346"/>
            <ac:cxnSpMk id="7" creationId="{C92A9624-91B8-7B1A-3E83-387BB7FE3044}"/>
          </ac:cxnSpMkLst>
        </pc:cxnChg>
        <pc:cxnChg chg="mod">
          <ac:chgData name="philip neuhart" userId="2467643023e9fe56" providerId="LiveId" clId="{FFACDE00-D1C3-4FDB-A62E-0E97CF094033}" dt="2022-10-05T15:42:06.170" v="508"/>
          <ac:cxnSpMkLst>
            <pc:docMk/>
            <pc:sldMk cId="1621032380" sldId="346"/>
            <ac:cxnSpMk id="9" creationId="{F1A497BE-89D2-8558-D8B8-6C3311EFB7DD}"/>
          </ac:cxnSpMkLst>
        </pc:cxnChg>
        <pc:cxnChg chg="mod">
          <ac:chgData name="philip neuhart" userId="2467643023e9fe56" providerId="LiveId" clId="{FFACDE00-D1C3-4FDB-A62E-0E97CF094033}" dt="2022-10-05T15:42:18.866" v="513"/>
          <ac:cxnSpMkLst>
            <pc:docMk/>
            <pc:sldMk cId="1621032380" sldId="346"/>
            <ac:cxnSpMk id="12" creationId="{15DC612C-A8A7-BAEC-277A-613A0F38D31B}"/>
          </ac:cxnSpMkLst>
        </pc:cxnChg>
        <pc:cxnChg chg="mod">
          <ac:chgData name="philip neuhart" userId="2467643023e9fe56" providerId="LiveId" clId="{FFACDE00-D1C3-4FDB-A62E-0E97CF094033}" dt="2022-10-05T15:42:18.866" v="513"/>
          <ac:cxnSpMkLst>
            <pc:docMk/>
            <pc:sldMk cId="1621032380" sldId="346"/>
            <ac:cxnSpMk id="13" creationId="{7CD10ED5-21EE-AEC9-07B0-5F0A370143B8}"/>
          </ac:cxnSpMkLst>
        </pc:cxnChg>
        <pc:cxnChg chg="mod">
          <ac:chgData name="philip neuhart" userId="2467643023e9fe56" providerId="LiveId" clId="{FFACDE00-D1C3-4FDB-A62E-0E97CF094033}" dt="2022-10-05T15:42:18.866" v="513"/>
          <ac:cxnSpMkLst>
            <pc:docMk/>
            <pc:sldMk cId="1621032380" sldId="346"/>
            <ac:cxnSpMk id="14" creationId="{DD3DB16B-BF58-4FAA-85B2-98E254650A99}"/>
          </ac:cxnSpMkLst>
        </pc:cxnChg>
        <pc:cxnChg chg="mod">
          <ac:chgData name="philip neuhart" userId="2467643023e9fe56" providerId="LiveId" clId="{FFACDE00-D1C3-4FDB-A62E-0E97CF094033}" dt="2022-10-05T15:42:18.866" v="513"/>
          <ac:cxnSpMkLst>
            <pc:docMk/>
            <pc:sldMk cId="1621032380" sldId="346"/>
            <ac:cxnSpMk id="15" creationId="{05208507-47FB-240D-B85F-9A5DAC812CD3}"/>
          </ac:cxnSpMkLst>
        </pc:cxnChg>
      </pc:sldChg>
      <pc:sldChg chg="addSp modSp mod">
        <pc:chgData name="philip neuhart" userId="2467643023e9fe56" providerId="LiveId" clId="{FFACDE00-D1C3-4FDB-A62E-0E97CF094033}" dt="2022-10-05T15:44:57.149" v="540" actId="20577"/>
        <pc:sldMkLst>
          <pc:docMk/>
          <pc:sldMk cId="160981558" sldId="347"/>
        </pc:sldMkLst>
        <pc:spChg chg="mod">
          <ac:chgData name="philip neuhart" userId="2467643023e9fe56" providerId="LiveId" clId="{FFACDE00-D1C3-4FDB-A62E-0E97CF094033}" dt="2022-10-05T15:44:02.892" v="519"/>
          <ac:spMkLst>
            <pc:docMk/>
            <pc:sldMk cId="160981558" sldId="347"/>
            <ac:spMk id="4" creationId="{8AB431A3-86F2-6950-8327-9A8243EDB5DE}"/>
          </ac:spMkLst>
        </pc:spChg>
        <pc:spChg chg="mod">
          <ac:chgData name="philip neuhart" userId="2467643023e9fe56" providerId="LiveId" clId="{FFACDE00-D1C3-4FDB-A62E-0E97CF094033}" dt="2022-10-05T15:44:57.149" v="540" actId="20577"/>
          <ac:spMkLst>
            <pc:docMk/>
            <pc:sldMk cId="160981558" sldId="347"/>
            <ac:spMk id="11" creationId="{81DC3AC3-6A0A-DCB4-228B-C06AABE3B781}"/>
          </ac:spMkLst>
        </pc:spChg>
        <pc:grpChg chg="add mod">
          <ac:chgData name="philip neuhart" userId="2467643023e9fe56" providerId="LiveId" clId="{FFACDE00-D1C3-4FDB-A62E-0E97CF094033}" dt="2022-10-05T15:44:29.313" v="533" actId="1038"/>
          <ac:grpSpMkLst>
            <pc:docMk/>
            <pc:sldMk cId="160981558" sldId="347"/>
            <ac:grpSpMk id="2" creationId="{E9AD4B9A-0B90-DEF7-ED72-DEFE21E24135}"/>
          </ac:grpSpMkLst>
        </pc:grpChg>
        <pc:grpChg chg="add mod">
          <ac:chgData name="philip neuhart" userId="2467643023e9fe56" providerId="LiveId" clId="{FFACDE00-D1C3-4FDB-A62E-0E97CF094033}" dt="2022-10-05T15:44:37.444" v="536" actId="14100"/>
          <ac:grpSpMkLst>
            <pc:docMk/>
            <pc:sldMk cId="160981558" sldId="347"/>
            <ac:grpSpMk id="6" creationId="{4B2AF926-4568-94EE-C583-63E345D04B57}"/>
          </ac:grpSpMkLst>
        </pc:grpChg>
        <pc:picChg chg="mod">
          <ac:chgData name="philip neuhart" userId="2467643023e9fe56" providerId="LiveId" clId="{FFACDE00-D1C3-4FDB-A62E-0E97CF094033}" dt="2022-10-05T15:44:02.892" v="519"/>
          <ac:picMkLst>
            <pc:docMk/>
            <pc:sldMk cId="160981558" sldId="347"/>
            <ac:picMk id="3" creationId="{BD529393-5E40-3384-4309-0EA27C612F81}"/>
          </ac:picMkLst>
        </pc:picChg>
        <pc:cxnChg chg="mod">
          <ac:chgData name="philip neuhart" userId="2467643023e9fe56" providerId="LiveId" clId="{FFACDE00-D1C3-4FDB-A62E-0E97CF094033}" dt="2022-10-05T15:44:12.685" v="521"/>
          <ac:cxnSpMkLst>
            <pc:docMk/>
            <pc:sldMk cId="160981558" sldId="347"/>
            <ac:cxnSpMk id="7" creationId="{1D043F7B-8DE9-63F1-64F6-350EE4D2F849}"/>
          </ac:cxnSpMkLst>
        </pc:cxnChg>
        <pc:cxnChg chg="mod">
          <ac:chgData name="philip neuhart" userId="2467643023e9fe56" providerId="LiveId" clId="{FFACDE00-D1C3-4FDB-A62E-0E97CF094033}" dt="2022-10-05T15:44:12.685" v="521"/>
          <ac:cxnSpMkLst>
            <pc:docMk/>
            <pc:sldMk cId="160981558" sldId="347"/>
            <ac:cxnSpMk id="9" creationId="{D3AB5EDD-313F-760B-FADE-64DFED4BE8C0}"/>
          </ac:cxnSpMkLst>
        </pc:cxnChg>
        <pc:cxnChg chg="mod">
          <ac:chgData name="philip neuhart" userId="2467643023e9fe56" providerId="LiveId" clId="{FFACDE00-D1C3-4FDB-A62E-0E97CF094033}" dt="2022-10-05T15:44:12.685" v="521"/>
          <ac:cxnSpMkLst>
            <pc:docMk/>
            <pc:sldMk cId="160981558" sldId="347"/>
            <ac:cxnSpMk id="10" creationId="{BB3BE684-6F97-99AC-7C6E-99C9047EB85C}"/>
          </ac:cxnSpMkLst>
        </pc:cxnChg>
        <pc:cxnChg chg="mod">
          <ac:chgData name="philip neuhart" userId="2467643023e9fe56" providerId="LiveId" clId="{FFACDE00-D1C3-4FDB-A62E-0E97CF094033}" dt="2022-10-05T15:44:12.685" v="521"/>
          <ac:cxnSpMkLst>
            <pc:docMk/>
            <pc:sldMk cId="160981558" sldId="347"/>
            <ac:cxnSpMk id="12" creationId="{A45696D0-E178-FEF8-459F-FED104C57C4F}"/>
          </ac:cxnSpMkLst>
        </pc:cxnChg>
      </pc:sldChg>
      <pc:sldChg chg="modSp mod">
        <pc:chgData name="philip neuhart" userId="2467643023e9fe56" providerId="LiveId" clId="{FFACDE00-D1C3-4FDB-A62E-0E97CF094033}" dt="2022-10-04T22:12:55.525" v="0" actId="20577"/>
        <pc:sldMkLst>
          <pc:docMk/>
          <pc:sldMk cId="3814518974" sldId="349"/>
        </pc:sldMkLst>
        <pc:spChg chg="mod">
          <ac:chgData name="philip neuhart" userId="2467643023e9fe56" providerId="LiveId" clId="{FFACDE00-D1C3-4FDB-A62E-0E97CF094033}" dt="2022-10-04T22:12:55.525" v="0" actId="20577"/>
          <ac:spMkLst>
            <pc:docMk/>
            <pc:sldMk cId="3814518974" sldId="349"/>
            <ac:spMk id="11" creationId="{81DC3AC3-6A0A-DCB4-228B-C06AABE3B781}"/>
          </ac:spMkLst>
        </pc:spChg>
      </pc:sldChg>
      <pc:sldChg chg="modSp mod">
        <pc:chgData name="philip neuhart" userId="2467643023e9fe56" providerId="LiveId" clId="{FFACDE00-D1C3-4FDB-A62E-0E97CF094033}" dt="2022-10-05T07:07:46.769" v="13" actId="20577"/>
        <pc:sldMkLst>
          <pc:docMk/>
          <pc:sldMk cId="1192469303" sldId="350"/>
        </pc:sldMkLst>
        <pc:spChg chg="mod">
          <ac:chgData name="philip neuhart" userId="2467643023e9fe56" providerId="LiveId" clId="{FFACDE00-D1C3-4FDB-A62E-0E97CF094033}" dt="2022-10-05T07:07:46.769" v="13" actId="20577"/>
          <ac:spMkLst>
            <pc:docMk/>
            <pc:sldMk cId="1192469303" sldId="350"/>
            <ac:spMk id="11" creationId="{81DC3AC3-6A0A-DCB4-228B-C06AABE3B781}"/>
          </ac:spMkLst>
        </pc:spChg>
      </pc:sldChg>
      <pc:sldChg chg="addSp delSp modSp mod">
        <pc:chgData name="philip neuhart" userId="2467643023e9fe56" providerId="LiveId" clId="{FFACDE00-D1C3-4FDB-A62E-0E97CF094033}" dt="2022-10-05T15:57:06.606" v="638"/>
        <pc:sldMkLst>
          <pc:docMk/>
          <pc:sldMk cId="1389277288" sldId="351"/>
        </pc:sldMkLst>
        <pc:spChg chg="mod">
          <ac:chgData name="philip neuhart" userId="2467643023e9fe56" providerId="LiveId" clId="{FFACDE00-D1C3-4FDB-A62E-0E97CF094033}" dt="2022-10-05T07:50:22.336" v="163" actId="20577"/>
          <ac:spMkLst>
            <pc:docMk/>
            <pc:sldMk cId="1389277288" sldId="351"/>
            <ac:spMk id="6" creationId="{06E7F552-617D-4C94-7988-86B7ED23621A}"/>
          </ac:spMkLst>
        </pc:spChg>
        <pc:graphicFrameChg chg="add mod">
          <ac:chgData name="philip neuhart" userId="2467643023e9fe56" providerId="LiveId" clId="{FFACDE00-D1C3-4FDB-A62E-0E97CF094033}" dt="2022-10-05T15:57:06.606" v="638"/>
          <ac:graphicFrameMkLst>
            <pc:docMk/>
            <pc:sldMk cId="1389277288" sldId="351"/>
            <ac:graphicFrameMk id="12" creationId="{0D633BBF-9351-BEDC-A087-AA876CD3ED8A}"/>
          </ac:graphicFrameMkLst>
        </pc:graphicFrameChg>
        <pc:graphicFrameChg chg="del">
          <ac:chgData name="philip neuhart" userId="2467643023e9fe56" providerId="LiveId" clId="{FFACDE00-D1C3-4FDB-A62E-0E97CF094033}" dt="2022-10-05T15:57:06.303" v="637" actId="478"/>
          <ac:graphicFrameMkLst>
            <pc:docMk/>
            <pc:sldMk cId="1389277288" sldId="351"/>
            <ac:graphicFrameMk id="21" creationId="{A4ABBE88-5765-5623-9885-71F43E196BEA}"/>
          </ac:graphicFrameMkLst>
        </pc:graphicFrameChg>
      </pc:sldChg>
      <pc:sldChg chg="modSp mod">
        <pc:chgData name="philip neuhart" userId="2467643023e9fe56" providerId="LiveId" clId="{FFACDE00-D1C3-4FDB-A62E-0E97CF094033}" dt="2022-10-06T10:59:38.671" v="784" actId="20577"/>
        <pc:sldMkLst>
          <pc:docMk/>
          <pc:sldMk cId="2320007971" sldId="353"/>
        </pc:sldMkLst>
        <pc:spChg chg="mod">
          <ac:chgData name="philip neuhart" userId="2467643023e9fe56" providerId="LiveId" clId="{FFACDE00-D1C3-4FDB-A62E-0E97CF094033}" dt="2022-10-06T10:59:38.671" v="784" actId="20577"/>
          <ac:spMkLst>
            <pc:docMk/>
            <pc:sldMk cId="2320007971" sldId="353"/>
            <ac:spMk id="6" creationId="{5038B7EC-239E-D20E-2A16-118CC02EB275}"/>
          </ac:spMkLst>
        </pc:spChg>
      </pc:sldChg>
      <pc:sldChg chg="modSp mod">
        <pc:chgData name="philip neuhart" userId="2467643023e9fe56" providerId="LiveId" clId="{FFACDE00-D1C3-4FDB-A62E-0E97CF094033}" dt="2022-10-05T07:05:03.576" v="4" actId="20577"/>
        <pc:sldMkLst>
          <pc:docMk/>
          <pc:sldMk cId="2991626640" sldId="357"/>
        </pc:sldMkLst>
        <pc:spChg chg="mod">
          <ac:chgData name="philip neuhart" userId="2467643023e9fe56" providerId="LiveId" clId="{FFACDE00-D1C3-4FDB-A62E-0E97CF094033}" dt="2022-10-05T07:05:03.576" v="4" actId="20577"/>
          <ac:spMkLst>
            <pc:docMk/>
            <pc:sldMk cId="2991626640" sldId="357"/>
            <ac:spMk id="6" creationId="{5038B7EC-239E-D20E-2A16-118CC02EB275}"/>
          </ac:spMkLst>
        </pc:spChg>
      </pc:sldChg>
      <pc:sldChg chg="modSp mod">
        <pc:chgData name="philip neuhart" userId="2467643023e9fe56" providerId="LiveId" clId="{FFACDE00-D1C3-4FDB-A62E-0E97CF094033}" dt="2022-10-06T10:59:43.851" v="795" actId="20577"/>
        <pc:sldMkLst>
          <pc:docMk/>
          <pc:sldMk cId="3819521613" sldId="358"/>
        </pc:sldMkLst>
        <pc:spChg chg="mod">
          <ac:chgData name="philip neuhart" userId="2467643023e9fe56" providerId="LiveId" clId="{FFACDE00-D1C3-4FDB-A62E-0E97CF094033}" dt="2022-10-06T10:59:43.851" v="795" actId="20577"/>
          <ac:spMkLst>
            <pc:docMk/>
            <pc:sldMk cId="3819521613" sldId="358"/>
            <ac:spMk id="6" creationId="{5038B7EC-239E-D20E-2A16-118CC02EB275}"/>
          </ac:spMkLst>
        </pc:spChg>
      </pc:sldChg>
      <pc:sldChg chg="modSp">
        <pc:chgData name="philip neuhart" userId="2467643023e9fe56" providerId="LiveId" clId="{FFACDE00-D1C3-4FDB-A62E-0E97CF094033}" dt="2022-10-05T07:14:41.095" v="15" actId="20578"/>
        <pc:sldMkLst>
          <pc:docMk/>
          <pc:sldMk cId="226326375" sldId="360"/>
        </pc:sldMkLst>
        <pc:spChg chg="mod">
          <ac:chgData name="philip neuhart" userId="2467643023e9fe56" providerId="LiveId" clId="{FFACDE00-D1C3-4FDB-A62E-0E97CF094033}" dt="2022-10-05T07:14:41.095" v="15" actId="20578"/>
          <ac:spMkLst>
            <pc:docMk/>
            <pc:sldMk cId="226326375" sldId="360"/>
            <ac:spMk id="3" creationId="{1E5A423F-8078-EA8A-2655-B2967A248CEF}"/>
          </ac:spMkLst>
        </pc:spChg>
      </pc:sldChg>
      <pc:sldChg chg="addSp delSp modSp del mod">
        <pc:chgData name="philip neuhart" userId="2467643023e9fe56" providerId="LiveId" clId="{FFACDE00-D1C3-4FDB-A62E-0E97CF094033}" dt="2022-10-05T16:03:01.493" v="702" actId="47"/>
        <pc:sldMkLst>
          <pc:docMk/>
          <pc:sldMk cId="504116215" sldId="362"/>
        </pc:sldMkLst>
        <pc:spChg chg="add mod">
          <ac:chgData name="philip neuhart" userId="2467643023e9fe56" providerId="LiveId" clId="{FFACDE00-D1C3-4FDB-A62E-0E97CF094033}" dt="2022-10-05T12:26:36.952" v="397"/>
          <ac:spMkLst>
            <pc:docMk/>
            <pc:sldMk cId="504116215" sldId="362"/>
            <ac:spMk id="2" creationId="{7CE2DB67-1421-269A-2CAF-B576FFB2CE84}"/>
          </ac:spMkLst>
        </pc:spChg>
        <pc:spChg chg="del mod">
          <ac:chgData name="philip neuhart" userId="2467643023e9fe56" providerId="LiveId" clId="{FFACDE00-D1C3-4FDB-A62E-0E97CF094033}" dt="2022-10-05T12:27:17.868" v="410" actId="478"/>
          <ac:spMkLst>
            <pc:docMk/>
            <pc:sldMk cId="504116215" sldId="362"/>
            <ac:spMk id="3" creationId="{1E5A423F-8078-EA8A-2655-B2967A248CEF}"/>
          </ac:spMkLst>
        </pc:spChg>
        <pc:spChg chg="del">
          <ac:chgData name="philip neuhart" userId="2467643023e9fe56" providerId="LiveId" clId="{FFACDE00-D1C3-4FDB-A62E-0E97CF094033}" dt="2022-10-05T12:26:35.709" v="396" actId="478"/>
          <ac:spMkLst>
            <pc:docMk/>
            <pc:sldMk cId="504116215" sldId="362"/>
            <ac:spMk id="4" creationId="{3BC1CEBC-E5ED-3E0E-9D9B-4221B5F8CA5E}"/>
          </ac:spMkLst>
        </pc:spChg>
        <pc:spChg chg="add mod">
          <ac:chgData name="philip neuhart" userId="2467643023e9fe56" providerId="LiveId" clId="{FFACDE00-D1C3-4FDB-A62E-0E97CF094033}" dt="2022-10-05T12:27:22.208" v="412" actId="20577"/>
          <ac:spMkLst>
            <pc:docMk/>
            <pc:sldMk cId="504116215" sldId="362"/>
            <ac:spMk id="5" creationId="{0D11B0A7-9078-6AE0-1BFD-9DBECE957AD0}"/>
          </ac:spMkLst>
        </pc:spChg>
      </pc:sldChg>
      <pc:sldChg chg="modSp mod">
        <pc:chgData name="philip neuhart" userId="2467643023e9fe56" providerId="LiveId" clId="{FFACDE00-D1C3-4FDB-A62E-0E97CF094033}" dt="2022-10-05T16:03:11.463" v="706" actId="20577"/>
        <pc:sldMkLst>
          <pc:docMk/>
          <pc:sldMk cId="4235948998" sldId="363"/>
        </pc:sldMkLst>
        <pc:spChg chg="mod">
          <ac:chgData name="philip neuhart" userId="2467643023e9fe56" providerId="LiveId" clId="{FFACDE00-D1C3-4FDB-A62E-0E97CF094033}" dt="2022-10-05T16:03:11.463" v="706" actId="20577"/>
          <ac:spMkLst>
            <pc:docMk/>
            <pc:sldMk cId="4235948998" sldId="363"/>
            <ac:spMk id="3" creationId="{1E5A423F-8078-EA8A-2655-B2967A248CEF}"/>
          </ac:spMkLst>
        </pc:spChg>
        <pc:spChg chg="mod">
          <ac:chgData name="philip neuhart" userId="2467643023e9fe56" providerId="LiveId" clId="{FFACDE00-D1C3-4FDB-A62E-0E97CF094033}" dt="2022-10-05T12:26:13.820" v="389" actId="1036"/>
          <ac:spMkLst>
            <pc:docMk/>
            <pc:sldMk cId="4235948998" sldId="363"/>
            <ac:spMk id="4" creationId="{3BC1CEBC-E5ED-3E0E-9D9B-4221B5F8CA5E}"/>
          </ac:spMkLst>
        </pc:spChg>
        <pc:grpChg chg="mod">
          <ac:chgData name="philip neuhart" userId="2467643023e9fe56" providerId="LiveId" clId="{FFACDE00-D1C3-4FDB-A62E-0E97CF094033}" dt="2022-10-05T16:02:54.159" v="701" actId="1035"/>
          <ac:grpSpMkLst>
            <pc:docMk/>
            <pc:sldMk cId="4235948998" sldId="363"/>
            <ac:grpSpMk id="9" creationId="{9C869870-2F5A-A855-0CF9-E0C1C00A21E6}"/>
          </ac:grpSpMkLst>
        </pc:grpChg>
      </pc:sldChg>
      <pc:sldChg chg="addSp delSp modSp del mod">
        <pc:chgData name="philip neuhart" userId="2467643023e9fe56" providerId="LiveId" clId="{FFACDE00-D1C3-4FDB-A62E-0E97CF094033}" dt="2022-10-05T16:03:01.493" v="702" actId="47"/>
        <pc:sldMkLst>
          <pc:docMk/>
          <pc:sldMk cId="2378238727" sldId="364"/>
        </pc:sldMkLst>
        <pc:spChg chg="add del mod">
          <ac:chgData name="philip neuhart" userId="2467643023e9fe56" providerId="LiveId" clId="{FFACDE00-D1C3-4FDB-A62E-0E97CF094033}" dt="2022-10-05T12:26:22.692" v="390" actId="478"/>
          <ac:spMkLst>
            <pc:docMk/>
            <pc:sldMk cId="2378238727" sldId="364"/>
            <ac:spMk id="2" creationId="{50D12A06-CABE-BC87-CCC6-CDA656CA02DA}"/>
          </ac:spMkLst>
        </pc:spChg>
        <pc:spChg chg="del mod">
          <ac:chgData name="philip neuhart" userId="2467643023e9fe56" providerId="LiveId" clId="{FFACDE00-D1C3-4FDB-A62E-0E97CF094033}" dt="2022-10-05T12:26:52.988" v="400" actId="478"/>
          <ac:spMkLst>
            <pc:docMk/>
            <pc:sldMk cId="2378238727" sldId="364"/>
            <ac:spMk id="3" creationId="{1E5A423F-8078-EA8A-2655-B2967A248CEF}"/>
          </ac:spMkLst>
        </pc:spChg>
        <pc:spChg chg="del">
          <ac:chgData name="philip neuhart" userId="2467643023e9fe56" providerId="LiveId" clId="{FFACDE00-D1C3-4FDB-A62E-0E97CF094033}" dt="2022-10-05T12:25:32.389" v="344" actId="478"/>
          <ac:spMkLst>
            <pc:docMk/>
            <pc:sldMk cId="2378238727" sldId="364"/>
            <ac:spMk id="4" creationId="{3BC1CEBC-E5ED-3E0E-9D9B-4221B5F8CA5E}"/>
          </ac:spMkLst>
        </pc:spChg>
        <pc:spChg chg="add mod">
          <ac:chgData name="philip neuhart" userId="2467643023e9fe56" providerId="LiveId" clId="{FFACDE00-D1C3-4FDB-A62E-0E97CF094033}" dt="2022-10-05T12:26:22.905" v="391"/>
          <ac:spMkLst>
            <pc:docMk/>
            <pc:sldMk cId="2378238727" sldId="364"/>
            <ac:spMk id="5" creationId="{0FEC39F1-19EB-15A5-A849-AE2C5CD1F004}"/>
          </ac:spMkLst>
        </pc:spChg>
        <pc:spChg chg="add mod">
          <ac:chgData name="philip neuhart" userId="2467643023e9fe56" providerId="LiveId" clId="{FFACDE00-D1C3-4FDB-A62E-0E97CF094033}" dt="2022-10-05T16:02:35.446" v="672"/>
          <ac:spMkLst>
            <pc:docMk/>
            <pc:sldMk cId="2378238727" sldId="364"/>
            <ac:spMk id="7" creationId="{B13A62F3-40D7-3A35-A62B-C7C54B3310B6}"/>
          </ac:spMkLst>
        </pc:spChg>
      </pc:sldChg>
      <pc:sldChg chg="addSp delSp modSp del mod">
        <pc:chgData name="philip neuhart" userId="2467643023e9fe56" providerId="LiveId" clId="{FFACDE00-D1C3-4FDB-A62E-0E97CF094033}" dt="2022-10-05T16:03:01.493" v="702" actId="47"/>
        <pc:sldMkLst>
          <pc:docMk/>
          <pc:sldMk cId="606131055" sldId="365"/>
        </pc:sldMkLst>
        <pc:spChg chg="add mod">
          <ac:chgData name="philip neuhart" userId="2467643023e9fe56" providerId="LiveId" clId="{FFACDE00-D1C3-4FDB-A62E-0E97CF094033}" dt="2022-10-05T12:26:26.241" v="393"/>
          <ac:spMkLst>
            <pc:docMk/>
            <pc:sldMk cId="606131055" sldId="365"/>
            <ac:spMk id="2" creationId="{C36635D8-A108-5C52-2110-F1489049669D}"/>
          </ac:spMkLst>
        </pc:spChg>
        <pc:spChg chg="del mod">
          <ac:chgData name="philip neuhart" userId="2467643023e9fe56" providerId="LiveId" clId="{FFACDE00-D1C3-4FDB-A62E-0E97CF094033}" dt="2022-10-05T12:27:00.340" v="404" actId="478"/>
          <ac:spMkLst>
            <pc:docMk/>
            <pc:sldMk cId="606131055" sldId="365"/>
            <ac:spMk id="3" creationId="{1E5A423F-8078-EA8A-2655-B2967A248CEF}"/>
          </ac:spMkLst>
        </pc:spChg>
        <pc:spChg chg="del">
          <ac:chgData name="philip neuhart" userId="2467643023e9fe56" providerId="LiveId" clId="{FFACDE00-D1C3-4FDB-A62E-0E97CF094033}" dt="2022-10-05T12:26:26.028" v="392" actId="478"/>
          <ac:spMkLst>
            <pc:docMk/>
            <pc:sldMk cId="606131055" sldId="365"/>
            <ac:spMk id="4" creationId="{3BC1CEBC-E5ED-3E0E-9D9B-4221B5F8CA5E}"/>
          </ac:spMkLst>
        </pc:spChg>
        <pc:spChg chg="add mod">
          <ac:chgData name="philip neuhart" userId="2467643023e9fe56" providerId="LiveId" clId="{FFACDE00-D1C3-4FDB-A62E-0E97CF094033}" dt="2022-10-05T16:02:29.022" v="667" actId="5793"/>
          <ac:spMkLst>
            <pc:docMk/>
            <pc:sldMk cId="606131055" sldId="365"/>
            <ac:spMk id="5" creationId="{822F31BA-4064-1C3F-5955-8C930E255766}"/>
          </ac:spMkLst>
        </pc:spChg>
      </pc:sldChg>
      <pc:sldChg chg="addSp delSp modSp del mod">
        <pc:chgData name="philip neuhart" userId="2467643023e9fe56" providerId="LiveId" clId="{FFACDE00-D1C3-4FDB-A62E-0E97CF094033}" dt="2022-10-05T16:03:01.493" v="702" actId="47"/>
        <pc:sldMkLst>
          <pc:docMk/>
          <pc:sldMk cId="3662867907" sldId="366"/>
        </pc:sldMkLst>
        <pc:spChg chg="add mod">
          <ac:chgData name="philip neuhart" userId="2467643023e9fe56" providerId="LiveId" clId="{FFACDE00-D1C3-4FDB-A62E-0E97CF094033}" dt="2022-10-05T12:26:31.761" v="395"/>
          <ac:spMkLst>
            <pc:docMk/>
            <pc:sldMk cId="3662867907" sldId="366"/>
            <ac:spMk id="2" creationId="{4B92FCD3-3739-E7AB-9A68-BAC3E664549D}"/>
          </ac:spMkLst>
        </pc:spChg>
        <pc:spChg chg="del">
          <ac:chgData name="philip neuhart" userId="2467643023e9fe56" providerId="LiveId" clId="{FFACDE00-D1C3-4FDB-A62E-0E97CF094033}" dt="2022-10-05T12:27:07.749" v="407" actId="478"/>
          <ac:spMkLst>
            <pc:docMk/>
            <pc:sldMk cId="3662867907" sldId="366"/>
            <ac:spMk id="3" creationId="{1E5A423F-8078-EA8A-2655-B2967A248CEF}"/>
          </ac:spMkLst>
        </pc:spChg>
        <pc:spChg chg="del">
          <ac:chgData name="philip neuhart" userId="2467643023e9fe56" providerId="LiveId" clId="{FFACDE00-D1C3-4FDB-A62E-0E97CF094033}" dt="2022-10-05T12:26:31.597" v="394" actId="478"/>
          <ac:spMkLst>
            <pc:docMk/>
            <pc:sldMk cId="3662867907" sldId="366"/>
            <ac:spMk id="4" creationId="{3BC1CEBC-E5ED-3E0E-9D9B-4221B5F8CA5E}"/>
          </ac:spMkLst>
        </pc:spChg>
        <pc:spChg chg="add mod">
          <ac:chgData name="philip neuhart" userId="2467643023e9fe56" providerId="LiveId" clId="{FFACDE00-D1C3-4FDB-A62E-0E97CF094033}" dt="2022-10-05T12:27:13.082" v="409" actId="20577"/>
          <ac:spMkLst>
            <pc:docMk/>
            <pc:sldMk cId="3662867907" sldId="366"/>
            <ac:spMk id="5" creationId="{6D8C3AAA-57EE-6D15-DF28-F24220D4D6DE}"/>
          </ac:spMkLst>
        </pc:spChg>
      </pc:sldChg>
      <pc:sldChg chg="modSp mod">
        <pc:chgData name="philip neuhart" userId="2467643023e9fe56" providerId="LiveId" clId="{FFACDE00-D1C3-4FDB-A62E-0E97CF094033}" dt="2022-10-05T07:05:57.124" v="8" actId="20577"/>
        <pc:sldMkLst>
          <pc:docMk/>
          <pc:sldMk cId="1775072934" sldId="368"/>
        </pc:sldMkLst>
        <pc:spChg chg="mod">
          <ac:chgData name="philip neuhart" userId="2467643023e9fe56" providerId="LiveId" clId="{FFACDE00-D1C3-4FDB-A62E-0E97CF094033}" dt="2022-10-05T07:05:57.124" v="8" actId="20577"/>
          <ac:spMkLst>
            <pc:docMk/>
            <pc:sldMk cId="1775072934" sldId="368"/>
            <ac:spMk id="11" creationId="{3D541A7C-3CE5-4148-A04A-801F60084522}"/>
          </ac:spMkLst>
        </pc:spChg>
      </pc:sldChg>
      <pc:sldChg chg="modSp mod">
        <pc:chgData name="philip neuhart" userId="2467643023e9fe56" providerId="LiveId" clId="{FFACDE00-D1C3-4FDB-A62E-0E97CF094033}" dt="2022-10-06T10:59:53.495" v="800" actId="20577"/>
        <pc:sldMkLst>
          <pc:docMk/>
          <pc:sldMk cId="466203980" sldId="369"/>
        </pc:sldMkLst>
        <pc:spChg chg="mod">
          <ac:chgData name="philip neuhart" userId="2467643023e9fe56" providerId="LiveId" clId="{FFACDE00-D1C3-4FDB-A62E-0E97CF094033}" dt="2022-10-06T10:59:53.495" v="800" actId="20577"/>
          <ac:spMkLst>
            <pc:docMk/>
            <pc:sldMk cId="466203980" sldId="369"/>
            <ac:spMk id="11" creationId="{3D541A7C-3CE5-4148-A04A-801F60084522}"/>
          </ac:spMkLst>
        </pc:spChg>
      </pc:sldChg>
      <pc:sldChg chg="addSp delSp modSp mod">
        <pc:chgData name="philip neuhart" userId="2467643023e9fe56" providerId="LiveId" clId="{FFACDE00-D1C3-4FDB-A62E-0E97CF094033}" dt="2022-10-05T12:42:05.798" v="482"/>
        <pc:sldMkLst>
          <pc:docMk/>
          <pc:sldMk cId="1939112066" sldId="371"/>
        </pc:sldMkLst>
        <pc:spChg chg="mod">
          <ac:chgData name="philip neuhart" userId="2467643023e9fe56" providerId="LiveId" clId="{FFACDE00-D1C3-4FDB-A62E-0E97CF094033}" dt="2022-10-05T07:37:20.950" v="23" actId="20577"/>
          <ac:spMkLst>
            <pc:docMk/>
            <pc:sldMk cId="1939112066" sldId="371"/>
            <ac:spMk id="3" creationId="{E9D8195B-0EB7-73D4-2038-2CCA2392456B}"/>
          </ac:spMkLst>
        </pc:spChg>
        <pc:graphicFrameChg chg="del">
          <ac:chgData name="philip neuhart" userId="2467643023e9fe56" providerId="LiveId" clId="{FFACDE00-D1C3-4FDB-A62E-0E97CF094033}" dt="2022-10-05T12:42:05.430" v="481" actId="478"/>
          <ac:graphicFrameMkLst>
            <pc:docMk/>
            <pc:sldMk cId="1939112066" sldId="371"/>
            <ac:graphicFrameMk id="8" creationId="{5B5E31A5-6CD4-744A-9F50-DAA896FE6046}"/>
          </ac:graphicFrameMkLst>
        </pc:graphicFrameChg>
        <pc:graphicFrameChg chg="add mod">
          <ac:chgData name="philip neuhart" userId="2467643023e9fe56" providerId="LiveId" clId="{FFACDE00-D1C3-4FDB-A62E-0E97CF094033}" dt="2022-10-05T12:42:05.798" v="482"/>
          <ac:graphicFrameMkLst>
            <pc:docMk/>
            <pc:sldMk cId="1939112066" sldId="371"/>
            <ac:graphicFrameMk id="9" creationId="{D4266DD6-696B-BC38-3B64-86B22BAFE6E1}"/>
          </ac:graphicFrameMkLst>
        </pc:graphicFrameChg>
      </pc:sldChg>
      <pc:sldChg chg="addSp delSp modSp add mod">
        <pc:chgData name="philip neuhart" userId="2467643023e9fe56" providerId="LiveId" clId="{FFACDE00-D1C3-4FDB-A62E-0E97CF094033}" dt="2022-10-05T12:42:09.263" v="484"/>
        <pc:sldMkLst>
          <pc:docMk/>
          <pc:sldMk cId="692517249" sldId="372"/>
        </pc:sldMkLst>
        <pc:spChg chg="mod">
          <ac:chgData name="philip neuhart" userId="2467643023e9fe56" providerId="LiveId" clId="{FFACDE00-D1C3-4FDB-A62E-0E97CF094033}" dt="2022-10-05T07:39:12.595" v="97" actId="20577"/>
          <ac:spMkLst>
            <pc:docMk/>
            <pc:sldMk cId="692517249" sldId="372"/>
            <ac:spMk id="3" creationId="{E9D8195B-0EB7-73D4-2038-2CCA2392456B}"/>
          </ac:spMkLst>
        </pc:spChg>
        <pc:graphicFrameChg chg="del">
          <ac:chgData name="philip neuhart" userId="2467643023e9fe56" providerId="LiveId" clId="{FFACDE00-D1C3-4FDB-A62E-0E97CF094033}" dt="2022-10-05T12:42:09.013" v="483" actId="478"/>
          <ac:graphicFrameMkLst>
            <pc:docMk/>
            <pc:sldMk cId="692517249" sldId="372"/>
            <ac:graphicFrameMk id="8" creationId="{5B5E31A5-6CD4-744A-9F50-DAA896FE6046}"/>
          </ac:graphicFrameMkLst>
        </pc:graphicFrameChg>
        <pc:graphicFrameChg chg="add mod">
          <ac:chgData name="philip neuhart" userId="2467643023e9fe56" providerId="LiveId" clId="{FFACDE00-D1C3-4FDB-A62E-0E97CF094033}" dt="2022-10-05T12:42:09.263" v="484"/>
          <ac:graphicFrameMkLst>
            <pc:docMk/>
            <pc:sldMk cId="692517249" sldId="372"/>
            <ac:graphicFrameMk id="9" creationId="{734885F1-0F42-8035-AC6F-5DB531D2DF29}"/>
          </ac:graphicFrameMkLst>
        </pc:graphicFrameChg>
      </pc:sldChg>
      <pc:sldChg chg="modSp add mod">
        <pc:chgData name="philip neuhart" userId="2467643023e9fe56" providerId="LiveId" clId="{FFACDE00-D1C3-4FDB-A62E-0E97CF094033}" dt="2022-10-05T16:23:31.899" v="729" actId="20577"/>
        <pc:sldMkLst>
          <pc:docMk/>
          <pc:sldMk cId="4116808251" sldId="373"/>
        </pc:sldMkLst>
        <pc:spChg chg="mod">
          <ac:chgData name="philip neuhart" userId="2467643023e9fe56" providerId="LiveId" clId="{FFACDE00-D1C3-4FDB-A62E-0E97CF094033}" dt="2022-10-05T16:23:31.899" v="729" actId="20577"/>
          <ac:spMkLst>
            <pc:docMk/>
            <pc:sldMk cId="4116808251" sldId="373"/>
            <ac:spMk id="36" creationId="{A06DC138-B1A2-3106-BFAF-6FA1AEBCA733}"/>
          </ac:spMkLst>
        </pc:spChg>
      </pc:sldChg>
      <pc:sldChg chg="addSp delSp modSp add del mod">
        <pc:chgData name="philip neuhart" userId="2467643023e9fe56" providerId="LiveId" clId="{FFACDE00-D1C3-4FDB-A62E-0E97CF094033}" dt="2022-10-05T07:49:39.908" v="160" actId="2696"/>
        <pc:sldMkLst>
          <pc:docMk/>
          <pc:sldMk cId="3893210967" sldId="374"/>
        </pc:sldMkLst>
        <pc:spChg chg="mod">
          <ac:chgData name="philip neuhart" userId="2467643023e9fe56" providerId="LiveId" clId="{FFACDE00-D1C3-4FDB-A62E-0E97CF094033}" dt="2022-10-05T07:48:34.897" v="107" actId="20577"/>
          <ac:spMkLst>
            <pc:docMk/>
            <pc:sldMk cId="3893210967" sldId="374"/>
            <ac:spMk id="4" creationId="{425951F0-4A64-6C44-30AD-1B011DAEC1DB}"/>
          </ac:spMkLst>
        </pc:spChg>
        <pc:graphicFrameChg chg="add del mod modGraphic">
          <ac:chgData name="philip neuhart" userId="2467643023e9fe56" providerId="LiveId" clId="{FFACDE00-D1C3-4FDB-A62E-0E97CF094033}" dt="2022-10-05T07:49:19.573" v="154" actId="478"/>
          <ac:graphicFrameMkLst>
            <pc:docMk/>
            <pc:sldMk cId="3893210967" sldId="374"/>
            <ac:graphicFrameMk id="2" creationId="{DD481228-8306-69C7-8DA4-A15661684E85}"/>
          </ac:graphicFrameMkLst>
        </pc:graphicFrameChg>
        <pc:graphicFrameChg chg="add mod">
          <ac:chgData name="philip neuhart" userId="2467643023e9fe56" providerId="LiveId" clId="{FFACDE00-D1C3-4FDB-A62E-0E97CF094033}" dt="2022-10-05T07:49:14.927" v="152"/>
          <ac:graphicFrameMkLst>
            <pc:docMk/>
            <pc:sldMk cId="3893210967" sldId="374"/>
            <ac:graphicFrameMk id="6" creationId="{4FF55319-3665-C7EB-5854-CCA54E4888D1}"/>
          </ac:graphicFrameMkLst>
        </pc:graphicFrameChg>
        <pc:graphicFrameChg chg="del">
          <ac:chgData name="philip neuhart" userId="2467643023e9fe56" providerId="LiveId" clId="{FFACDE00-D1C3-4FDB-A62E-0E97CF094033}" dt="2022-10-05T07:49:02.142" v="146" actId="478"/>
          <ac:graphicFrameMkLst>
            <pc:docMk/>
            <pc:sldMk cId="3893210967" sldId="374"/>
            <ac:graphicFrameMk id="21" creationId="{A4ABBE88-5765-5623-9885-71F43E196BEA}"/>
          </ac:graphicFrameMkLst>
        </pc:graphicFrameChg>
      </pc:sldChg>
      <pc:sldChg chg="add del">
        <pc:chgData name="philip neuhart" userId="2467643023e9fe56" providerId="LiveId" clId="{FFACDE00-D1C3-4FDB-A62E-0E97CF094033}" dt="2022-10-05T07:49:48.783" v="161" actId="2696"/>
        <pc:sldMkLst>
          <pc:docMk/>
          <pc:sldMk cId="4003365946" sldId="375"/>
        </pc:sldMkLst>
      </pc:sldChg>
      <pc:sldChg chg="addSp delSp modSp add mod">
        <pc:chgData name="philip neuhart" userId="2467643023e9fe56" providerId="LiveId" clId="{FFACDE00-D1C3-4FDB-A62E-0E97CF094033}" dt="2022-10-05T15:57:01.957" v="636"/>
        <pc:sldMkLst>
          <pc:docMk/>
          <pc:sldMk cId="1609979044" sldId="376"/>
        </pc:sldMkLst>
        <pc:graphicFrameChg chg="add mod">
          <ac:chgData name="philip neuhart" userId="2467643023e9fe56" providerId="LiveId" clId="{FFACDE00-D1C3-4FDB-A62E-0E97CF094033}" dt="2022-10-05T15:57:01.957" v="636"/>
          <ac:graphicFrameMkLst>
            <pc:docMk/>
            <pc:sldMk cId="1609979044" sldId="376"/>
            <ac:graphicFrameMk id="2" creationId="{1879D7F9-E66C-7195-F1BB-951D0752035A}"/>
          </ac:graphicFrameMkLst>
        </pc:graphicFrameChg>
        <pc:graphicFrameChg chg="add del mod">
          <ac:chgData name="philip neuhart" userId="2467643023e9fe56" providerId="LiveId" clId="{FFACDE00-D1C3-4FDB-A62E-0E97CF094033}" dt="2022-10-05T07:49:08.913" v="150"/>
          <ac:graphicFrameMkLst>
            <pc:docMk/>
            <pc:sldMk cId="1609979044" sldId="376"/>
            <ac:graphicFrameMk id="2" creationId="{F4DE91E3-2426-B850-C630-22A658481448}"/>
          </ac:graphicFrameMkLst>
        </pc:graphicFrameChg>
        <pc:graphicFrameChg chg="add del">
          <ac:chgData name="philip neuhart" userId="2467643023e9fe56" providerId="LiveId" clId="{FFACDE00-D1C3-4FDB-A62E-0E97CF094033}" dt="2022-10-05T15:57:01.706" v="635" actId="478"/>
          <ac:graphicFrameMkLst>
            <pc:docMk/>
            <pc:sldMk cId="1609979044" sldId="376"/>
            <ac:graphicFrameMk id="21" creationId="{A4ABBE88-5765-5623-9885-71F43E196BEA}"/>
          </ac:graphicFrameMkLst>
        </pc:graphicFrameChg>
      </pc:sldChg>
      <pc:sldChg chg="addSp delSp modSp add mod">
        <pc:chgData name="philip neuhart" userId="2467643023e9fe56" providerId="LiveId" clId="{FFACDE00-D1C3-4FDB-A62E-0E97CF094033}" dt="2022-10-05T15:57:18.385" v="650" actId="20577"/>
        <pc:sldMkLst>
          <pc:docMk/>
          <pc:sldMk cId="1885239860" sldId="377"/>
        </pc:sldMkLst>
        <pc:spChg chg="mod">
          <ac:chgData name="philip neuhart" userId="2467643023e9fe56" providerId="LiveId" clId="{FFACDE00-D1C3-4FDB-A62E-0E97CF094033}" dt="2022-10-05T15:57:18.385" v="650" actId="20577"/>
          <ac:spMkLst>
            <pc:docMk/>
            <pc:sldMk cId="1885239860" sldId="377"/>
            <ac:spMk id="6" creationId="{06E7F552-617D-4C94-7988-86B7ED23621A}"/>
          </ac:spMkLst>
        </pc:spChg>
        <pc:graphicFrameChg chg="add mod">
          <ac:chgData name="philip neuhart" userId="2467643023e9fe56" providerId="LiveId" clId="{FFACDE00-D1C3-4FDB-A62E-0E97CF094033}" dt="2022-10-05T15:57:09.616" v="640"/>
          <ac:graphicFrameMkLst>
            <pc:docMk/>
            <pc:sldMk cId="1885239860" sldId="377"/>
            <ac:graphicFrameMk id="12" creationId="{ECA51F64-56C1-54B1-E7B3-0A8DEAB87CD5}"/>
          </ac:graphicFrameMkLst>
        </pc:graphicFrameChg>
        <pc:graphicFrameChg chg="del">
          <ac:chgData name="philip neuhart" userId="2467643023e9fe56" providerId="LiveId" clId="{FFACDE00-D1C3-4FDB-A62E-0E97CF094033}" dt="2022-10-05T15:57:09.380" v="639" actId="478"/>
          <ac:graphicFrameMkLst>
            <pc:docMk/>
            <pc:sldMk cId="1885239860" sldId="377"/>
            <ac:graphicFrameMk id="21" creationId="{A4ABBE88-5765-5623-9885-71F43E196BEA}"/>
          </ac:graphicFrameMkLst>
        </pc:graphicFrameChg>
      </pc:sldChg>
      <pc:sldChg chg="addSp delSp modSp add mod">
        <pc:chgData name="philip neuhart" userId="2467643023e9fe56" providerId="LiveId" clId="{FFACDE00-D1C3-4FDB-A62E-0E97CF094033}" dt="2022-10-05T15:36:04.774" v="502" actId="1076"/>
        <pc:sldMkLst>
          <pc:docMk/>
          <pc:sldMk cId="4064672127" sldId="378"/>
        </pc:sldMkLst>
        <pc:picChg chg="add del mod">
          <ac:chgData name="philip neuhart" userId="2467643023e9fe56" providerId="LiveId" clId="{FFACDE00-D1C3-4FDB-A62E-0E97CF094033}" dt="2022-10-05T15:35:39.328" v="497" actId="478"/>
          <ac:picMkLst>
            <pc:docMk/>
            <pc:sldMk cId="4064672127" sldId="378"/>
            <ac:picMk id="4" creationId="{34D18108-6E73-C2F6-1D0F-FCE98D747022}"/>
          </ac:picMkLst>
        </pc:picChg>
        <pc:picChg chg="add mod">
          <ac:chgData name="philip neuhart" userId="2467643023e9fe56" providerId="LiveId" clId="{FFACDE00-D1C3-4FDB-A62E-0E97CF094033}" dt="2022-10-05T15:36:04.774" v="502" actId="1076"/>
          <ac:picMkLst>
            <pc:docMk/>
            <pc:sldMk cId="4064672127" sldId="378"/>
            <ac:picMk id="7" creationId="{C64D4EA7-D1FB-08A4-6E70-73995773EF0F}"/>
          </ac:picMkLst>
        </pc:picChg>
        <pc:picChg chg="del">
          <ac:chgData name="philip neuhart" userId="2467643023e9fe56" providerId="LiveId" clId="{FFACDE00-D1C3-4FDB-A62E-0E97CF094033}" dt="2022-10-05T15:35:22.298" v="493" actId="478"/>
          <ac:picMkLst>
            <pc:docMk/>
            <pc:sldMk cId="4064672127" sldId="378"/>
            <ac:picMk id="1026" creationId="{54E629BE-5A0E-7A20-6EC2-051B4E95080A}"/>
          </ac:picMkLst>
        </pc:picChg>
      </pc:sldChg>
      <pc:sldChg chg="modSp add mod">
        <pc:chgData name="philip neuhart" userId="2467643023e9fe56" providerId="LiveId" clId="{FFACDE00-D1C3-4FDB-A62E-0E97CF094033}" dt="2022-10-05T16:03:32.980" v="710" actId="20577"/>
        <pc:sldMkLst>
          <pc:docMk/>
          <pc:sldMk cId="2926114614" sldId="379"/>
        </pc:sldMkLst>
        <pc:spChg chg="mod">
          <ac:chgData name="philip neuhart" userId="2467643023e9fe56" providerId="LiveId" clId="{FFACDE00-D1C3-4FDB-A62E-0E97CF094033}" dt="2022-10-05T16:03:32.980" v="710" actId="20577"/>
          <ac:spMkLst>
            <pc:docMk/>
            <pc:sldMk cId="2926114614" sldId="379"/>
            <ac:spMk id="3" creationId="{1E5A423F-8078-EA8A-2655-B2967A248CEF}"/>
          </ac:spMkLst>
        </pc:spChg>
      </pc:sldChg>
      <pc:sldChg chg="modSp add mod">
        <pc:chgData name="philip neuhart" userId="2467643023e9fe56" providerId="LiveId" clId="{FFACDE00-D1C3-4FDB-A62E-0E97CF094033}" dt="2022-10-05T16:03:24.124" v="708" actId="20577"/>
        <pc:sldMkLst>
          <pc:docMk/>
          <pc:sldMk cId="3440401786" sldId="380"/>
        </pc:sldMkLst>
        <pc:spChg chg="mod">
          <ac:chgData name="philip neuhart" userId="2467643023e9fe56" providerId="LiveId" clId="{FFACDE00-D1C3-4FDB-A62E-0E97CF094033}" dt="2022-10-05T16:03:24.124" v="708" actId="20577"/>
          <ac:spMkLst>
            <pc:docMk/>
            <pc:sldMk cId="3440401786" sldId="380"/>
            <ac:spMk id="3" creationId="{1E5A423F-8078-EA8A-2655-B2967A248CEF}"/>
          </ac:spMkLst>
        </pc:spChg>
      </pc:sldChg>
      <pc:sldChg chg="modSp add mod">
        <pc:chgData name="philip neuhart" userId="2467643023e9fe56" providerId="LiveId" clId="{FFACDE00-D1C3-4FDB-A62E-0E97CF094033}" dt="2022-10-05T16:03:20.536" v="707" actId="20577"/>
        <pc:sldMkLst>
          <pc:docMk/>
          <pc:sldMk cId="4003753665" sldId="381"/>
        </pc:sldMkLst>
        <pc:spChg chg="mod">
          <ac:chgData name="philip neuhart" userId="2467643023e9fe56" providerId="LiveId" clId="{FFACDE00-D1C3-4FDB-A62E-0E97CF094033}" dt="2022-10-05T16:03:20.536" v="707" actId="20577"/>
          <ac:spMkLst>
            <pc:docMk/>
            <pc:sldMk cId="4003753665" sldId="381"/>
            <ac:spMk id="3" creationId="{1E5A423F-8078-EA8A-2655-B2967A248CEF}"/>
          </ac:spMkLst>
        </pc:spChg>
      </pc:sldChg>
      <pc:sldChg chg="add">
        <pc:chgData name="philip neuhart" userId="2467643023e9fe56" providerId="LiveId" clId="{FFACDE00-D1C3-4FDB-A62E-0E97CF094033}" dt="2022-10-05T16:03:30.056" v="709" actId="2890"/>
        <pc:sldMkLst>
          <pc:docMk/>
          <pc:sldMk cId="1962202923" sldId="382"/>
        </pc:sldMkLst>
      </pc:sldChg>
      <pc:sldChg chg="new del">
        <pc:chgData name="philip neuhart" userId="2467643023e9fe56" providerId="LiveId" clId="{FFACDE00-D1C3-4FDB-A62E-0E97CF094033}" dt="2022-10-05T16:29:07.165" v="731" actId="47"/>
        <pc:sldMkLst>
          <pc:docMk/>
          <pc:sldMk cId="1329602318" sldId="383"/>
        </pc:sldMkLst>
      </pc:sldChg>
      <pc:sldChg chg="add del">
        <pc:chgData name="philip neuhart" userId="2467643023e9fe56" providerId="LiveId" clId="{FFACDE00-D1C3-4FDB-A62E-0E97CF094033}" dt="2022-10-05T16:03:44.010" v="712" actId="2696"/>
        <pc:sldMkLst>
          <pc:docMk/>
          <pc:sldMk cId="2486798777" sldId="383"/>
        </pc:sldMkLst>
      </pc:sldChg>
      <pc:sldChg chg="addSp modSp add mod ord">
        <pc:chgData name="philip neuhart" userId="2467643023e9fe56" providerId="LiveId" clId="{FFACDE00-D1C3-4FDB-A62E-0E97CF094033}" dt="2022-10-05T16:31:32.737" v="776" actId="1076"/>
        <pc:sldMkLst>
          <pc:docMk/>
          <pc:sldMk cId="4030001827" sldId="383"/>
        </pc:sldMkLst>
        <pc:spChg chg="add mod">
          <ac:chgData name="philip neuhart" userId="2467643023e9fe56" providerId="LiveId" clId="{FFACDE00-D1C3-4FDB-A62E-0E97CF094033}" dt="2022-10-05T16:30:52.345" v="775" actId="20577"/>
          <ac:spMkLst>
            <pc:docMk/>
            <pc:sldMk cId="4030001827" sldId="383"/>
            <ac:spMk id="2" creationId="{63F7214E-C6C8-2EAA-7A42-C7283F3CE494}"/>
          </ac:spMkLst>
        </pc:spChg>
        <pc:spChg chg="mod">
          <ac:chgData name="philip neuhart" userId="2467643023e9fe56" providerId="LiveId" clId="{FFACDE00-D1C3-4FDB-A62E-0E97CF094033}" dt="2022-10-05T16:31:32.737" v="776" actId="1076"/>
          <ac:spMkLst>
            <pc:docMk/>
            <pc:sldMk cId="4030001827" sldId="383"/>
            <ac:spMk id="11" creationId="{3D541A7C-3CE5-4148-A04A-801F60084522}"/>
          </ac:spMkLst>
        </pc:spChg>
      </pc:sldChg>
      <pc:sldChg chg="add del">
        <pc:chgData name="philip neuhart" userId="2467643023e9fe56" providerId="LiveId" clId="{FFACDE00-D1C3-4FDB-A62E-0E97CF094033}" dt="2022-10-05T16:30:08.788" v="768" actId="47"/>
        <pc:sldMkLst>
          <pc:docMk/>
          <pc:sldMk cId="1316213423" sldId="384"/>
        </pc:sldMkLst>
      </pc:sldChg>
      <pc:sldChg chg="add del">
        <pc:chgData name="philip neuhart" userId="2467643023e9fe56" providerId="LiveId" clId="{FFACDE00-D1C3-4FDB-A62E-0E97CF094033}" dt="2022-10-05T16:30:13.270" v="769" actId="2696"/>
        <pc:sldMkLst>
          <pc:docMk/>
          <pc:sldMk cId="2923013278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811B5-3BC9-4512-B4E0-1BF00493982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88C-9C1B-4770-A2A4-AB712BF092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C88C-9C1B-4770-A2A4-AB712BF09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53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9970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371717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675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8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898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214000" y="391036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680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659800" y="2263317"/>
            <a:ext cx="6872400" cy="1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099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4774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901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391633" y="1580733"/>
            <a:ext cx="4164000" cy="2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7418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678667" y="3514833"/>
            <a:ext cx="283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4678700" y="3968167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1270700" y="3514833"/>
            <a:ext cx="283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1270833" y="3968167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8086500" y="3514833"/>
            <a:ext cx="283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8086500" y="3968167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4646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4957767" y="4522367"/>
            <a:ext cx="219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4823567" y="4975700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770700" y="4522367"/>
            <a:ext cx="219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636568" y="4975700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8144733" y="4522367"/>
            <a:ext cx="219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8010733" y="4975700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29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391951"/>
            <a:ext cx="49532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9719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3728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4552067" y="2415984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4752267" y="286933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940967" y="2415984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1141167" y="286933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8163100" y="2415984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8363300" y="286933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4552067" y="4724617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4752267" y="5177967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940967" y="4724617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1141167" y="5177967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8163100" y="4724617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8363300" y="5177967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032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6555800" y="2627200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6745200" y="3080551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2548200" y="2627200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737733" y="3080551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6555800" y="4834051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6745200" y="5287400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2548200" y="4834051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737600" y="5287400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1075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4757500" y="3992800"/>
            <a:ext cx="268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2"/>
          </p:nvPr>
        </p:nvSpPr>
        <p:spPr>
          <a:xfrm>
            <a:off x="4757500" y="444613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1451133" y="3992800"/>
            <a:ext cx="268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1451267" y="444613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8073933" y="3992800"/>
            <a:ext cx="268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8073933" y="444613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7942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6333583" y="22972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6333579" y="27505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3075283" y="22972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3075283" y="27505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6333583" y="42119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6333579" y="46652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3075283" y="42119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3075283" y="46652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0961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80660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1071667" y="2701067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7479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0426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5279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7558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6814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3887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9826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4808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2476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B373B-4DBD-869F-37FB-FD8B468C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2DFB4-AC56-F059-7B6C-8F15DA69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6A17C-B7AA-61E8-9C52-5A5A6ADC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280B-7D25-4311-9FDC-10B6062E0CC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32565-48EC-61F1-4C41-67635A5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DD29D-D4C5-1D73-7707-CB13901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54E5-A0BC-438C-99EE-46B893938C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0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8379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4667" y="719167"/>
            <a:ext cx="5662800" cy="3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4667" y="4311600"/>
            <a:ext cx="38264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782057" y="384035"/>
            <a:ext cx="1024231" cy="784696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10195692" y="6093743"/>
            <a:ext cx="574513" cy="271555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0132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598867" y="473300"/>
            <a:ext cx="6394400" cy="5892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67267" y="2404500"/>
            <a:ext cx="54576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952500" y="869667"/>
            <a:ext cx="16644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067265" y="4620917"/>
            <a:ext cx="4062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808525" y="561860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" name="Google Shape;28;p3"/>
          <p:cNvGrpSpPr/>
          <p:nvPr/>
        </p:nvGrpSpPr>
        <p:grpSpPr>
          <a:xfrm>
            <a:off x="10950423" y="5863168"/>
            <a:ext cx="1024231" cy="784696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7754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1033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39" name="Google Shape;39;p4"/>
          <p:cNvGrpSpPr/>
          <p:nvPr/>
        </p:nvGrpSpPr>
        <p:grpSpPr>
          <a:xfrm>
            <a:off x="292421" y="251651"/>
            <a:ext cx="992416" cy="295980"/>
            <a:chOff x="8652775" y="883650"/>
            <a:chExt cx="120875" cy="36050"/>
          </a:xfrm>
        </p:grpSpPr>
        <p:sp>
          <p:nvSpPr>
            <p:cNvPr id="40" name="Google Shape;40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315339" y="3125334"/>
            <a:ext cx="313016" cy="291053"/>
            <a:chOff x="8652775" y="883650"/>
            <a:chExt cx="38125" cy="35450"/>
          </a:xfrm>
        </p:grpSpPr>
        <p:sp>
          <p:nvSpPr>
            <p:cNvPr id="47" name="Google Shape;47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9528621" y="256584"/>
            <a:ext cx="313016" cy="291053"/>
            <a:chOff x="8652775" y="883650"/>
            <a:chExt cx="38125" cy="35450"/>
          </a:xfrm>
        </p:grpSpPr>
        <p:sp>
          <p:nvSpPr>
            <p:cNvPr id="52" name="Google Shape;52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7760192" y="6312676"/>
            <a:ext cx="574513" cy="271555"/>
            <a:chOff x="8703675" y="886625"/>
            <a:chExt cx="69975" cy="33075"/>
          </a:xfrm>
        </p:grpSpPr>
        <p:sp>
          <p:nvSpPr>
            <p:cNvPr id="56" name="Google Shape;56;p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11332605" y="4317600"/>
            <a:ext cx="313016" cy="291053"/>
            <a:chOff x="8652775" y="883650"/>
            <a:chExt cx="38125" cy="35450"/>
          </a:xfrm>
        </p:grpSpPr>
        <p:sp>
          <p:nvSpPr>
            <p:cNvPr id="59" name="Google Shape;59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43345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33" y="3445000"/>
            <a:ext cx="12192000" cy="341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1749933" y="4058617"/>
            <a:ext cx="367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1749933" y="4631348"/>
            <a:ext cx="3678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3"/>
          </p:nvPr>
        </p:nvSpPr>
        <p:spPr>
          <a:xfrm>
            <a:off x="6763817" y="4058617"/>
            <a:ext cx="367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4"/>
          </p:nvPr>
        </p:nvSpPr>
        <p:spPr>
          <a:xfrm>
            <a:off x="6763817" y="4631348"/>
            <a:ext cx="3678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11604788" y="2912851"/>
            <a:ext cx="313016" cy="291053"/>
            <a:chOff x="8652775" y="883650"/>
            <a:chExt cx="38125" cy="35450"/>
          </a:xfrm>
        </p:grpSpPr>
        <p:sp>
          <p:nvSpPr>
            <p:cNvPr id="71" name="Google Shape;71;p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4" name="Google Shape;74;p5"/>
          <p:cNvSpPr/>
          <p:nvPr/>
        </p:nvSpPr>
        <p:spPr>
          <a:xfrm>
            <a:off x="11162658" y="4277709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5"/>
          <p:cNvSpPr/>
          <p:nvPr/>
        </p:nvSpPr>
        <p:spPr>
          <a:xfrm>
            <a:off x="11162658" y="4446430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6" name="Google Shape;76;p5"/>
          <p:cNvGrpSpPr/>
          <p:nvPr/>
        </p:nvGrpSpPr>
        <p:grpSpPr>
          <a:xfrm>
            <a:off x="286921" y="3707517"/>
            <a:ext cx="313016" cy="291053"/>
            <a:chOff x="8652775" y="883650"/>
            <a:chExt cx="38125" cy="35450"/>
          </a:xfrm>
        </p:grpSpPr>
        <p:sp>
          <p:nvSpPr>
            <p:cNvPr id="77" name="Google Shape;77;p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21724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>
            <a:off x="-269410" y="201617"/>
            <a:ext cx="1024231" cy="784696"/>
            <a:chOff x="8650400" y="824125"/>
            <a:chExt cx="124750" cy="95575"/>
          </a:xfrm>
        </p:grpSpPr>
        <p:sp>
          <p:nvSpPr>
            <p:cNvPr id="83" name="Google Shape;83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" name="Google Shape;90;p6"/>
          <p:cNvGrpSpPr/>
          <p:nvPr/>
        </p:nvGrpSpPr>
        <p:grpSpPr>
          <a:xfrm>
            <a:off x="11574839" y="1090800"/>
            <a:ext cx="313016" cy="291053"/>
            <a:chOff x="8652775" y="883650"/>
            <a:chExt cx="38125" cy="35450"/>
          </a:xfrm>
        </p:grpSpPr>
        <p:sp>
          <p:nvSpPr>
            <p:cNvPr id="91" name="Google Shape;91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6"/>
          <p:cNvSpPr/>
          <p:nvPr/>
        </p:nvSpPr>
        <p:spPr>
          <a:xfrm>
            <a:off x="385492" y="6443177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6" name="Google Shape;96;p6"/>
          <p:cNvGrpSpPr/>
          <p:nvPr/>
        </p:nvGrpSpPr>
        <p:grpSpPr>
          <a:xfrm>
            <a:off x="1184488" y="6254951"/>
            <a:ext cx="313016" cy="291053"/>
            <a:chOff x="8652775" y="883650"/>
            <a:chExt cx="38125" cy="35450"/>
          </a:xfrm>
        </p:grpSpPr>
        <p:sp>
          <p:nvSpPr>
            <p:cNvPr id="97" name="Google Shape;97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11313358" y="317909"/>
            <a:ext cx="574513" cy="271555"/>
            <a:chOff x="8703675" y="886625"/>
            <a:chExt cx="69975" cy="33075"/>
          </a:xfrm>
        </p:grpSpPr>
        <p:sp>
          <p:nvSpPr>
            <p:cNvPr id="101" name="Google Shape;101;p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9973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5320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5320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5536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2682433" y="473300"/>
            <a:ext cx="6827200" cy="5892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3644433" y="1148100"/>
            <a:ext cx="4986800" cy="1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3644433" y="2872100"/>
            <a:ext cx="4986800" cy="2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>
                <a:solidFill>
                  <a:schemeClr val="accent6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212508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2126000" y="1237667"/>
            <a:ext cx="7940000" cy="4363200"/>
          </a:xfrm>
          <a:prstGeom prst="roundRect">
            <a:avLst>
              <a:gd name="adj" fmla="val 543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3098667" y="2074400"/>
            <a:ext cx="5994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1895657" y="-168965"/>
            <a:ext cx="1024231" cy="784696"/>
            <a:chOff x="8650400" y="824125"/>
            <a:chExt cx="124750" cy="95575"/>
          </a:xfrm>
        </p:grpSpPr>
        <p:sp>
          <p:nvSpPr>
            <p:cNvPr id="111" name="Google Shape;111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721039" y="3028767"/>
            <a:ext cx="313016" cy="291053"/>
            <a:chOff x="8652775" y="883650"/>
            <a:chExt cx="38125" cy="35450"/>
          </a:xfrm>
        </p:grpSpPr>
        <p:sp>
          <p:nvSpPr>
            <p:cNvPr id="119" name="Google Shape;119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9528621" y="256584"/>
            <a:ext cx="313016" cy="291053"/>
            <a:chOff x="8652775" y="883650"/>
            <a:chExt cx="38125" cy="35450"/>
          </a:xfrm>
        </p:grpSpPr>
        <p:sp>
          <p:nvSpPr>
            <p:cNvPr id="124" name="Google Shape;124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11332605" y="4317600"/>
            <a:ext cx="313016" cy="291053"/>
            <a:chOff x="8652775" y="883650"/>
            <a:chExt cx="38125" cy="35450"/>
          </a:xfrm>
        </p:grpSpPr>
        <p:sp>
          <p:nvSpPr>
            <p:cNvPr id="128" name="Google Shape;128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7721558" y="6138809"/>
            <a:ext cx="574513" cy="271555"/>
            <a:chOff x="8703675" y="886625"/>
            <a:chExt cx="69975" cy="33075"/>
          </a:xfrm>
        </p:grpSpPr>
        <p:sp>
          <p:nvSpPr>
            <p:cNvPr id="133" name="Google Shape;133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0191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5248367" y="473300"/>
            <a:ext cx="6394400" cy="5892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5951567" y="1545051"/>
            <a:ext cx="4988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5951567" y="2850151"/>
            <a:ext cx="49880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39" name="Google Shape;139;p9"/>
          <p:cNvGrpSpPr/>
          <p:nvPr/>
        </p:nvGrpSpPr>
        <p:grpSpPr>
          <a:xfrm>
            <a:off x="-58012" y="5228285"/>
            <a:ext cx="992416" cy="295980"/>
            <a:chOff x="8652775" y="883650"/>
            <a:chExt cx="120875" cy="36050"/>
          </a:xfrm>
        </p:grpSpPr>
        <p:sp>
          <p:nvSpPr>
            <p:cNvPr id="140" name="Google Shape;140;p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072459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6733967" y="4419800"/>
            <a:ext cx="4063600" cy="1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16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>
            <a:off x="33" y="3445000"/>
            <a:ext cx="12192000" cy="341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11"/>
          <p:cNvSpPr/>
          <p:nvPr/>
        </p:nvSpPr>
        <p:spPr>
          <a:xfrm>
            <a:off x="2126000" y="1237667"/>
            <a:ext cx="7940000" cy="4363200"/>
          </a:xfrm>
          <a:prstGeom prst="roundRect">
            <a:avLst>
              <a:gd name="adj" fmla="val 543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1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2549416" y="1812200"/>
            <a:ext cx="70932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2549384" y="4430200"/>
            <a:ext cx="70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612988" y="4093350"/>
            <a:ext cx="992416" cy="295980"/>
            <a:chOff x="8652775" y="883650"/>
            <a:chExt cx="120875" cy="36050"/>
          </a:xfrm>
        </p:grpSpPr>
        <p:sp>
          <p:nvSpPr>
            <p:cNvPr id="154" name="Google Shape;154;p11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0" name="Google Shape;160;p11"/>
          <p:cNvGrpSpPr/>
          <p:nvPr/>
        </p:nvGrpSpPr>
        <p:grpSpPr>
          <a:xfrm>
            <a:off x="2125988" y="6074550"/>
            <a:ext cx="313016" cy="291053"/>
            <a:chOff x="8652775" y="883650"/>
            <a:chExt cx="38125" cy="35450"/>
          </a:xfrm>
        </p:grpSpPr>
        <p:sp>
          <p:nvSpPr>
            <p:cNvPr id="161" name="Google Shape;161;p11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10953708" y="5242297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8528655" y="6081220"/>
            <a:ext cx="313016" cy="115149"/>
            <a:chOff x="8652775" y="905075"/>
            <a:chExt cx="38125" cy="14025"/>
          </a:xfrm>
        </p:grpSpPr>
        <p:sp>
          <p:nvSpPr>
            <p:cNvPr id="167" name="Google Shape;167;p11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15867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94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/>
          </p:nvPr>
        </p:nvSpPr>
        <p:spPr>
          <a:xfrm>
            <a:off x="875733" y="2304284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875733" y="2877003"/>
            <a:ext cx="3207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3"/>
          </p:nvPr>
        </p:nvSpPr>
        <p:spPr>
          <a:xfrm>
            <a:off x="4492433" y="2304284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4"/>
          </p:nvPr>
        </p:nvSpPr>
        <p:spPr>
          <a:xfrm>
            <a:off x="4492433" y="2877003"/>
            <a:ext cx="3207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5"/>
          </p:nvPr>
        </p:nvSpPr>
        <p:spPr>
          <a:xfrm>
            <a:off x="875733" y="4605399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6"/>
          </p:nvPr>
        </p:nvSpPr>
        <p:spPr>
          <a:xfrm>
            <a:off x="875733" y="5178117"/>
            <a:ext cx="3207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7"/>
          </p:nvPr>
        </p:nvSpPr>
        <p:spPr>
          <a:xfrm>
            <a:off x="4492400" y="4605399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492400" y="5178117"/>
            <a:ext cx="3207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9" hasCustomPrompt="1"/>
          </p:nvPr>
        </p:nvSpPr>
        <p:spPr>
          <a:xfrm>
            <a:off x="3004833" y="1672033"/>
            <a:ext cx="1002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04833" y="3973117"/>
            <a:ext cx="1002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533" y="1672033"/>
            <a:ext cx="1002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533" y="3973117"/>
            <a:ext cx="1002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6"/>
          </p:nvPr>
        </p:nvSpPr>
        <p:spPr>
          <a:xfrm>
            <a:off x="8109133" y="2304284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7"/>
          </p:nvPr>
        </p:nvSpPr>
        <p:spPr>
          <a:xfrm>
            <a:off x="8109133" y="2877003"/>
            <a:ext cx="3207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8"/>
          </p:nvPr>
        </p:nvSpPr>
        <p:spPr>
          <a:xfrm>
            <a:off x="8109133" y="4605399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9"/>
          </p:nvPr>
        </p:nvSpPr>
        <p:spPr>
          <a:xfrm>
            <a:off x="8109133" y="5178117"/>
            <a:ext cx="3207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0" hasCustomPrompt="1"/>
          </p:nvPr>
        </p:nvSpPr>
        <p:spPr>
          <a:xfrm>
            <a:off x="10238233" y="1672033"/>
            <a:ext cx="1002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1" hasCustomPrompt="1"/>
          </p:nvPr>
        </p:nvSpPr>
        <p:spPr>
          <a:xfrm>
            <a:off x="10238233" y="3973117"/>
            <a:ext cx="1002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10782057" y="384035"/>
            <a:ext cx="1024231" cy="784696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422688" y="384018"/>
            <a:ext cx="313016" cy="291053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5599788" y="6352885"/>
            <a:ext cx="992416" cy="295980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502227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-9400" y="0"/>
            <a:ext cx="1752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14"/>
          <p:cNvSpPr/>
          <p:nvPr/>
        </p:nvSpPr>
        <p:spPr>
          <a:xfrm>
            <a:off x="951200" y="1237667"/>
            <a:ext cx="7940000" cy="43632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2160600" y="4197400"/>
            <a:ext cx="55212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2160600" y="2003800"/>
            <a:ext cx="55212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>
            <a:off x="307221" y="2213243"/>
            <a:ext cx="313016" cy="291053"/>
            <a:chOff x="8652775" y="883650"/>
            <a:chExt cx="38125" cy="35450"/>
          </a:xfrm>
        </p:grpSpPr>
        <p:sp>
          <p:nvSpPr>
            <p:cNvPr id="216" name="Google Shape;216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11343808" y="6512160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11596921" y="5847743"/>
            <a:ext cx="313016" cy="291053"/>
            <a:chOff x="8652775" y="883650"/>
            <a:chExt cx="38125" cy="35450"/>
          </a:xfrm>
        </p:grpSpPr>
        <p:sp>
          <p:nvSpPr>
            <p:cNvPr id="222" name="Google Shape;222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8235025" y="583392"/>
            <a:ext cx="574513" cy="271555"/>
            <a:chOff x="8703675" y="886625"/>
            <a:chExt cx="69975" cy="33075"/>
          </a:xfrm>
        </p:grpSpPr>
        <p:sp>
          <p:nvSpPr>
            <p:cNvPr id="227" name="Google Shape;227;p1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7793621" y="573634"/>
            <a:ext cx="313016" cy="291053"/>
            <a:chOff x="8652775" y="883650"/>
            <a:chExt cx="38125" cy="35450"/>
          </a:xfrm>
        </p:grpSpPr>
        <p:sp>
          <p:nvSpPr>
            <p:cNvPr id="230" name="Google Shape;230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510454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248641" y="225775"/>
            <a:ext cx="574513" cy="271555"/>
            <a:chOff x="8703675" y="886625"/>
            <a:chExt cx="69975" cy="33075"/>
          </a:xfrm>
        </p:grpSpPr>
        <p:sp>
          <p:nvSpPr>
            <p:cNvPr id="236" name="Google Shape;236;p1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1276955" y="6376384"/>
            <a:ext cx="313016" cy="291053"/>
            <a:chOff x="8652775" y="883650"/>
            <a:chExt cx="38125" cy="35450"/>
          </a:xfrm>
        </p:grpSpPr>
        <p:sp>
          <p:nvSpPr>
            <p:cNvPr id="239" name="Google Shape;239;p1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2" name="Google Shape;242;p15"/>
          <p:cNvSpPr/>
          <p:nvPr/>
        </p:nvSpPr>
        <p:spPr>
          <a:xfrm>
            <a:off x="1748308" y="6470497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11581521" y="4776243"/>
            <a:ext cx="313016" cy="291053"/>
            <a:chOff x="8652775" y="883650"/>
            <a:chExt cx="38125" cy="35450"/>
          </a:xfrm>
        </p:grpSpPr>
        <p:sp>
          <p:nvSpPr>
            <p:cNvPr id="244" name="Google Shape;244;p1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303909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2126000" y="1237667"/>
            <a:ext cx="7940000" cy="43632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0" name="Google Shape;250;p16"/>
          <p:cNvSpPr txBox="1">
            <a:spLocks noGrp="1"/>
          </p:cNvSpPr>
          <p:nvPr>
            <p:ph type="subTitle" idx="1"/>
          </p:nvPr>
        </p:nvSpPr>
        <p:spPr>
          <a:xfrm>
            <a:off x="3268533" y="3080200"/>
            <a:ext cx="5654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3268564" y="2095000"/>
            <a:ext cx="56548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630290" y="616935"/>
            <a:ext cx="1024231" cy="334979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646188" y="1064383"/>
            <a:ext cx="992416" cy="295980"/>
            <a:chOff x="8652775" y="883650"/>
            <a:chExt cx="120875" cy="36050"/>
          </a:xfrm>
        </p:grpSpPr>
        <p:sp>
          <p:nvSpPr>
            <p:cNvPr id="254" name="Google Shape;254;p1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8638341" y="616944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6655621" y="6129060"/>
            <a:ext cx="313016" cy="291053"/>
            <a:chOff x="8652775" y="883650"/>
            <a:chExt cx="38125" cy="35450"/>
          </a:xfrm>
        </p:grpSpPr>
        <p:sp>
          <p:nvSpPr>
            <p:cNvPr id="262" name="Google Shape;262;p1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5962825" y="6138808"/>
            <a:ext cx="574513" cy="271555"/>
            <a:chOff x="8703675" y="886625"/>
            <a:chExt cx="69975" cy="33075"/>
          </a:xfrm>
        </p:grpSpPr>
        <p:sp>
          <p:nvSpPr>
            <p:cNvPr id="267" name="Google Shape;267;p1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1771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68049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subTitle" idx="1"/>
          </p:nvPr>
        </p:nvSpPr>
        <p:spPr>
          <a:xfrm>
            <a:off x="6434133" y="4274467"/>
            <a:ext cx="3782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6434133" y="3289267"/>
            <a:ext cx="3782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33" y="0"/>
            <a:ext cx="12192000" cy="213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3" name="Google Shape;273;p17"/>
          <p:cNvGrpSpPr/>
          <p:nvPr/>
        </p:nvGrpSpPr>
        <p:grpSpPr>
          <a:xfrm>
            <a:off x="10417021" y="571183"/>
            <a:ext cx="992416" cy="295980"/>
            <a:chOff x="8652775" y="883650"/>
            <a:chExt cx="120875" cy="36050"/>
          </a:xfrm>
        </p:grpSpPr>
        <p:sp>
          <p:nvSpPr>
            <p:cNvPr id="274" name="Google Shape;274;p1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0" name="Google Shape;280;p17"/>
          <p:cNvSpPr>
            <a:spLocks noGrp="1"/>
          </p:cNvSpPr>
          <p:nvPr>
            <p:ph type="pic" idx="2"/>
          </p:nvPr>
        </p:nvSpPr>
        <p:spPr>
          <a:xfrm>
            <a:off x="951167" y="717567"/>
            <a:ext cx="5708000" cy="3942800"/>
          </a:xfrm>
          <a:prstGeom prst="roundRect">
            <a:avLst>
              <a:gd name="adj" fmla="val 5674"/>
            </a:avLst>
          </a:prstGeom>
          <a:noFill/>
          <a:ln>
            <a:noFill/>
          </a:ln>
        </p:spPr>
      </p:sp>
      <p:grpSp>
        <p:nvGrpSpPr>
          <p:cNvPr id="281" name="Google Shape;281;p17"/>
          <p:cNvGrpSpPr/>
          <p:nvPr/>
        </p:nvGrpSpPr>
        <p:grpSpPr>
          <a:xfrm>
            <a:off x="308721" y="314687"/>
            <a:ext cx="313016" cy="115149"/>
            <a:chOff x="8652775" y="905075"/>
            <a:chExt cx="38125" cy="14025"/>
          </a:xfrm>
        </p:grpSpPr>
        <p:sp>
          <p:nvSpPr>
            <p:cNvPr id="282" name="Google Shape;282;p1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3118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subTitle" idx="1"/>
          </p:nvPr>
        </p:nvSpPr>
        <p:spPr>
          <a:xfrm>
            <a:off x="2983733" y="4591584"/>
            <a:ext cx="6118400" cy="1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2983667" y="3694551"/>
            <a:ext cx="61184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0" y="4200"/>
            <a:ext cx="12192000" cy="219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8" name="Google Shape;288;p18"/>
          <p:cNvSpPr/>
          <p:nvPr/>
        </p:nvSpPr>
        <p:spPr>
          <a:xfrm>
            <a:off x="8730377" y="1303646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18"/>
          <p:cNvSpPr/>
          <p:nvPr/>
        </p:nvSpPr>
        <p:spPr>
          <a:xfrm>
            <a:off x="1704523" y="663035"/>
            <a:ext cx="1024231" cy="334979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1720421" y="1110483"/>
            <a:ext cx="992416" cy="295980"/>
            <a:chOff x="8652775" y="883650"/>
            <a:chExt cx="120875" cy="36050"/>
          </a:xfrm>
        </p:grpSpPr>
        <p:sp>
          <p:nvSpPr>
            <p:cNvPr id="291" name="Google Shape;291;p1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11084459" y="1500900"/>
            <a:ext cx="313016" cy="291053"/>
            <a:chOff x="8652775" y="883650"/>
            <a:chExt cx="38125" cy="35450"/>
          </a:xfrm>
        </p:grpSpPr>
        <p:sp>
          <p:nvSpPr>
            <p:cNvPr id="298" name="Google Shape;298;p1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8"/>
          <p:cNvSpPr/>
          <p:nvPr/>
        </p:nvSpPr>
        <p:spPr>
          <a:xfrm>
            <a:off x="5808744" y="6087397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184287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subTitle" idx="1"/>
          </p:nvPr>
        </p:nvSpPr>
        <p:spPr>
          <a:xfrm>
            <a:off x="1666200" y="4274467"/>
            <a:ext cx="3781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title"/>
          </p:nvPr>
        </p:nvSpPr>
        <p:spPr>
          <a:xfrm>
            <a:off x="1666200" y="3289267"/>
            <a:ext cx="3781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305" name="Google Shape;305;p19"/>
          <p:cNvGrpSpPr/>
          <p:nvPr/>
        </p:nvGrpSpPr>
        <p:grpSpPr>
          <a:xfrm>
            <a:off x="532221" y="511050"/>
            <a:ext cx="313016" cy="291053"/>
            <a:chOff x="8652775" y="883650"/>
            <a:chExt cx="38125" cy="35450"/>
          </a:xfrm>
        </p:grpSpPr>
        <p:sp>
          <p:nvSpPr>
            <p:cNvPr id="306" name="Google Shape;306;p1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0" name="Google Shape;310;p19"/>
          <p:cNvGrpSpPr/>
          <p:nvPr/>
        </p:nvGrpSpPr>
        <p:grpSpPr>
          <a:xfrm>
            <a:off x="11079055" y="125583"/>
            <a:ext cx="992416" cy="295980"/>
            <a:chOff x="8652775" y="883650"/>
            <a:chExt cx="120875" cy="36050"/>
          </a:xfrm>
        </p:grpSpPr>
        <p:sp>
          <p:nvSpPr>
            <p:cNvPr id="311" name="Google Shape;311;p1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64517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subTitle" idx="1"/>
          </p:nvPr>
        </p:nvSpPr>
        <p:spPr>
          <a:xfrm>
            <a:off x="6918369" y="3070467"/>
            <a:ext cx="37740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6918369" y="2085267"/>
            <a:ext cx="3774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33" y="67"/>
            <a:ext cx="12192000" cy="10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1" name="Google Shape;321;p20"/>
          <p:cNvGrpSpPr/>
          <p:nvPr/>
        </p:nvGrpSpPr>
        <p:grpSpPr>
          <a:xfrm>
            <a:off x="8953705" y="6166910"/>
            <a:ext cx="992416" cy="295980"/>
            <a:chOff x="8652775" y="883650"/>
            <a:chExt cx="120875" cy="36050"/>
          </a:xfrm>
        </p:grpSpPr>
        <p:sp>
          <p:nvSpPr>
            <p:cNvPr id="322" name="Google Shape;322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7130788" y="6169367"/>
            <a:ext cx="313016" cy="291053"/>
            <a:chOff x="8652775" y="883650"/>
            <a:chExt cx="38125" cy="35450"/>
          </a:xfrm>
        </p:grpSpPr>
        <p:sp>
          <p:nvSpPr>
            <p:cNvPr id="329" name="Google Shape;329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2" name="Google Shape;332;p20"/>
          <p:cNvSpPr/>
          <p:nvPr/>
        </p:nvSpPr>
        <p:spPr>
          <a:xfrm>
            <a:off x="579023" y="375584"/>
            <a:ext cx="1024231" cy="334979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2053021" y="395099"/>
            <a:ext cx="992416" cy="295980"/>
            <a:chOff x="8652775" y="883650"/>
            <a:chExt cx="120875" cy="36050"/>
          </a:xfrm>
        </p:grpSpPr>
        <p:sp>
          <p:nvSpPr>
            <p:cNvPr id="334" name="Google Shape;334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0" name="Google Shape;340;p20"/>
          <p:cNvSpPr/>
          <p:nvPr/>
        </p:nvSpPr>
        <p:spPr>
          <a:xfrm>
            <a:off x="33" y="5771900"/>
            <a:ext cx="12192000" cy="10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20"/>
          <p:cNvGrpSpPr/>
          <p:nvPr/>
        </p:nvGrpSpPr>
        <p:grpSpPr>
          <a:xfrm>
            <a:off x="11084455" y="5066776"/>
            <a:ext cx="313016" cy="291053"/>
            <a:chOff x="8652775" y="883650"/>
            <a:chExt cx="38125" cy="35450"/>
          </a:xfrm>
        </p:grpSpPr>
        <p:sp>
          <p:nvSpPr>
            <p:cNvPr id="342" name="Google Shape;342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300025" y="1344008"/>
            <a:ext cx="574513" cy="271555"/>
            <a:chOff x="8703675" y="886625"/>
            <a:chExt cx="69975" cy="33075"/>
          </a:xfrm>
        </p:grpSpPr>
        <p:sp>
          <p:nvSpPr>
            <p:cNvPr id="347" name="Google Shape;347;p2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658619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title" idx="2"/>
          </p:nvPr>
        </p:nvSpPr>
        <p:spPr>
          <a:xfrm>
            <a:off x="2684233" y="4423967"/>
            <a:ext cx="3082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1"/>
          </p:nvPr>
        </p:nvSpPr>
        <p:spPr>
          <a:xfrm>
            <a:off x="2684233" y="4802500"/>
            <a:ext cx="3082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title" idx="3"/>
          </p:nvPr>
        </p:nvSpPr>
        <p:spPr>
          <a:xfrm>
            <a:off x="6424973" y="4423967"/>
            <a:ext cx="3082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4"/>
          </p:nvPr>
        </p:nvSpPr>
        <p:spPr>
          <a:xfrm>
            <a:off x="6424983" y="4802500"/>
            <a:ext cx="3082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33" y="0"/>
            <a:ext cx="12192000" cy="222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638017" y="3909160"/>
            <a:ext cx="313016" cy="291053"/>
            <a:chOff x="8652775" y="883650"/>
            <a:chExt cx="38125" cy="35450"/>
          </a:xfrm>
        </p:grpSpPr>
        <p:sp>
          <p:nvSpPr>
            <p:cNvPr id="357" name="Google Shape;357;p21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0" name="Google Shape;360;p21"/>
          <p:cNvGrpSpPr/>
          <p:nvPr/>
        </p:nvGrpSpPr>
        <p:grpSpPr>
          <a:xfrm>
            <a:off x="11165568" y="5789741"/>
            <a:ext cx="574513" cy="271555"/>
            <a:chOff x="8703675" y="886625"/>
            <a:chExt cx="69975" cy="33075"/>
          </a:xfrm>
        </p:grpSpPr>
        <p:sp>
          <p:nvSpPr>
            <p:cNvPr id="361" name="Google Shape;361;p21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6555717" y="6314294"/>
            <a:ext cx="313016" cy="291053"/>
            <a:chOff x="8652775" y="883650"/>
            <a:chExt cx="38125" cy="35450"/>
          </a:xfrm>
        </p:grpSpPr>
        <p:sp>
          <p:nvSpPr>
            <p:cNvPr id="364" name="Google Shape;364;p21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426873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9400" y="3791200"/>
            <a:ext cx="12192000" cy="306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title" idx="2"/>
          </p:nvPr>
        </p:nvSpPr>
        <p:spPr>
          <a:xfrm>
            <a:off x="951200" y="4079967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951200" y="4652699"/>
            <a:ext cx="3207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3"/>
          </p:nvPr>
        </p:nvSpPr>
        <p:spPr>
          <a:xfrm>
            <a:off x="4492515" y="4079967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4"/>
          </p:nvPr>
        </p:nvSpPr>
        <p:spPr>
          <a:xfrm>
            <a:off x="4492500" y="4652700"/>
            <a:ext cx="3207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 idx="5"/>
          </p:nvPr>
        </p:nvSpPr>
        <p:spPr>
          <a:xfrm>
            <a:off x="8033829" y="4079967"/>
            <a:ext cx="320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6"/>
          </p:nvPr>
        </p:nvSpPr>
        <p:spPr>
          <a:xfrm>
            <a:off x="8033824" y="4652700"/>
            <a:ext cx="3207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750674" y="2039460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10816755" y="2039451"/>
            <a:ext cx="313016" cy="291053"/>
            <a:chOff x="8652775" y="883650"/>
            <a:chExt cx="38125" cy="35450"/>
          </a:xfrm>
        </p:grpSpPr>
        <p:sp>
          <p:nvSpPr>
            <p:cNvPr id="379" name="Google Shape;379;p2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431959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33" y="4655167"/>
            <a:ext cx="12192000" cy="220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title" idx="2"/>
          </p:nvPr>
        </p:nvSpPr>
        <p:spPr>
          <a:xfrm>
            <a:off x="2918967" y="2194167"/>
            <a:ext cx="286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ubTitle" idx="1"/>
          </p:nvPr>
        </p:nvSpPr>
        <p:spPr>
          <a:xfrm>
            <a:off x="2918967" y="2752484"/>
            <a:ext cx="286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title" idx="3"/>
          </p:nvPr>
        </p:nvSpPr>
        <p:spPr>
          <a:xfrm>
            <a:off x="8140581" y="2194167"/>
            <a:ext cx="286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subTitle" idx="4"/>
          </p:nvPr>
        </p:nvSpPr>
        <p:spPr>
          <a:xfrm>
            <a:off x="8140581" y="2752499"/>
            <a:ext cx="2865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title" idx="5"/>
          </p:nvPr>
        </p:nvSpPr>
        <p:spPr>
          <a:xfrm>
            <a:off x="2918967" y="4175551"/>
            <a:ext cx="286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subTitle" idx="6"/>
          </p:nvPr>
        </p:nvSpPr>
        <p:spPr>
          <a:xfrm>
            <a:off x="2918967" y="4733883"/>
            <a:ext cx="286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title" idx="7"/>
          </p:nvPr>
        </p:nvSpPr>
        <p:spPr>
          <a:xfrm>
            <a:off x="8140581" y="4175551"/>
            <a:ext cx="286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subTitle" idx="8"/>
          </p:nvPr>
        </p:nvSpPr>
        <p:spPr>
          <a:xfrm>
            <a:off x="8140581" y="4733883"/>
            <a:ext cx="2865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11636788" y="257600"/>
            <a:ext cx="313016" cy="291053"/>
            <a:chOff x="8652775" y="883650"/>
            <a:chExt cx="38125" cy="35450"/>
          </a:xfrm>
        </p:grpSpPr>
        <p:sp>
          <p:nvSpPr>
            <p:cNvPr id="395" name="Google Shape;395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8" name="Google Shape;398;p23"/>
          <p:cNvSpPr/>
          <p:nvPr/>
        </p:nvSpPr>
        <p:spPr>
          <a:xfrm>
            <a:off x="653061" y="1282583"/>
            <a:ext cx="114944" cy="115149"/>
          </a:xfrm>
          <a:custGeom>
            <a:avLst/>
            <a:gdLst/>
            <a:ahLst/>
            <a:cxnLst/>
            <a:rect l="l" t="t" r="r" b="b"/>
            <a:pathLst>
              <a:path w="560" h="561" extrusionOk="0">
                <a:moveTo>
                  <a:pt x="274" y="0"/>
                </a:moveTo>
                <a:cubicBezTo>
                  <a:pt x="119" y="0"/>
                  <a:pt x="0" y="131"/>
                  <a:pt x="0" y="286"/>
                </a:cubicBezTo>
                <a:cubicBezTo>
                  <a:pt x="0" y="441"/>
                  <a:pt x="119" y="560"/>
                  <a:pt x="274" y="560"/>
                </a:cubicBezTo>
                <a:cubicBezTo>
                  <a:pt x="429" y="560"/>
                  <a:pt x="560" y="441"/>
                  <a:pt x="560" y="286"/>
                </a:cubicBezTo>
                <a:cubicBezTo>
                  <a:pt x="560" y="131"/>
                  <a:pt x="429" y="0"/>
                  <a:pt x="2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9" name="Google Shape;399;p23"/>
          <p:cNvSpPr/>
          <p:nvPr/>
        </p:nvSpPr>
        <p:spPr>
          <a:xfrm>
            <a:off x="653061" y="1458487"/>
            <a:ext cx="114944" cy="115149"/>
          </a:xfrm>
          <a:custGeom>
            <a:avLst/>
            <a:gdLst/>
            <a:ahLst/>
            <a:cxnLst/>
            <a:rect l="l" t="t" r="r" b="b"/>
            <a:pathLst>
              <a:path w="560" h="561" extrusionOk="0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29"/>
                  <a:pt x="119" y="560"/>
                  <a:pt x="274" y="560"/>
                </a:cubicBezTo>
                <a:cubicBezTo>
                  <a:pt x="429" y="560"/>
                  <a:pt x="560" y="429"/>
                  <a:pt x="560" y="275"/>
                </a:cubicBezTo>
                <a:cubicBezTo>
                  <a:pt x="560" y="120"/>
                  <a:pt x="429" y="1"/>
                  <a:pt x="2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0" name="Google Shape;400;p23"/>
          <p:cNvSpPr/>
          <p:nvPr/>
        </p:nvSpPr>
        <p:spPr>
          <a:xfrm>
            <a:off x="454988" y="1282583"/>
            <a:ext cx="115149" cy="115149"/>
          </a:xfrm>
          <a:custGeom>
            <a:avLst/>
            <a:gdLst/>
            <a:ahLst/>
            <a:cxnLst/>
            <a:rect l="l" t="t" r="r" b="b"/>
            <a:pathLst>
              <a:path w="561" h="561" extrusionOk="0">
                <a:moveTo>
                  <a:pt x="286" y="0"/>
                </a:moveTo>
                <a:cubicBezTo>
                  <a:pt x="132" y="0"/>
                  <a:pt x="1" y="131"/>
                  <a:pt x="1" y="286"/>
                </a:cubicBezTo>
                <a:cubicBezTo>
                  <a:pt x="1" y="441"/>
                  <a:pt x="132" y="560"/>
                  <a:pt x="286" y="560"/>
                </a:cubicBezTo>
                <a:cubicBezTo>
                  <a:pt x="441" y="560"/>
                  <a:pt x="560" y="441"/>
                  <a:pt x="560" y="286"/>
                </a:cubicBezTo>
                <a:cubicBezTo>
                  <a:pt x="560" y="131"/>
                  <a:pt x="441" y="0"/>
                  <a:pt x="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23"/>
          <p:cNvSpPr/>
          <p:nvPr/>
        </p:nvSpPr>
        <p:spPr>
          <a:xfrm>
            <a:off x="454988" y="1458487"/>
            <a:ext cx="115149" cy="115149"/>
          </a:xfrm>
          <a:custGeom>
            <a:avLst/>
            <a:gdLst/>
            <a:ahLst/>
            <a:cxnLst/>
            <a:rect l="l" t="t" r="r" b="b"/>
            <a:pathLst>
              <a:path w="561" h="561" extrusionOk="0">
                <a:moveTo>
                  <a:pt x="286" y="1"/>
                </a:moveTo>
                <a:cubicBezTo>
                  <a:pt x="132" y="1"/>
                  <a:pt x="1" y="120"/>
                  <a:pt x="1" y="275"/>
                </a:cubicBezTo>
                <a:cubicBezTo>
                  <a:pt x="1" y="429"/>
                  <a:pt x="132" y="560"/>
                  <a:pt x="286" y="560"/>
                </a:cubicBezTo>
                <a:cubicBezTo>
                  <a:pt x="441" y="560"/>
                  <a:pt x="560" y="429"/>
                  <a:pt x="560" y="275"/>
                </a:cubicBezTo>
                <a:cubicBezTo>
                  <a:pt x="560" y="120"/>
                  <a:pt x="441" y="1"/>
                  <a:pt x="2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313528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1421217" y="1785967"/>
            <a:ext cx="2924000" cy="1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2"/>
          </p:nvPr>
        </p:nvSpPr>
        <p:spPr>
          <a:xfrm>
            <a:off x="5256567" y="1964987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subTitle" idx="1"/>
          </p:nvPr>
        </p:nvSpPr>
        <p:spPr>
          <a:xfrm>
            <a:off x="5256567" y="2455849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title" idx="3"/>
          </p:nvPr>
        </p:nvSpPr>
        <p:spPr>
          <a:xfrm>
            <a:off x="8469384" y="1964987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subTitle" idx="4"/>
          </p:nvPr>
        </p:nvSpPr>
        <p:spPr>
          <a:xfrm>
            <a:off x="8469384" y="2455851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title" idx="5"/>
          </p:nvPr>
        </p:nvSpPr>
        <p:spPr>
          <a:xfrm>
            <a:off x="5256567" y="4178955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subTitle" idx="6"/>
          </p:nvPr>
        </p:nvSpPr>
        <p:spPr>
          <a:xfrm>
            <a:off x="5256567" y="4669817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title" idx="7"/>
          </p:nvPr>
        </p:nvSpPr>
        <p:spPr>
          <a:xfrm>
            <a:off x="8469384" y="4178953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subTitle" idx="8"/>
          </p:nvPr>
        </p:nvSpPr>
        <p:spPr>
          <a:xfrm>
            <a:off x="8469384" y="4669817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412" name="Google Shape;412;p24"/>
          <p:cNvGrpSpPr/>
          <p:nvPr/>
        </p:nvGrpSpPr>
        <p:grpSpPr>
          <a:xfrm>
            <a:off x="360688" y="340509"/>
            <a:ext cx="313016" cy="291053"/>
            <a:chOff x="8652775" y="883650"/>
            <a:chExt cx="38125" cy="35450"/>
          </a:xfrm>
        </p:grpSpPr>
        <p:sp>
          <p:nvSpPr>
            <p:cNvPr id="413" name="Google Shape;413;p2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7" name="Google Shape;417;p24"/>
          <p:cNvGrpSpPr/>
          <p:nvPr/>
        </p:nvGrpSpPr>
        <p:grpSpPr>
          <a:xfrm>
            <a:off x="10854888" y="6278283"/>
            <a:ext cx="992416" cy="295980"/>
            <a:chOff x="8652775" y="883650"/>
            <a:chExt cx="120875" cy="36050"/>
          </a:xfrm>
        </p:grpSpPr>
        <p:sp>
          <p:nvSpPr>
            <p:cNvPr id="418" name="Google Shape;418;p2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951450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/>
          <p:nvPr/>
        </p:nvSpPr>
        <p:spPr>
          <a:xfrm>
            <a:off x="33" y="4734033"/>
            <a:ext cx="12192000" cy="213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6" name="Google Shape;426;p25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27" name="Google Shape;427;p25"/>
          <p:cNvSpPr txBox="1">
            <a:spLocks noGrp="1"/>
          </p:cNvSpPr>
          <p:nvPr>
            <p:ph type="title" idx="2"/>
          </p:nvPr>
        </p:nvSpPr>
        <p:spPr>
          <a:xfrm>
            <a:off x="1140151" y="4144167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28" name="Google Shape;428;p25"/>
          <p:cNvSpPr txBox="1">
            <a:spLocks noGrp="1"/>
          </p:cNvSpPr>
          <p:nvPr>
            <p:ph type="subTitle" idx="1"/>
          </p:nvPr>
        </p:nvSpPr>
        <p:spPr>
          <a:xfrm>
            <a:off x="1140151" y="4688765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title" idx="3"/>
          </p:nvPr>
        </p:nvSpPr>
        <p:spPr>
          <a:xfrm>
            <a:off x="4761043" y="4144167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subTitle" idx="4"/>
          </p:nvPr>
        </p:nvSpPr>
        <p:spPr>
          <a:xfrm>
            <a:off x="4761043" y="4688765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 idx="5"/>
          </p:nvPr>
        </p:nvSpPr>
        <p:spPr>
          <a:xfrm>
            <a:off x="8383901" y="4144167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subTitle" idx="6"/>
          </p:nvPr>
        </p:nvSpPr>
        <p:spPr>
          <a:xfrm>
            <a:off x="8383901" y="4688765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title" idx="7"/>
          </p:nvPr>
        </p:nvSpPr>
        <p:spPr>
          <a:xfrm>
            <a:off x="1140151" y="2297433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8"/>
          </p:nvPr>
        </p:nvSpPr>
        <p:spPr>
          <a:xfrm>
            <a:off x="1140151" y="2842032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 idx="9"/>
          </p:nvPr>
        </p:nvSpPr>
        <p:spPr>
          <a:xfrm>
            <a:off x="4761043" y="2259100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13"/>
          </p:nvPr>
        </p:nvSpPr>
        <p:spPr>
          <a:xfrm>
            <a:off x="4761043" y="2803700"/>
            <a:ext cx="2670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title" idx="14"/>
          </p:nvPr>
        </p:nvSpPr>
        <p:spPr>
          <a:xfrm>
            <a:off x="8381901" y="2259100"/>
            <a:ext cx="267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subTitle" idx="15"/>
          </p:nvPr>
        </p:nvSpPr>
        <p:spPr>
          <a:xfrm>
            <a:off x="8379901" y="2803700"/>
            <a:ext cx="267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439" name="Google Shape;439;p25"/>
          <p:cNvGrpSpPr/>
          <p:nvPr/>
        </p:nvGrpSpPr>
        <p:grpSpPr>
          <a:xfrm>
            <a:off x="6089721" y="6067094"/>
            <a:ext cx="992416" cy="295980"/>
            <a:chOff x="8652775" y="883650"/>
            <a:chExt cx="120875" cy="36050"/>
          </a:xfrm>
        </p:grpSpPr>
        <p:sp>
          <p:nvSpPr>
            <p:cNvPr id="440" name="Google Shape;440;p2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231455" y="5041587"/>
            <a:ext cx="313016" cy="115149"/>
            <a:chOff x="8652775" y="905075"/>
            <a:chExt cx="38125" cy="14025"/>
          </a:xfrm>
        </p:grpSpPr>
        <p:sp>
          <p:nvSpPr>
            <p:cNvPr id="447" name="Google Shape;447;p2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1660921" y="1486832"/>
            <a:ext cx="313016" cy="291053"/>
            <a:chOff x="8652775" y="883650"/>
            <a:chExt cx="38125" cy="35450"/>
          </a:xfrm>
        </p:grpSpPr>
        <p:sp>
          <p:nvSpPr>
            <p:cNvPr id="450" name="Google Shape;450;p2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152349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5157967" y="473300"/>
            <a:ext cx="6394400" cy="5892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5" name="Google Shape;455;p26"/>
          <p:cNvSpPr txBox="1">
            <a:spLocks noGrp="1"/>
          </p:cNvSpPr>
          <p:nvPr>
            <p:ph type="title"/>
          </p:nvPr>
        </p:nvSpPr>
        <p:spPr>
          <a:xfrm>
            <a:off x="5848400" y="703600"/>
            <a:ext cx="5012000" cy="12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667">
                <a:solidFill>
                  <a:schemeClr val="accent6"/>
                </a:solidFill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title" idx="2"/>
          </p:nvPr>
        </p:nvSpPr>
        <p:spPr>
          <a:xfrm>
            <a:off x="5849932" y="1976000"/>
            <a:ext cx="5010400" cy="1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5849933" y="4874400"/>
            <a:ext cx="4726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8" name="Google Shape;458;p26"/>
          <p:cNvGrpSpPr/>
          <p:nvPr/>
        </p:nvGrpSpPr>
        <p:grpSpPr>
          <a:xfrm>
            <a:off x="360388" y="2384184"/>
            <a:ext cx="313016" cy="291053"/>
            <a:chOff x="8652775" y="883650"/>
            <a:chExt cx="38125" cy="35450"/>
          </a:xfrm>
        </p:grpSpPr>
        <p:sp>
          <p:nvSpPr>
            <p:cNvPr id="459" name="Google Shape;459;p2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3" name="Google Shape;463;p26"/>
          <p:cNvGrpSpPr/>
          <p:nvPr/>
        </p:nvGrpSpPr>
        <p:grpSpPr>
          <a:xfrm>
            <a:off x="2970658" y="6093743"/>
            <a:ext cx="574513" cy="271555"/>
            <a:chOff x="8703675" y="886625"/>
            <a:chExt cx="69975" cy="33075"/>
          </a:xfrm>
        </p:grpSpPr>
        <p:sp>
          <p:nvSpPr>
            <p:cNvPr id="464" name="Google Shape;464;p2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66" name="Google Shape;466;p26"/>
          <p:cNvSpPr/>
          <p:nvPr/>
        </p:nvSpPr>
        <p:spPr>
          <a:xfrm>
            <a:off x="3557023" y="384035"/>
            <a:ext cx="1024231" cy="334979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0398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147167" y="1910733"/>
            <a:ext cx="230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32469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69410" y="201617"/>
            <a:ext cx="1024231" cy="784696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11574839" y="1090800"/>
            <a:ext cx="313016" cy="291053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385492" y="6443177"/>
            <a:ext cx="574513" cy="102833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1184488" y="6254951"/>
            <a:ext cx="313016" cy="291053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11313358" y="317909"/>
            <a:ext cx="574513" cy="271555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512250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315339" y="3125334"/>
            <a:ext cx="313016" cy="291053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9528621" y="256584"/>
            <a:ext cx="313016" cy="291053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7760192" y="6312676"/>
            <a:ext cx="574513" cy="271555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666861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B373B-4DBD-869F-37FB-FD8B468C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2DFB4-AC56-F059-7B6C-8F15DA69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6A17C-B7AA-61E8-9C52-5A5A6ADC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280B-7D25-4311-9FDC-10B6062E0CC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32565-48EC-61F1-4C41-67635A5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DD29D-D4C5-1D73-7707-CB13901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54E5-A0BC-438C-99EE-46B893938C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897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4656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027E7-1AA8-2AC4-827C-6A756C08A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27B4EF-F203-4095-EF70-C95659C4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177FD-05B2-6D63-CCD6-1EEA0BE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10D90-361B-E305-B83F-4A66E53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95930-5263-A6C3-A409-346DD3BF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45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2477E-70B4-00F6-F220-2F560F5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9502F-6722-0E33-68B3-269247C4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E5FE43-C7B5-EB53-A44B-ECC95712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280B-7D25-4311-9FDC-10B6062E0CC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9C13C-F0DB-DDCB-11C2-9AABCA7F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933E4-D1B7-E7A9-6CD3-509A029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54E5-A0BC-438C-99EE-46B893938C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14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CCFDF-7EF4-B7E0-E41B-A62F2061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8E486-F5AB-EC58-1AF0-40D9878C7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58690-A70D-F850-6168-BD02D08D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660C3-8867-979F-70B9-20DF0EE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D7A1A-1F29-A333-FD5B-9731D2B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80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33A2-B498-7C61-641F-FB09AC85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954FE-0440-5DCF-2F90-C8E9C44AA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7F2892-0C10-4F6F-877A-3BF68CDC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EA602E-9C37-E2CC-C4AD-B1FB010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67A12-46E8-9898-D5B7-F2281D1B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1E219-5422-BB1E-09AF-60CA5B5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5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CCA4E-E9B8-2989-938F-63C2764D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7911D3-B4AD-47AC-FE43-B24B7D84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CAE4CE-EBEF-4FBF-4FFA-34F9F44B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40AF7E-21DA-F2D6-9C74-4104BED5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3E5E5F-6E5F-4569-22DC-480B16C5C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44526-3206-8FDA-1F90-927CFD47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6B3E88-A0F6-2ED6-7C6B-68A0C9F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FF9EEB-043B-306D-7666-1347206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633867"/>
            <a:ext cx="9198800" cy="3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37846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77828-1104-2B02-C17B-CD0B72C1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349899-D70A-9C84-B264-1A4468BC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9A0B41-E24C-93F1-4C62-27232561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9E1B4-7EB4-0F4D-0168-85F0800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93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ECF0BA-EA06-A5B0-71A0-E913629C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00BCF6-9D42-50FE-686F-A209A0C4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6D2A06-5888-414E-BC8E-BAB0393D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FCD84-514B-DAD9-BFAB-F209486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59838-C676-61C6-66A7-757840FF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A5C5FF-BAFA-3F3C-35BD-AB8E71B1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1F617-84FA-CBF2-8656-55698B30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9260B-B99A-33D0-DB73-7676FA3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82C3A7-E30D-93A3-B11F-2ECCC277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8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09B57-7A4D-E99B-700C-071DCF9B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9584A4-FFE6-8053-0351-F12042EA5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EE61A5-2DE6-027F-12F6-2DFB07ED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01B248-2436-FDE0-3D78-6C078599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F5FE4A-933E-B71D-7C55-C69578F6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D0F8E2-DBFB-309C-F42E-23DA1AC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49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96A46-347D-654F-A293-D7BE8802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4210AB-FA03-682A-D26B-1C023528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713A2-E36C-44BF-484A-391CD13C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6DD64-3781-9692-D143-2300EEAC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1B773-9B3B-F134-A3DB-C78FA629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60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F0A157-35E9-5A96-6312-7E7285CD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3B0912-AA03-8B19-D30B-C5AAA657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EBEC4-99B5-DAE2-BEC0-60F54CAB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18A0B-A889-775A-67A4-A4B0C915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A7BD8-0A82-4DCA-344B-EBF2A94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867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719333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2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>
                <a:lumMod val="85000"/>
              </a:schemeClr>
            </a:gs>
            <a:gs pos="28000">
              <a:schemeClr val="bg1"/>
            </a:gs>
            <a:gs pos="7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7845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>
                <a:lumMod val="85000"/>
              </a:schemeClr>
            </a:gs>
            <a:gs pos="28000">
              <a:schemeClr val="bg1"/>
            </a:gs>
            <a:gs pos="7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71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>
                <a:lumMod val="85000"/>
              </a:schemeClr>
            </a:gs>
            <a:gs pos="28000">
              <a:schemeClr val="bg1"/>
            </a:gs>
            <a:gs pos="7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33" y="593367"/>
            <a:ext cx="10290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33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6743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>
                <a:lumMod val="85000"/>
              </a:schemeClr>
            </a:gs>
            <a:gs pos="28000">
              <a:schemeClr val="bg1"/>
            </a:gs>
            <a:gs pos="7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45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>
                <a:lumMod val="85000"/>
              </a:schemeClr>
            </a:gs>
            <a:gs pos="28000">
              <a:schemeClr val="bg1"/>
            </a:gs>
            <a:gs pos="7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BA8599-F951-00F1-10FA-F718F340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17C36-EB52-BC14-C544-3AE9410E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3159-36FC-D2C3-6A66-80EB3D48A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C6BC-D6B9-4BF7-B6E2-0E420C89170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3D879-7C56-17A8-BB60-D8DCA7C2D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FC08A-7BCB-FFB7-C0AA-F9BE7E62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6E83-55E3-439C-9219-D50DCBBE16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7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7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20000">
              <a:schemeClr val="bg1">
                <a:lumMod val="95000"/>
              </a:schemeClr>
            </a:gs>
            <a:gs pos="9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E5D8100-655E-5EF0-564B-EE5D16300D59}"/>
              </a:ext>
            </a:extLst>
          </p:cNvPr>
          <p:cNvSpPr txBox="1"/>
          <p:nvPr/>
        </p:nvSpPr>
        <p:spPr>
          <a:xfrm>
            <a:off x="572656" y="448887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Presented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: Philip Neuhart</a:t>
            </a:r>
            <a:endParaRPr lang="en-US" sz="1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9678AA-ADCD-58D1-CBEA-ADEE6F088EB1}"/>
              </a:ext>
            </a:extLst>
          </p:cNvPr>
          <p:cNvSpPr txBox="1"/>
          <p:nvPr/>
        </p:nvSpPr>
        <p:spPr>
          <a:xfrm>
            <a:off x="572656" y="4795158"/>
            <a:ext cx="44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Last </a:t>
            </a:r>
            <a:r>
              <a:rPr lang="de-DE" sz="1800" dirty="0" err="1"/>
              <a:t>updated</a:t>
            </a:r>
            <a:r>
              <a:rPr lang="de-DE" sz="1800" dirty="0"/>
              <a:t>: 05.10.22</a:t>
            </a:r>
            <a:endParaRPr lang="en-US" sz="1800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Tanzanian</a:t>
            </a:r>
            <a:r>
              <a:rPr lang="de-D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Water Supply</a:t>
            </a:r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7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Goals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2228672"/>
            <a:ext cx="655998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 access to clean water </a:t>
            </a: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2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Goals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2228672"/>
            <a:ext cx="65599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 access to clean water 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 an effective strategy to battle water shortages</a:t>
            </a:r>
            <a:endParaRPr lang="en-US" sz="2200" baseline="30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Goals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2228672"/>
            <a:ext cx="65599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 access to clean water 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 an effective strategy to battle water shortages</a:t>
            </a:r>
            <a:endParaRPr lang="en-US" sz="2200" baseline="30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time- and </a:t>
            </a:r>
            <a:r>
              <a:rPr lang="de-DE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cost-efficient</a:t>
            </a:r>
            <a:r>
              <a:rPr lang="de-DE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solutions</a:t>
            </a:r>
            <a:endParaRPr lang="de-DE" sz="2200" baseline="30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0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4113584" y="1939868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28CDE6-0B78-119E-1A1D-7258328A71D9}"/>
              </a:ext>
            </a:extLst>
          </p:cNvPr>
          <p:cNvSpPr txBox="1">
            <a:spLocks/>
          </p:cNvSpPr>
          <p:nvPr/>
        </p:nvSpPr>
        <p:spPr>
          <a:xfrm>
            <a:off x="3769518" y="217329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8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217329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659219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1414464"/>
            <a:ext cx="655998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Provided by: </a:t>
            </a:r>
            <a:r>
              <a:rPr lang="en-US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Taarifa</a:t>
            </a: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waterpoints dashboard</a:t>
            </a: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217329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659219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1414464"/>
            <a:ext cx="6559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Provided by: </a:t>
            </a:r>
            <a:r>
              <a:rPr lang="en-US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Taarifa</a:t>
            </a: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waterpoints dashboard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Collected between 2011 and 2013</a:t>
            </a: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5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217329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659219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1414464"/>
            <a:ext cx="655998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Provided by: </a:t>
            </a:r>
            <a:r>
              <a:rPr lang="en-US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Taarifa</a:t>
            </a: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waterpoints dashboard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Collected between 2011 and 2013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Content: geographic, economic, demographic and technical data corresponding to water pumps in Tanzania</a:t>
            </a: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0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217329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659219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1414464"/>
            <a:ext cx="655998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Provided by: </a:t>
            </a:r>
            <a:r>
              <a:rPr lang="en-US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Taarifa</a:t>
            </a: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waterpoints dashboard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Collected between 2011 and 2013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Content: geographic, economic, demographic and technical data corresponding to water pumps in Tanzania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Including status of water pumps:</a:t>
            </a:r>
          </a:p>
          <a:p>
            <a:pPr marL="720000" lvl="2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Functional</a:t>
            </a:r>
          </a:p>
          <a:p>
            <a:pPr marL="720000" lvl="2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Functional but in need of repair</a:t>
            </a:r>
          </a:p>
          <a:p>
            <a:pPr marL="720000" lvl="2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Non-functional</a:t>
            </a: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1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217329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7423008" y="1659219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E5A423F-8078-EA8A-2655-B2967A248CEF}"/>
              </a:ext>
            </a:extLst>
          </p:cNvPr>
          <p:cNvSpPr txBox="1"/>
          <p:nvPr/>
        </p:nvSpPr>
        <p:spPr>
          <a:xfrm>
            <a:off x="616046" y="1414464"/>
            <a:ext cx="65599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Provided by: </a:t>
            </a:r>
            <a:r>
              <a:rPr lang="en-US" sz="22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Taarifa</a:t>
            </a: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waterpoints dashboard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Collected between 2011 and 2013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Content: geographic, economic, demographic and technical data corresponding to water pumps in Tanzania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Including status of water pumps:</a:t>
            </a:r>
          </a:p>
          <a:p>
            <a:pPr marL="720000" lvl="2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Functional</a:t>
            </a:r>
          </a:p>
          <a:p>
            <a:pPr marL="720000" lvl="2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Functional but in need of repair</a:t>
            </a:r>
          </a:p>
          <a:p>
            <a:pPr marL="720000" lvl="2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Non-functional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quality: Improvable</a:t>
            </a:r>
            <a:endParaRPr lang="de-DE" sz="2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0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Findings</a:t>
            </a:r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6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950E7B-3047-34E8-BB6A-B7D673F226A0}"/>
              </a:ext>
            </a:extLst>
          </p:cNvPr>
          <p:cNvSpPr txBox="1"/>
          <p:nvPr/>
        </p:nvSpPr>
        <p:spPr>
          <a:xfrm>
            <a:off x="466568" y="1859340"/>
            <a:ext cx="620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Population: 59 Million</a:t>
            </a:r>
          </a:p>
          <a:p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6720A8E-5850-90C9-C05F-65C170C51663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Tanzania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Tansania – Wikipedia">
            <a:extLst>
              <a:ext uri="{FF2B5EF4-FFF2-40B4-BE49-F238E27FC236}">
                <a16:creationId xmlns:a16="http://schemas.microsoft.com/office/drawing/2014/main" id="{67EC386D-7762-B6F6-FA55-2BEA5D5F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5" y="1572921"/>
            <a:ext cx="3925959" cy="39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8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>
                <a:solidFill>
                  <a:schemeClr val="accent1"/>
                </a:solidFill>
              </a:rPr>
              <a:t>Findings</a:t>
            </a:r>
            <a:endParaRPr lang="de-DE" sz="2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>
                <a:solidFill>
                  <a:schemeClr val="accent1"/>
                </a:solidFill>
              </a:rPr>
              <a:t>Findings</a:t>
            </a:r>
            <a:endParaRPr lang="de-DE" sz="2400" dirty="0">
              <a:solidFill>
                <a:schemeClr val="accent1"/>
              </a:solidFill>
            </a:endParaRPr>
          </a:p>
          <a:p>
            <a:pPr marL="777150" lvl="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accent1"/>
                </a:solidFill>
              </a:rPr>
              <a:t>How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are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the</a:t>
            </a:r>
            <a:r>
              <a:rPr lang="de-DE" sz="1900" dirty="0">
                <a:solidFill>
                  <a:schemeClr val="accent1"/>
                </a:solidFill>
              </a:rPr>
              <a:t> waterpoints </a:t>
            </a:r>
            <a:r>
              <a:rPr lang="de-DE" sz="1900" dirty="0" err="1">
                <a:solidFill>
                  <a:schemeClr val="accent1"/>
                </a:solidFill>
              </a:rPr>
              <a:t>distributed</a:t>
            </a:r>
            <a:r>
              <a:rPr lang="de-DE" sz="1900" dirty="0">
                <a:solidFill>
                  <a:schemeClr val="accent1"/>
                </a:solidFill>
              </a:rPr>
              <a:t>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2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>
                <a:solidFill>
                  <a:schemeClr val="accent1"/>
                </a:solidFill>
              </a:rPr>
              <a:t>Findings</a:t>
            </a:r>
            <a:endParaRPr lang="de-DE" sz="2400" dirty="0">
              <a:solidFill>
                <a:schemeClr val="accent1"/>
              </a:solidFill>
            </a:endParaRPr>
          </a:p>
          <a:p>
            <a:pPr marL="777150" lvl="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accent1"/>
                </a:solidFill>
              </a:rPr>
              <a:t>How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are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the</a:t>
            </a:r>
            <a:r>
              <a:rPr lang="de-DE" sz="1900" dirty="0">
                <a:solidFill>
                  <a:schemeClr val="accent1"/>
                </a:solidFill>
              </a:rPr>
              <a:t> waterpoints </a:t>
            </a:r>
            <a:r>
              <a:rPr lang="de-DE" sz="1900" dirty="0" err="1">
                <a:solidFill>
                  <a:schemeClr val="accent1"/>
                </a:solidFill>
              </a:rPr>
              <a:t>distributed</a:t>
            </a:r>
            <a:r>
              <a:rPr lang="de-DE" sz="1900" dirty="0">
                <a:solidFill>
                  <a:schemeClr val="accent1"/>
                </a:solidFill>
              </a:rPr>
              <a:t>? </a:t>
            </a:r>
          </a:p>
          <a:p>
            <a:pPr marL="777150" lvl="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accent1"/>
                </a:solidFill>
              </a:rPr>
              <a:t>Which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factors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contribute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to</a:t>
            </a:r>
            <a:r>
              <a:rPr lang="de-DE" sz="1900" dirty="0">
                <a:solidFill>
                  <a:schemeClr val="accent1"/>
                </a:solidFill>
              </a:rPr>
              <a:t> non-</a:t>
            </a:r>
            <a:r>
              <a:rPr lang="de-DE" sz="1900" dirty="0" err="1">
                <a:solidFill>
                  <a:schemeClr val="accent1"/>
                </a:solidFill>
              </a:rPr>
              <a:t>functional</a:t>
            </a:r>
            <a:r>
              <a:rPr lang="de-DE" sz="1900" dirty="0">
                <a:solidFill>
                  <a:schemeClr val="accent1"/>
                </a:solidFill>
              </a:rPr>
              <a:t> water pumps?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0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>
                <a:solidFill>
                  <a:schemeClr val="accent1"/>
                </a:solidFill>
              </a:rPr>
              <a:t>Findings</a:t>
            </a:r>
            <a:endParaRPr lang="de-DE" sz="2400" dirty="0">
              <a:solidFill>
                <a:schemeClr val="accent1"/>
              </a:solidFill>
            </a:endParaRPr>
          </a:p>
          <a:p>
            <a:pPr marL="777150" lvl="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accent1"/>
                </a:solidFill>
              </a:rPr>
              <a:t>How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are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the</a:t>
            </a:r>
            <a:r>
              <a:rPr lang="de-DE" sz="1900" dirty="0">
                <a:solidFill>
                  <a:schemeClr val="accent1"/>
                </a:solidFill>
              </a:rPr>
              <a:t> waterpoints </a:t>
            </a:r>
            <a:r>
              <a:rPr lang="de-DE" sz="1900" dirty="0" err="1">
                <a:solidFill>
                  <a:schemeClr val="accent1"/>
                </a:solidFill>
              </a:rPr>
              <a:t>distributed</a:t>
            </a:r>
            <a:r>
              <a:rPr lang="de-DE" sz="1900" dirty="0">
                <a:solidFill>
                  <a:schemeClr val="accent1"/>
                </a:solidFill>
              </a:rPr>
              <a:t>? </a:t>
            </a:r>
          </a:p>
          <a:p>
            <a:pPr marL="777150" lvl="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accent1"/>
                </a:solidFill>
              </a:rPr>
              <a:t>Which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factors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contribute</a:t>
            </a:r>
            <a:r>
              <a:rPr lang="de-DE" sz="1900" dirty="0">
                <a:solidFill>
                  <a:schemeClr val="accent1"/>
                </a:solidFill>
              </a:rPr>
              <a:t> </a:t>
            </a:r>
            <a:r>
              <a:rPr lang="de-DE" sz="1900" dirty="0" err="1">
                <a:solidFill>
                  <a:schemeClr val="accent1"/>
                </a:solidFill>
              </a:rPr>
              <a:t>to</a:t>
            </a:r>
            <a:r>
              <a:rPr lang="de-DE" sz="1900" dirty="0">
                <a:solidFill>
                  <a:schemeClr val="accent1"/>
                </a:solidFill>
              </a:rPr>
              <a:t> non-</a:t>
            </a:r>
            <a:r>
              <a:rPr lang="de-DE" sz="1900" dirty="0" err="1">
                <a:solidFill>
                  <a:schemeClr val="accent1"/>
                </a:solidFill>
              </a:rPr>
              <a:t>functional</a:t>
            </a:r>
            <a:r>
              <a:rPr lang="de-DE" sz="1900" dirty="0">
                <a:solidFill>
                  <a:schemeClr val="accent1"/>
                </a:solidFill>
              </a:rPr>
              <a:t> water pumps?</a:t>
            </a:r>
          </a:p>
          <a:p>
            <a:pPr marL="777150" lvl="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accent1"/>
                </a:solidFill>
              </a:rPr>
              <a:t>Impact of water pump funders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2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How</a:t>
            </a:r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de-DE" sz="4000" dirty="0" err="1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are</a:t>
            </a:r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de-DE" sz="4000" dirty="0" err="1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</a:t>
            </a:r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waterpoints </a:t>
            </a:r>
            <a:r>
              <a:rPr lang="de-DE" sz="4000" dirty="0" err="1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distributed</a:t>
            </a:r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? </a:t>
            </a:r>
            <a:endParaRPr lang="en-US" sz="40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7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E01058A-5F7E-88A6-2090-60A8645E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7682" y="6398953"/>
            <a:ext cx="4114800" cy="365125"/>
          </a:xfrm>
        </p:spPr>
        <p:txBody>
          <a:bodyPr/>
          <a:lstStyle/>
          <a:p>
            <a:r>
              <a:rPr lang="en-US" sz="900" dirty="0"/>
              <a:t>Source: https://maps-tanzania.com/tanzania-population-map</a:t>
            </a:r>
          </a:p>
        </p:txBody>
      </p:sp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A56EB80-39CA-56E0-A6B3-306C1CEF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53" y="1139413"/>
            <a:ext cx="5455295" cy="519616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EB7104D-13FF-7971-4C26-EFED7D7EAD8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76A7C0F-408F-7B9F-E07F-FE4A41B1D3C9}"/>
              </a:ext>
            </a:extLst>
          </p:cNvPr>
          <p:cNvSpPr txBox="1">
            <a:spLocks/>
          </p:cNvSpPr>
          <p:nvPr/>
        </p:nvSpPr>
        <p:spPr>
          <a:xfrm>
            <a:off x="3297923" y="-13209"/>
            <a:ext cx="559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Population Density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1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BFC2F51-09E3-BDA8-7439-A9BCD72F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75" y="4654114"/>
            <a:ext cx="2089726" cy="1990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ABCF77-B1CE-2EC6-D287-EF77487F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5"/>
            <a:ext cx="9144018" cy="548641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FDBF69-5199-D6EC-4323-6D888E69962D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4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BFC2F51-09E3-BDA8-7439-A9BCD72F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75" y="4654114"/>
            <a:ext cx="2089726" cy="1990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ABCF77-B1CE-2EC6-D287-EF77487F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5"/>
            <a:ext cx="9144018" cy="548641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FDBF69-5199-D6EC-4323-6D888E69962D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C54063-1674-34B7-2321-0767679A4312}"/>
              </a:ext>
            </a:extLst>
          </p:cNvPr>
          <p:cNvCxnSpPr/>
          <p:nvPr/>
        </p:nvCxnSpPr>
        <p:spPr>
          <a:xfrm>
            <a:off x="3833091" y="1228436"/>
            <a:ext cx="794327" cy="3417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EB8CC38-79C9-5EFA-A72A-CCBA98FC6E0B}"/>
              </a:ext>
            </a:extLst>
          </p:cNvPr>
          <p:cNvSpPr txBox="1"/>
          <p:nvPr/>
        </p:nvSpPr>
        <p:spPr>
          <a:xfrm>
            <a:off x="2050472" y="718367"/>
            <a:ext cx="2272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Non-</a:t>
            </a:r>
            <a:r>
              <a:rPr lang="de-DE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functional</a:t>
            </a: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water pumps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BFC2F51-09E3-BDA8-7439-A9BCD72F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75" y="4654114"/>
            <a:ext cx="2089726" cy="1990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ABCF77-B1CE-2EC6-D287-EF77487F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9" y="685794"/>
            <a:ext cx="9144018" cy="548641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FDBF69-5199-D6EC-4323-6D888E69962D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8C1FE3-8BA4-A312-5CF1-C897D220B31E}"/>
              </a:ext>
            </a:extLst>
          </p:cNvPr>
          <p:cNvSpPr txBox="1"/>
          <p:nvPr/>
        </p:nvSpPr>
        <p:spPr>
          <a:xfrm>
            <a:off x="395318" y="1715984"/>
            <a:ext cx="4596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Clusters of non-functional </a:t>
            </a:r>
            <a:b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pumps</a:t>
            </a:r>
          </a:p>
          <a:p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98563CE-6B26-3AD8-0641-77C54BEFC640}"/>
              </a:ext>
            </a:extLst>
          </p:cNvPr>
          <p:cNvSpPr>
            <a:spLocks noChangeAspect="1"/>
          </p:cNvSpPr>
          <p:nvPr/>
        </p:nvSpPr>
        <p:spPr>
          <a:xfrm flipH="1">
            <a:off x="5504872" y="1170317"/>
            <a:ext cx="1902692" cy="190269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7FB27B1-F5E3-50C4-369B-07CB50109C50}"/>
              </a:ext>
            </a:extLst>
          </p:cNvPr>
          <p:cNvSpPr>
            <a:spLocks noChangeAspect="1"/>
          </p:cNvSpPr>
          <p:nvPr/>
        </p:nvSpPr>
        <p:spPr>
          <a:xfrm flipH="1">
            <a:off x="7755845" y="1921492"/>
            <a:ext cx="727756" cy="7277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BAE658-E4CD-354E-C0CC-D77D587BCA28}"/>
              </a:ext>
            </a:extLst>
          </p:cNvPr>
          <p:cNvSpPr>
            <a:spLocks noChangeAspect="1"/>
          </p:cNvSpPr>
          <p:nvPr/>
        </p:nvSpPr>
        <p:spPr>
          <a:xfrm flipH="1">
            <a:off x="6319591" y="3982497"/>
            <a:ext cx="727756" cy="7277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35E22A3-BA1D-0A5C-194D-0159969A1ACC}"/>
              </a:ext>
            </a:extLst>
          </p:cNvPr>
          <p:cNvSpPr>
            <a:spLocks noChangeAspect="1"/>
          </p:cNvSpPr>
          <p:nvPr/>
        </p:nvSpPr>
        <p:spPr>
          <a:xfrm flipH="1">
            <a:off x="8377382" y="4484583"/>
            <a:ext cx="902386" cy="90238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57D1545-6C4E-45DB-986B-8CA51C964C46}"/>
              </a:ext>
            </a:extLst>
          </p:cNvPr>
          <p:cNvSpPr>
            <a:spLocks noChangeAspect="1"/>
          </p:cNvSpPr>
          <p:nvPr/>
        </p:nvSpPr>
        <p:spPr>
          <a:xfrm flipH="1">
            <a:off x="8464697" y="3269011"/>
            <a:ext cx="727756" cy="7277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8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BFC2F51-09E3-BDA8-7439-A9BCD72F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75" y="4654114"/>
            <a:ext cx="2089726" cy="1990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ABCF77-B1CE-2EC6-D287-EF77487F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9" y="685795"/>
            <a:ext cx="9144018" cy="548641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FDBF69-5199-D6EC-4323-6D888E69962D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8C1FE3-8BA4-A312-5CF1-C897D220B31E}"/>
              </a:ext>
            </a:extLst>
          </p:cNvPr>
          <p:cNvSpPr txBox="1"/>
          <p:nvPr/>
        </p:nvSpPr>
        <p:spPr>
          <a:xfrm>
            <a:off x="395318" y="1715984"/>
            <a:ext cx="45969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Clusters of non-functional </a:t>
            </a:r>
            <a:b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pumps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Lake Victoria basin most affected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D91B7AD-9D65-C58A-B169-4C57E4D7F1FB}"/>
              </a:ext>
            </a:extLst>
          </p:cNvPr>
          <p:cNvSpPr>
            <a:spLocks noChangeAspect="1"/>
          </p:cNvSpPr>
          <p:nvPr/>
        </p:nvSpPr>
        <p:spPr>
          <a:xfrm flipH="1">
            <a:off x="5504872" y="1170317"/>
            <a:ext cx="1902692" cy="190269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06115A6-F8F2-CCC1-6FBB-A6A0A28D9116}"/>
              </a:ext>
            </a:extLst>
          </p:cNvPr>
          <p:cNvGrpSpPr/>
          <p:nvPr/>
        </p:nvGrpSpPr>
        <p:grpSpPr>
          <a:xfrm>
            <a:off x="208453" y="1859340"/>
            <a:ext cx="6460202" cy="2050971"/>
            <a:chOff x="393760" y="821490"/>
            <a:chExt cx="6460202" cy="2050971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1950E7B-3047-34E8-BB6A-B7D673F226A0}"/>
                </a:ext>
              </a:extLst>
            </p:cNvPr>
            <p:cNvSpPr txBox="1"/>
            <p:nvPr/>
          </p:nvSpPr>
          <p:spPr>
            <a:xfrm>
              <a:off x="651875" y="821490"/>
              <a:ext cx="6202087" cy="1685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Population: 59 Million</a:t>
              </a:r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4 million people in Tanzania lack access to an improved source of safe water.</a:t>
              </a:r>
              <a:r>
                <a:rPr lang="en-US" sz="2400" baseline="300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8" name="Fußzeilenplatzhalter 8">
              <a:extLst>
                <a:ext uri="{FF2B5EF4-FFF2-40B4-BE49-F238E27FC236}">
                  <a16:creationId xmlns:a16="http://schemas.microsoft.com/office/drawing/2014/main" id="{CE988299-828A-4278-25D0-F837AD1557B4}"/>
                </a:ext>
              </a:extLst>
            </p:cNvPr>
            <p:cNvSpPr txBox="1">
              <a:spLocks/>
            </p:cNvSpPr>
            <p:nvPr/>
          </p:nvSpPr>
          <p:spPr>
            <a:xfrm>
              <a:off x="393760" y="2507336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/>
                <a:t>1) https://water.org/our-impact/where-we-work/tanzania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DA87D-56CC-F5E3-ABAA-54A5E939CC5C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Tanzania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B5F58F-B782-A97E-61B0-EA901BEF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03" y="1655174"/>
            <a:ext cx="5015466" cy="354157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EBE9399-67C8-DE0D-FCAC-BC92040DA016}"/>
              </a:ext>
            </a:extLst>
          </p:cNvPr>
          <p:cNvSpPr txBox="1"/>
          <p:nvPr/>
        </p:nvSpPr>
        <p:spPr>
          <a:xfrm>
            <a:off x="8263551" y="5196750"/>
            <a:ext cx="60975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https://www.lifewater.org</a:t>
            </a:r>
          </a:p>
        </p:txBody>
      </p:sp>
    </p:spTree>
    <p:extLst>
      <p:ext uri="{BB962C8B-B14F-4D97-AF65-F5344CB8AC3E}">
        <p14:creationId xmlns:p14="http://schemas.microsoft.com/office/powerpoint/2010/main" val="192567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BFC2F51-09E3-BDA8-7439-A9BCD72F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75" y="4654114"/>
            <a:ext cx="2089726" cy="1990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ABCF77-B1CE-2EC6-D287-EF77487F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9" y="685795"/>
            <a:ext cx="9144018" cy="548641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FDBF69-5199-D6EC-4323-6D888E69962D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8C1FE3-8BA4-A312-5CF1-C897D220B31E}"/>
              </a:ext>
            </a:extLst>
          </p:cNvPr>
          <p:cNvSpPr txBox="1"/>
          <p:nvPr/>
        </p:nvSpPr>
        <p:spPr>
          <a:xfrm>
            <a:off x="395318" y="1715984"/>
            <a:ext cx="45969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Clusters of non-functional </a:t>
            </a:r>
            <a:b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pumps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Lake Victoria basin most affected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94FA89F-7A05-58CD-01CD-D14F3FF880D3}"/>
              </a:ext>
            </a:extLst>
          </p:cNvPr>
          <p:cNvGrpSpPr/>
          <p:nvPr/>
        </p:nvGrpSpPr>
        <p:grpSpPr>
          <a:xfrm>
            <a:off x="395318" y="4672367"/>
            <a:ext cx="5091434" cy="496996"/>
            <a:chOff x="651597" y="4265967"/>
            <a:chExt cx="5091434" cy="496996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6CFC6DE-5813-EC9D-B4F6-A94F7A252835}"/>
                </a:ext>
              </a:extLst>
            </p:cNvPr>
            <p:cNvSpPr txBox="1"/>
            <p:nvPr/>
          </p:nvSpPr>
          <p:spPr>
            <a:xfrm>
              <a:off x="1146095" y="4265967"/>
              <a:ext cx="4596936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sz="20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Focus on densely populated regions</a:t>
              </a:r>
              <a:endParaRPr lang="de-DE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4" name="Google Shape;11603;p78">
              <a:extLst>
                <a:ext uri="{FF2B5EF4-FFF2-40B4-BE49-F238E27FC236}">
                  <a16:creationId xmlns:a16="http://schemas.microsoft.com/office/drawing/2014/main" id="{25DF1972-04CA-2511-1319-C3890337BA30}"/>
                </a:ext>
              </a:extLst>
            </p:cNvPr>
            <p:cNvGrpSpPr/>
            <p:nvPr/>
          </p:nvGrpSpPr>
          <p:grpSpPr>
            <a:xfrm>
              <a:off x="651597" y="4336003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15" name="Google Shape;11604;p78">
                <a:extLst>
                  <a:ext uri="{FF2B5EF4-FFF2-40B4-BE49-F238E27FC236}">
                    <a16:creationId xmlns:a16="http://schemas.microsoft.com/office/drawing/2014/main" id="{B6171AB3-81B1-8D43-E424-790995F3F4CD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605;p78">
                <a:extLst>
                  <a:ext uri="{FF2B5EF4-FFF2-40B4-BE49-F238E27FC236}">
                    <a16:creationId xmlns:a16="http://schemas.microsoft.com/office/drawing/2014/main" id="{BC0676D3-43B4-8178-EB0D-FA60720B4A01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606;p78">
                <a:extLst>
                  <a:ext uri="{FF2B5EF4-FFF2-40B4-BE49-F238E27FC236}">
                    <a16:creationId xmlns:a16="http://schemas.microsoft.com/office/drawing/2014/main" id="{C7D1A2D5-7A8E-4FEE-5A9C-468A1EEEFCA1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607;p78">
                <a:extLst>
                  <a:ext uri="{FF2B5EF4-FFF2-40B4-BE49-F238E27FC236}">
                    <a16:creationId xmlns:a16="http://schemas.microsoft.com/office/drawing/2014/main" id="{5AA486A1-C646-55A1-0916-9576CECB0BEC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91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Which factors contribute to non-functional water pumps?</a:t>
            </a:r>
          </a:p>
        </p:txBody>
      </p:sp>
    </p:spTree>
    <p:extLst>
      <p:ext uri="{BB962C8B-B14F-4D97-AF65-F5344CB8AC3E}">
        <p14:creationId xmlns:p14="http://schemas.microsoft.com/office/powerpoint/2010/main" val="46620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296731-8681-3B33-963F-003567A18A25}"/>
              </a:ext>
            </a:extLst>
          </p:cNvPr>
          <p:cNvGrpSpPr/>
          <p:nvPr/>
        </p:nvGrpSpPr>
        <p:grpSpPr>
          <a:xfrm>
            <a:off x="4113584" y="1939868"/>
            <a:ext cx="3964832" cy="2978264"/>
            <a:chOff x="6037553" y="3654927"/>
            <a:chExt cx="3964832" cy="2978264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B9FE5E5-1195-7A8D-34A9-8897D8745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95D6DAF-97B5-E0DA-6E88-7DF54A90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6" name="Grafik 1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0DE3AC7-EFA9-1B7D-E0F7-11FBF5B5D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1FAD271-9D52-0C4C-3CC5-BA7F0F47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7E24A8F-A5F4-06E8-4570-62D486E8C5AC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DAB9D03-5714-C2F9-1995-E47777FD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72ABBA2-4F12-2942-740C-6965D224050D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1073BDA-5ED7-6B00-E53C-09C8D5A2CCC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77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58B70D-D2A1-A0A8-5B89-7F8003565618}"/>
              </a:ext>
            </a:extLst>
          </p:cNvPr>
          <p:cNvSpPr txBox="1"/>
          <p:nvPr/>
        </p:nvSpPr>
        <p:spPr>
          <a:xfrm>
            <a:off x="658400" y="2009382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machine learning algorithm on data to extract knowledge</a:t>
            </a:r>
          </a:p>
        </p:txBody>
      </p:sp>
      <p:sp>
        <p:nvSpPr>
          <p:cNvPr id="67" name="Titel 1">
            <a:extLst>
              <a:ext uri="{FF2B5EF4-FFF2-40B4-BE49-F238E27FC236}">
                <a16:creationId xmlns:a16="http://schemas.microsoft.com/office/drawing/2014/main" id="{F49D4D01-3F16-9856-E918-62926811AF11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09BE961-3D2E-9F02-872C-B92CCD73F405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7B7CE065-B201-C0EB-38BE-92C02E09E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EC3CD349-3B93-DB57-27B8-176D9F72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71" name="Grafik 70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A14ED7B8-D8BB-A705-5BB2-B9349BC13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C81B75B6-849E-F006-912E-DA7BFBC26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7323DAC-F59C-C49D-23E0-7641EBA4E141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C021492B-F73A-D72A-CB93-4797494B4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A87170D6-3A7D-8280-7660-83B1F3627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708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58B70D-D2A1-A0A8-5B89-7F8003565618}"/>
              </a:ext>
            </a:extLst>
          </p:cNvPr>
          <p:cNvSpPr txBox="1"/>
          <p:nvPr/>
        </p:nvSpPr>
        <p:spPr>
          <a:xfrm>
            <a:off x="658400" y="2009382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machine learning algorithm on data to extract knowledge</a:t>
            </a:r>
          </a:p>
        </p:txBody>
      </p:sp>
      <p:grpSp>
        <p:nvGrpSpPr>
          <p:cNvPr id="2" name="Google Shape;11654;p78">
            <a:extLst>
              <a:ext uri="{FF2B5EF4-FFF2-40B4-BE49-F238E27FC236}">
                <a16:creationId xmlns:a16="http://schemas.microsoft.com/office/drawing/2014/main" id="{BB5304D0-D707-D38C-86D1-0A41B9DE5F3B}"/>
              </a:ext>
            </a:extLst>
          </p:cNvPr>
          <p:cNvGrpSpPr/>
          <p:nvPr/>
        </p:nvGrpSpPr>
        <p:grpSpPr>
          <a:xfrm>
            <a:off x="2100260" y="4058210"/>
            <a:ext cx="596885" cy="625360"/>
            <a:chOff x="-3771675" y="3971775"/>
            <a:chExt cx="291300" cy="292025"/>
          </a:xfrm>
          <a:solidFill>
            <a:schemeClr val="accent6"/>
          </a:solidFill>
        </p:grpSpPr>
        <p:sp>
          <p:nvSpPr>
            <p:cNvPr id="3" name="Google Shape;11655;p78">
              <a:extLst>
                <a:ext uri="{FF2B5EF4-FFF2-40B4-BE49-F238E27FC236}">
                  <a16:creationId xmlns:a16="http://schemas.microsoft.com/office/drawing/2014/main" id="{9BC2F63C-8485-9568-EFA8-0D54D4915A14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56;p78">
              <a:extLst>
                <a:ext uri="{FF2B5EF4-FFF2-40B4-BE49-F238E27FC236}">
                  <a16:creationId xmlns:a16="http://schemas.microsoft.com/office/drawing/2014/main" id="{3EC8F696-0572-BED6-8439-1E21CCD34517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57;p78">
              <a:extLst>
                <a:ext uri="{FF2B5EF4-FFF2-40B4-BE49-F238E27FC236}">
                  <a16:creationId xmlns:a16="http://schemas.microsoft.com/office/drawing/2014/main" id="{F3F040DA-D4DE-3A43-5769-AD3333809B93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58;p78">
              <a:extLst>
                <a:ext uri="{FF2B5EF4-FFF2-40B4-BE49-F238E27FC236}">
                  <a16:creationId xmlns:a16="http://schemas.microsoft.com/office/drawing/2014/main" id="{B1DE8B91-EBE2-1B44-7D84-6E1929A86AFA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59;p78">
              <a:extLst>
                <a:ext uri="{FF2B5EF4-FFF2-40B4-BE49-F238E27FC236}">
                  <a16:creationId xmlns:a16="http://schemas.microsoft.com/office/drawing/2014/main" id="{C9979B25-0FD5-0AF1-BA10-34410869C1DB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itel 1">
            <a:extLst>
              <a:ext uri="{FF2B5EF4-FFF2-40B4-BE49-F238E27FC236}">
                <a16:creationId xmlns:a16="http://schemas.microsoft.com/office/drawing/2014/main" id="{A0EAE5AB-6B95-9B64-5698-39B34F3B4D7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3E1F14B-4BFE-6085-3AB6-46F1855B852D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7AF8E95-9AF5-38F9-F66C-2172D722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8BE0F2D-93BF-B2F4-B67D-9C77EA219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72" name="Grafik 7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365CE18A-86F3-47F9-4956-88AC7AE6D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1D6710A8-7B5B-7647-7EB2-A1F1A29FE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EE69E1AC-5483-32D7-EE2B-81678B3EC7E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D0333EDA-8824-4B0B-0AB9-0F08290A7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A6CA5C53-8645-DBF6-A269-58403FE0DD1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98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58B70D-D2A1-A0A8-5B89-7F8003565618}"/>
              </a:ext>
            </a:extLst>
          </p:cNvPr>
          <p:cNvSpPr txBox="1"/>
          <p:nvPr/>
        </p:nvSpPr>
        <p:spPr>
          <a:xfrm>
            <a:off x="658400" y="2009382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machine learning algorithm on data to extract knowledge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88E49958-06D2-7F12-DEEC-5FA06399FB14}"/>
              </a:ext>
            </a:extLst>
          </p:cNvPr>
          <p:cNvGrpSpPr/>
          <p:nvPr/>
        </p:nvGrpSpPr>
        <p:grpSpPr>
          <a:xfrm>
            <a:off x="2100260" y="4058210"/>
            <a:ext cx="2094888" cy="625360"/>
            <a:chOff x="1178811" y="3971377"/>
            <a:chExt cx="2094888" cy="625360"/>
          </a:xfrm>
        </p:grpSpPr>
        <p:grpSp>
          <p:nvGrpSpPr>
            <p:cNvPr id="23" name="Google Shape;11654;p78">
              <a:extLst>
                <a:ext uri="{FF2B5EF4-FFF2-40B4-BE49-F238E27FC236}">
                  <a16:creationId xmlns:a16="http://schemas.microsoft.com/office/drawing/2014/main" id="{200E8A14-8095-AA1A-C46F-9F111F1FC7C6}"/>
                </a:ext>
              </a:extLst>
            </p:cNvPr>
            <p:cNvGrpSpPr/>
            <p:nvPr/>
          </p:nvGrpSpPr>
          <p:grpSpPr>
            <a:xfrm>
              <a:off x="1178811" y="3971377"/>
              <a:ext cx="596885" cy="625360"/>
              <a:chOff x="-3771675" y="3971775"/>
              <a:chExt cx="291300" cy="292025"/>
            </a:xfrm>
            <a:solidFill>
              <a:schemeClr val="accent6"/>
            </a:solidFill>
          </p:grpSpPr>
          <p:sp>
            <p:nvSpPr>
              <p:cNvPr id="24" name="Google Shape;11655;p78">
                <a:extLst>
                  <a:ext uri="{FF2B5EF4-FFF2-40B4-BE49-F238E27FC236}">
                    <a16:creationId xmlns:a16="http://schemas.microsoft.com/office/drawing/2014/main" id="{00BFFDAC-3D28-76DC-36FE-C025F3450100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656;p78">
                <a:extLst>
                  <a:ext uri="{FF2B5EF4-FFF2-40B4-BE49-F238E27FC236}">
                    <a16:creationId xmlns:a16="http://schemas.microsoft.com/office/drawing/2014/main" id="{9121B1C6-FA91-2DC0-2762-6085F6C4A24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657;p78">
                <a:extLst>
                  <a:ext uri="{FF2B5EF4-FFF2-40B4-BE49-F238E27FC236}">
                    <a16:creationId xmlns:a16="http://schemas.microsoft.com/office/drawing/2014/main" id="{99069514-E251-AA84-D16B-285B7127C156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658;p78">
                <a:extLst>
                  <a:ext uri="{FF2B5EF4-FFF2-40B4-BE49-F238E27FC236}">
                    <a16:creationId xmlns:a16="http://schemas.microsoft.com/office/drawing/2014/main" id="{CE172372-2510-F443-9B49-5943C986E0BA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659;p78">
                <a:extLst>
                  <a:ext uri="{FF2B5EF4-FFF2-40B4-BE49-F238E27FC236}">
                    <a16:creationId xmlns:a16="http://schemas.microsoft.com/office/drawing/2014/main" id="{B391C7B2-735F-DA8C-916A-0013B3D849B7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4809;p66">
              <a:extLst>
                <a:ext uri="{FF2B5EF4-FFF2-40B4-BE49-F238E27FC236}">
                  <a16:creationId xmlns:a16="http://schemas.microsoft.com/office/drawing/2014/main" id="{7705DCA3-0A17-73D2-5898-AFD90599B50C}"/>
                </a:ext>
              </a:extLst>
            </p:cNvPr>
            <p:cNvSpPr/>
            <p:nvPr/>
          </p:nvSpPr>
          <p:spPr>
            <a:xfrm>
              <a:off x="2043053" y="4137532"/>
              <a:ext cx="461994" cy="293050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0830;p76">
              <a:extLst>
                <a:ext uri="{FF2B5EF4-FFF2-40B4-BE49-F238E27FC236}">
                  <a16:creationId xmlns:a16="http://schemas.microsoft.com/office/drawing/2014/main" id="{87B85406-1ACD-88A7-23F9-45A052D58E97}"/>
                </a:ext>
              </a:extLst>
            </p:cNvPr>
            <p:cNvGrpSpPr/>
            <p:nvPr/>
          </p:nvGrpSpPr>
          <p:grpSpPr>
            <a:xfrm>
              <a:off x="2772404" y="4016399"/>
              <a:ext cx="501295" cy="536906"/>
              <a:chOff x="-44512325" y="3176075"/>
              <a:chExt cx="300900" cy="300900"/>
            </a:xfrm>
            <a:solidFill>
              <a:schemeClr val="tx2"/>
            </a:solidFill>
          </p:grpSpPr>
          <p:sp>
            <p:nvSpPr>
              <p:cNvPr id="61" name="Google Shape;10831;p76">
                <a:extLst>
                  <a:ext uri="{FF2B5EF4-FFF2-40B4-BE49-F238E27FC236}">
                    <a16:creationId xmlns:a16="http://schemas.microsoft.com/office/drawing/2014/main" id="{A01D5F19-E895-8542-5F85-A85F6E9D1F84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832;p76">
                <a:extLst>
                  <a:ext uri="{FF2B5EF4-FFF2-40B4-BE49-F238E27FC236}">
                    <a16:creationId xmlns:a16="http://schemas.microsoft.com/office/drawing/2014/main" id="{87B17FB6-312C-3AB3-5F6B-A998676F1A48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833;p76">
                <a:extLst>
                  <a:ext uri="{FF2B5EF4-FFF2-40B4-BE49-F238E27FC236}">
                    <a16:creationId xmlns:a16="http://schemas.microsoft.com/office/drawing/2014/main" id="{0C0E66A0-3718-6514-782B-1F72FB65D377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EDAEB9-B0E9-D95D-5904-842EE14C4A63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B0A497A-3536-F250-373B-F216A233CBA8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0FD58EC-5EA6-662C-1A00-F5708F3B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B85935C-BB66-436A-C13C-E40BD151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7" name="Grafik 6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40D4B7DE-5926-B513-9CEB-44159E4D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DFD0E91-DFBB-0716-893C-E50518D5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57C758F-ADC1-1684-7EA1-0F14339AD96C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798D335-495C-6E12-3339-C405CA75D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A213139-79EB-1553-7CA0-973003B4D6CD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1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58B70D-D2A1-A0A8-5B89-7F8003565618}"/>
              </a:ext>
            </a:extLst>
          </p:cNvPr>
          <p:cNvSpPr txBox="1"/>
          <p:nvPr/>
        </p:nvSpPr>
        <p:spPr>
          <a:xfrm>
            <a:off x="658400" y="2009382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machine learning algorithm on data to extract knowledge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88E49958-06D2-7F12-DEEC-5FA06399FB14}"/>
              </a:ext>
            </a:extLst>
          </p:cNvPr>
          <p:cNvGrpSpPr/>
          <p:nvPr/>
        </p:nvGrpSpPr>
        <p:grpSpPr>
          <a:xfrm>
            <a:off x="2100260" y="3611743"/>
            <a:ext cx="3648947" cy="1553697"/>
            <a:chOff x="1178811" y="3524910"/>
            <a:chExt cx="3648947" cy="1553697"/>
          </a:xfrm>
        </p:grpSpPr>
        <p:grpSp>
          <p:nvGrpSpPr>
            <p:cNvPr id="23" name="Google Shape;11654;p78">
              <a:extLst>
                <a:ext uri="{FF2B5EF4-FFF2-40B4-BE49-F238E27FC236}">
                  <a16:creationId xmlns:a16="http://schemas.microsoft.com/office/drawing/2014/main" id="{200E8A14-8095-AA1A-C46F-9F111F1FC7C6}"/>
                </a:ext>
              </a:extLst>
            </p:cNvPr>
            <p:cNvGrpSpPr/>
            <p:nvPr/>
          </p:nvGrpSpPr>
          <p:grpSpPr>
            <a:xfrm>
              <a:off x="1178811" y="3971377"/>
              <a:ext cx="596885" cy="625360"/>
              <a:chOff x="-3771675" y="3971775"/>
              <a:chExt cx="291300" cy="292025"/>
            </a:xfrm>
            <a:solidFill>
              <a:schemeClr val="accent6"/>
            </a:solidFill>
          </p:grpSpPr>
          <p:sp>
            <p:nvSpPr>
              <p:cNvPr id="24" name="Google Shape;11655;p78">
                <a:extLst>
                  <a:ext uri="{FF2B5EF4-FFF2-40B4-BE49-F238E27FC236}">
                    <a16:creationId xmlns:a16="http://schemas.microsoft.com/office/drawing/2014/main" id="{00BFFDAC-3D28-76DC-36FE-C025F3450100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656;p78">
                <a:extLst>
                  <a:ext uri="{FF2B5EF4-FFF2-40B4-BE49-F238E27FC236}">
                    <a16:creationId xmlns:a16="http://schemas.microsoft.com/office/drawing/2014/main" id="{9121B1C6-FA91-2DC0-2762-6085F6C4A24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657;p78">
                <a:extLst>
                  <a:ext uri="{FF2B5EF4-FFF2-40B4-BE49-F238E27FC236}">
                    <a16:creationId xmlns:a16="http://schemas.microsoft.com/office/drawing/2014/main" id="{99069514-E251-AA84-D16B-285B7127C156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658;p78">
                <a:extLst>
                  <a:ext uri="{FF2B5EF4-FFF2-40B4-BE49-F238E27FC236}">
                    <a16:creationId xmlns:a16="http://schemas.microsoft.com/office/drawing/2014/main" id="{CE172372-2510-F443-9B49-5943C986E0BA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659;p78">
                <a:extLst>
                  <a:ext uri="{FF2B5EF4-FFF2-40B4-BE49-F238E27FC236}">
                    <a16:creationId xmlns:a16="http://schemas.microsoft.com/office/drawing/2014/main" id="{B391C7B2-735F-DA8C-916A-0013B3D849B7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4809;p66">
              <a:extLst>
                <a:ext uri="{FF2B5EF4-FFF2-40B4-BE49-F238E27FC236}">
                  <a16:creationId xmlns:a16="http://schemas.microsoft.com/office/drawing/2014/main" id="{7705DCA3-0A17-73D2-5898-AFD90599B50C}"/>
                </a:ext>
              </a:extLst>
            </p:cNvPr>
            <p:cNvSpPr/>
            <p:nvPr/>
          </p:nvSpPr>
          <p:spPr>
            <a:xfrm>
              <a:off x="2043053" y="4137532"/>
              <a:ext cx="461994" cy="293050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6F2503C-05F8-BADD-0BA6-5B6AB1C3A5EE}"/>
                </a:ext>
              </a:extLst>
            </p:cNvPr>
            <p:cNvGrpSpPr/>
            <p:nvPr/>
          </p:nvGrpSpPr>
          <p:grpSpPr>
            <a:xfrm>
              <a:off x="4270408" y="3524910"/>
              <a:ext cx="557350" cy="1553697"/>
              <a:chOff x="4482535" y="3664848"/>
              <a:chExt cx="366052" cy="1162022"/>
            </a:xfrm>
          </p:grpSpPr>
          <p:grpSp>
            <p:nvGrpSpPr>
              <p:cNvPr id="30" name="Google Shape;10051;p75">
                <a:extLst>
                  <a:ext uri="{FF2B5EF4-FFF2-40B4-BE49-F238E27FC236}">
                    <a16:creationId xmlns:a16="http://schemas.microsoft.com/office/drawing/2014/main" id="{4417FA3B-549E-1CB0-C62C-7DD93B03AC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2535" y="4069579"/>
                <a:ext cx="366052" cy="356831"/>
                <a:chOff x="-31817400" y="3910025"/>
                <a:chExt cx="301675" cy="294075"/>
              </a:xfrm>
              <a:solidFill>
                <a:srgbClr val="FF9900"/>
              </a:solidFill>
            </p:grpSpPr>
            <p:sp>
              <p:nvSpPr>
                <p:cNvPr id="31" name="Google Shape;10052;p75">
                  <a:extLst>
                    <a:ext uri="{FF2B5EF4-FFF2-40B4-BE49-F238E27FC236}">
                      <a16:creationId xmlns:a16="http://schemas.microsoft.com/office/drawing/2014/main" id="{0A8476DF-8D54-711C-A7F7-01E9421DBCD1}"/>
                    </a:ext>
                  </a:extLst>
                </p:cNvPr>
                <p:cNvSpPr/>
                <p:nvPr/>
              </p:nvSpPr>
              <p:spPr>
                <a:xfrm>
                  <a:off x="-31817400" y="3911550"/>
                  <a:ext cx="301675" cy="29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7" h="11702" extrusionOk="0">
                      <a:moveTo>
                        <a:pt x="2558" y="0"/>
                      </a:moveTo>
                      <a:cubicBezTo>
                        <a:pt x="2357" y="0"/>
                        <a:pt x="2155" y="24"/>
                        <a:pt x="1954" y="70"/>
                      </a:cubicBezTo>
                      <a:cubicBezTo>
                        <a:pt x="1828" y="102"/>
                        <a:pt x="1733" y="196"/>
                        <a:pt x="1702" y="322"/>
                      </a:cubicBezTo>
                      <a:cubicBezTo>
                        <a:pt x="1670" y="448"/>
                        <a:pt x="1702" y="543"/>
                        <a:pt x="1796" y="637"/>
                      </a:cubicBezTo>
                      <a:lnTo>
                        <a:pt x="2679" y="1551"/>
                      </a:lnTo>
                      <a:cubicBezTo>
                        <a:pt x="2962" y="1803"/>
                        <a:pt x="2962" y="2244"/>
                        <a:pt x="2679" y="2528"/>
                      </a:cubicBezTo>
                      <a:cubicBezTo>
                        <a:pt x="2553" y="2669"/>
                        <a:pt x="2379" y="2740"/>
                        <a:pt x="2202" y="2740"/>
                      </a:cubicBezTo>
                      <a:cubicBezTo>
                        <a:pt x="2025" y="2740"/>
                        <a:pt x="1844" y="2669"/>
                        <a:pt x="1702" y="2528"/>
                      </a:cubicBezTo>
                      <a:lnTo>
                        <a:pt x="788" y="1614"/>
                      </a:lnTo>
                      <a:cubicBezTo>
                        <a:pt x="744" y="1569"/>
                        <a:pt x="668" y="1525"/>
                        <a:pt x="582" y="1525"/>
                      </a:cubicBezTo>
                      <a:cubicBezTo>
                        <a:pt x="547" y="1525"/>
                        <a:pt x="510" y="1532"/>
                        <a:pt x="473" y="1551"/>
                      </a:cubicBezTo>
                      <a:cubicBezTo>
                        <a:pt x="347" y="1582"/>
                        <a:pt x="284" y="1645"/>
                        <a:pt x="253" y="1771"/>
                      </a:cubicBezTo>
                      <a:cubicBezTo>
                        <a:pt x="1" y="2591"/>
                        <a:pt x="253" y="3473"/>
                        <a:pt x="883" y="4103"/>
                      </a:cubicBezTo>
                      <a:cubicBezTo>
                        <a:pt x="1366" y="4494"/>
                        <a:pt x="1932" y="4750"/>
                        <a:pt x="2619" y="4750"/>
                      </a:cubicBezTo>
                      <a:cubicBezTo>
                        <a:pt x="2874" y="4750"/>
                        <a:pt x="3145" y="4715"/>
                        <a:pt x="3435" y="4638"/>
                      </a:cubicBezTo>
                      <a:lnTo>
                        <a:pt x="7247" y="8482"/>
                      </a:lnTo>
                      <a:cubicBezTo>
                        <a:pt x="6963" y="9522"/>
                        <a:pt x="7215" y="10372"/>
                        <a:pt x="7814" y="10971"/>
                      </a:cubicBezTo>
                      <a:cubicBezTo>
                        <a:pt x="8291" y="11472"/>
                        <a:pt x="8895" y="11702"/>
                        <a:pt x="9516" y="11702"/>
                      </a:cubicBezTo>
                      <a:cubicBezTo>
                        <a:pt x="9714" y="11702"/>
                        <a:pt x="9915" y="11678"/>
                        <a:pt x="10114" y="11632"/>
                      </a:cubicBezTo>
                      <a:cubicBezTo>
                        <a:pt x="10240" y="11569"/>
                        <a:pt x="10334" y="11506"/>
                        <a:pt x="10366" y="11380"/>
                      </a:cubicBezTo>
                      <a:cubicBezTo>
                        <a:pt x="10397" y="11254"/>
                        <a:pt x="10366" y="11128"/>
                        <a:pt x="10271" y="11065"/>
                      </a:cubicBezTo>
                      <a:lnTo>
                        <a:pt x="9389" y="10152"/>
                      </a:lnTo>
                      <a:cubicBezTo>
                        <a:pt x="9106" y="9868"/>
                        <a:pt x="9106" y="9459"/>
                        <a:pt x="9389" y="9175"/>
                      </a:cubicBezTo>
                      <a:cubicBezTo>
                        <a:pt x="9515" y="9033"/>
                        <a:pt x="9688" y="8962"/>
                        <a:pt x="9866" y="8962"/>
                      </a:cubicBezTo>
                      <a:cubicBezTo>
                        <a:pt x="10043" y="8962"/>
                        <a:pt x="10224" y="9033"/>
                        <a:pt x="10366" y="9175"/>
                      </a:cubicBezTo>
                      <a:lnTo>
                        <a:pt x="11279" y="10089"/>
                      </a:lnTo>
                      <a:cubicBezTo>
                        <a:pt x="11326" y="10135"/>
                        <a:pt x="11405" y="10164"/>
                        <a:pt x="11494" y="10164"/>
                      </a:cubicBezTo>
                      <a:cubicBezTo>
                        <a:pt x="11527" y="10164"/>
                        <a:pt x="11561" y="10160"/>
                        <a:pt x="11594" y="10152"/>
                      </a:cubicBezTo>
                      <a:cubicBezTo>
                        <a:pt x="11720" y="10120"/>
                        <a:pt x="11783" y="10026"/>
                        <a:pt x="11815" y="9931"/>
                      </a:cubicBezTo>
                      <a:cubicBezTo>
                        <a:pt x="12067" y="9081"/>
                        <a:pt x="11815" y="8230"/>
                        <a:pt x="11185" y="7600"/>
                      </a:cubicBezTo>
                      <a:cubicBezTo>
                        <a:pt x="10778" y="7170"/>
                        <a:pt x="10224" y="6903"/>
                        <a:pt x="9537" y="6903"/>
                      </a:cubicBezTo>
                      <a:cubicBezTo>
                        <a:pt x="9266" y="6903"/>
                        <a:pt x="8975" y="6944"/>
                        <a:pt x="8665" y="7033"/>
                      </a:cubicBezTo>
                      <a:lnTo>
                        <a:pt x="4852" y="3221"/>
                      </a:lnTo>
                      <a:lnTo>
                        <a:pt x="4884" y="3032"/>
                      </a:lnTo>
                      <a:cubicBezTo>
                        <a:pt x="5136" y="2213"/>
                        <a:pt x="4884" y="1330"/>
                        <a:pt x="4254" y="700"/>
                      </a:cubicBezTo>
                      <a:cubicBezTo>
                        <a:pt x="3778" y="225"/>
                        <a:pt x="3177" y="0"/>
                        <a:pt x="25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0053;p75">
                  <a:extLst>
                    <a:ext uri="{FF2B5EF4-FFF2-40B4-BE49-F238E27FC236}">
                      <a16:creationId xmlns:a16="http://schemas.microsoft.com/office/drawing/2014/main" id="{575D31EC-4846-A906-615C-B6B87CDC25F7}"/>
                    </a:ext>
                  </a:extLst>
                </p:cNvPr>
                <p:cNvSpPr/>
                <p:nvPr/>
              </p:nvSpPr>
              <p:spPr>
                <a:xfrm>
                  <a:off x="-31816600" y="4062950"/>
                  <a:ext cx="144150" cy="1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24" extrusionOk="0">
                      <a:moveTo>
                        <a:pt x="4080" y="1504"/>
                      </a:moveTo>
                      <a:cubicBezTo>
                        <a:pt x="4167" y="1504"/>
                        <a:pt x="4253" y="1528"/>
                        <a:pt x="4316" y="1575"/>
                      </a:cubicBezTo>
                      <a:cubicBezTo>
                        <a:pt x="4442" y="1701"/>
                        <a:pt x="4442" y="1953"/>
                        <a:pt x="4316" y="2048"/>
                      </a:cubicBezTo>
                      <a:lnTo>
                        <a:pt x="2205" y="4159"/>
                      </a:lnTo>
                      <a:cubicBezTo>
                        <a:pt x="2158" y="4206"/>
                        <a:pt x="2072" y="4230"/>
                        <a:pt x="1985" y="4230"/>
                      </a:cubicBezTo>
                      <a:cubicBezTo>
                        <a:pt x="1898" y="4230"/>
                        <a:pt x="1812" y="4206"/>
                        <a:pt x="1764" y="4159"/>
                      </a:cubicBezTo>
                      <a:cubicBezTo>
                        <a:pt x="1638" y="4033"/>
                        <a:pt x="1638" y="3781"/>
                        <a:pt x="1764" y="3686"/>
                      </a:cubicBezTo>
                      <a:lnTo>
                        <a:pt x="3844" y="1575"/>
                      </a:lnTo>
                      <a:cubicBezTo>
                        <a:pt x="3907" y="1528"/>
                        <a:pt x="3993" y="1504"/>
                        <a:pt x="4080" y="1504"/>
                      </a:cubicBezTo>
                      <a:close/>
                      <a:moveTo>
                        <a:pt x="3844" y="0"/>
                      </a:moveTo>
                      <a:lnTo>
                        <a:pt x="567" y="3277"/>
                      </a:lnTo>
                      <a:cubicBezTo>
                        <a:pt x="0" y="3844"/>
                        <a:pt x="0" y="4694"/>
                        <a:pt x="567" y="5198"/>
                      </a:cubicBezTo>
                      <a:cubicBezTo>
                        <a:pt x="835" y="5482"/>
                        <a:pt x="1189" y="5624"/>
                        <a:pt x="1540" y="5624"/>
                      </a:cubicBezTo>
                      <a:cubicBezTo>
                        <a:pt x="1890" y="5624"/>
                        <a:pt x="2237" y="5482"/>
                        <a:pt x="2489" y="5198"/>
                      </a:cubicBezTo>
                      <a:lnTo>
                        <a:pt x="5766" y="1953"/>
                      </a:lnTo>
                      <a:lnTo>
                        <a:pt x="38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0054;p75">
                  <a:extLst>
                    <a:ext uri="{FF2B5EF4-FFF2-40B4-BE49-F238E27FC236}">
                      <a16:creationId xmlns:a16="http://schemas.microsoft.com/office/drawing/2014/main" id="{AD665F2D-2127-9B88-6289-0C12797B3AAF}"/>
                    </a:ext>
                  </a:extLst>
                </p:cNvPr>
                <p:cNvSpPr/>
                <p:nvPr/>
              </p:nvSpPr>
              <p:spPr>
                <a:xfrm>
                  <a:off x="-31648050" y="3910025"/>
                  <a:ext cx="129175" cy="12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7" h="5109" extrusionOk="0">
                      <a:moveTo>
                        <a:pt x="4249" y="1"/>
                      </a:moveTo>
                      <a:cubicBezTo>
                        <a:pt x="4179" y="1"/>
                        <a:pt x="4106" y="24"/>
                        <a:pt x="4033" y="68"/>
                      </a:cubicBezTo>
                      <a:lnTo>
                        <a:pt x="2206" y="1171"/>
                      </a:lnTo>
                      <a:cubicBezTo>
                        <a:pt x="2017" y="1265"/>
                        <a:pt x="1985" y="1549"/>
                        <a:pt x="2143" y="1706"/>
                      </a:cubicBezTo>
                      <a:lnTo>
                        <a:pt x="2300" y="1864"/>
                      </a:lnTo>
                      <a:lnTo>
                        <a:pt x="0" y="4164"/>
                      </a:lnTo>
                      <a:lnTo>
                        <a:pt x="945" y="5109"/>
                      </a:lnTo>
                      <a:lnTo>
                        <a:pt x="3245" y="2809"/>
                      </a:lnTo>
                      <a:lnTo>
                        <a:pt x="3434" y="2998"/>
                      </a:lnTo>
                      <a:cubicBezTo>
                        <a:pt x="3502" y="3066"/>
                        <a:pt x="3594" y="3099"/>
                        <a:pt x="3684" y="3099"/>
                      </a:cubicBezTo>
                      <a:cubicBezTo>
                        <a:pt x="3802" y="3099"/>
                        <a:pt x="3916" y="3042"/>
                        <a:pt x="3970" y="2935"/>
                      </a:cubicBezTo>
                      <a:lnTo>
                        <a:pt x="5073" y="1108"/>
                      </a:lnTo>
                      <a:cubicBezTo>
                        <a:pt x="5167" y="1013"/>
                        <a:pt x="5167" y="793"/>
                        <a:pt x="5041" y="698"/>
                      </a:cubicBezTo>
                      <a:lnTo>
                        <a:pt x="4474" y="100"/>
                      </a:lnTo>
                      <a:cubicBezTo>
                        <a:pt x="4406" y="32"/>
                        <a:pt x="4330" y="1"/>
                        <a:pt x="42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5319FF52-7C7F-97BE-78B1-0681D83E1B6A}"/>
                  </a:ext>
                </a:extLst>
              </p:cNvPr>
              <p:cNvGrpSpPr/>
              <p:nvPr/>
            </p:nvGrpSpPr>
            <p:grpSpPr>
              <a:xfrm>
                <a:off x="4495943" y="3664848"/>
                <a:ext cx="339253" cy="1162022"/>
                <a:chOff x="4646367" y="3656866"/>
                <a:chExt cx="339253" cy="1162022"/>
              </a:xfrm>
            </p:grpSpPr>
            <p:grpSp>
              <p:nvGrpSpPr>
                <p:cNvPr id="34" name="Google Shape;8966;p72">
                  <a:extLst>
                    <a:ext uri="{FF2B5EF4-FFF2-40B4-BE49-F238E27FC236}">
                      <a16:creationId xmlns:a16="http://schemas.microsoft.com/office/drawing/2014/main" id="{68CD6F34-17A1-8C1A-C6C2-A9A690378D8A}"/>
                    </a:ext>
                  </a:extLst>
                </p:cNvPr>
                <p:cNvGrpSpPr/>
                <p:nvPr/>
              </p:nvGrpSpPr>
              <p:grpSpPr>
                <a:xfrm>
                  <a:off x="4646367" y="4479635"/>
                  <a:ext cx="339253" cy="339253"/>
                  <a:chOff x="5049725" y="3806450"/>
                  <a:chExt cx="481825" cy="481825"/>
                </a:xfrm>
                <a:solidFill>
                  <a:srgbClr val="FF0000"/>
                </a:solidFill>
              </p:grpSpPr>
              <p:sp>
                <p:nvSpPr>
                  <p:cNvPr id="35" name="Google Shape;8967;p72">
                    <a:extLst>
                      <a:ext uri="{FF2B5EF4-FFF2-40B4-BE49-F238E27FC236}">
                        <a16:creationId xmlns:a16="http://schemas.microsoft.com/office/drawing/2014/main" id="{CC48ED49-83AC-CE14-73A7-1B72375E9A14}"/>
                      </a:ext>
                    </a:extLst>
                  </p:cNvPr>
                  <p:cNvSpPr/>
                  <p:nvPr/>
                </p:nvSpPr>
                <p:spPr>
                  <a:xfrm>
                    <a:off x="5361150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4" y="1"/>
                          <a:pt x="1" y="251"/>
                          <a:pt x="1" y="564"/>
                        </a:cubicBezTo>
                        <a:cubicBezTo>
                          <a:pt x="1" y="877"/>
                          <a:pt x="254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36" name="Google Shape;8968;p72">
                    <a:extLst>
                      <a:ext uri="{FF2B5EF4-FFF2-40B4-BE49-F238E27FC236}">
                        <a16:creationId xmlns:a16="http://schemas.microsoft.com/office/drawing/2014/main" id="{D556E26D-2034-2BEF-97DA-71137BCAE855}"/>
                      </a:ext>
                    </a:extLst>
                  </p:cNvPr>
                  <p:cNvSpPr/>
                  <p:nvPr/>
                </p:nvSpPr>
                <p:spPr>
                  <a:xfrm>
                    <a:off x="5191775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3" y="1"/>
                          <a:pt x="0" y="251"/>
                          <a:pt x="0" y="564"/>
                        </a:cubicBezTo>
                        <a:cubicBezTo>
                          <a:pt x="0" y="877"/>
                          <a:pt x="253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37" name="Google Shape;8969;p72">
                    <a:extLst>
                      <a:ext uri="{FF2B5EF4-FFF2-40B4-BE49-F238E27FC236}">
                        <a16:creationId xmlns:a16="http://schemas.microsoft.com/office/drawing/2014/main" id="{F7900323-7A0C-47FA-5DBC-C74EBC1E6A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49725" y="3806450"/>
                    <a:ext cx="481825" cy="48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73" h="19273" extrusionOk="0">
                        <a:moveTo>
                          <a:pt x="6249" y="5686"/>
                        </a:moveTo>
                        <a:cubicBezTo>
                          <a:pt x="6932" y="5686"/>
                          <a:pt x="7549" y="6098"/>
                          <a:pt x="7811" y="6730"/>
                        </a:cubicBezTo>
                        <a:cubicBezTo>
                          <a:pt x="8073" y="7363"/>
                          <a:pt x="7929" y="8092"/>
                          <a:pt x="7444" y="8576"/>
                        </a:cubicBezTo>
                        <a:cubicBezTo>
                          <a:pt x="7120" y="8901"/>
                          <a:pt x="6686" y="9073"/>
                          <a:pt x="6246" y="9073"/>
                        </a:cubicBezTo>
                        <a:cubicBezTo>
                          <a:pt x="6028" y="9073"/>
                          <a:pt x="5808" y="9031"/>
                          <a:pt x="5598" y="8944"/>
                        </a:cubicBezTo>
                        <a:cubicBezTo>
                          <a:pt x="4966" y="8682"/>
                          <a:pt x="4553" y="8064"/>
                          <a:pt x="4553" y="7378"/>
                        </a:cubicBezTo>
                        <a:cubicBezTo>
                          <a:pt x="4553" y="6441"/>
                          <a:pt x="5312" y="5686"/>
                          <a:pt x="6249" y="5686"/>
                        </a:cubicBezTo>
                        <a:close/>
                        <a:moveTo>
                          <a:pt x="13024" y="5683"/>
                        </a:moveTo>
                        <a:cubicBezTo>
                          <a:pt x="13242" y="5683"/>
                          <a:pt x="13462" y="5725"/>
                          <a:pt x="13671" y="5812"/>
                        </a:cubicBezTo>
                        <a:cubicBezTo>
                          <a:pt x="14304" y="6074"/>
                          <a:pt x="14716" y="6691"/>
                          <a:pt x="14716" y="7378"/>
                        </a:cubicBezTo>
                        <a:cubicBezTo>
                          <a:pt x="14716" y="8314"/>
                          <a:pt x="13957" y="9070"/>
                          <a:pt x="13024" y="9073"/>
                        </a:cubicBezTo>
                        <a:cubicBezTo>
                          <a:pt x="12337" y="9073"/>
                          <a:pt x="11720" y="8658"/>
                          <a:pt x="11458" y="8025"/>
                        </a:cubicBezTo>
                        <a:cubicBezTo>
                          <a:pt x="11196" y="7393"/>
                          <a:pt x="11341" y="6664"/>
                          <a:pt x="11825" y="6179"/>
                        </a:cubicBezTo>
                        <a:cubicBezTo>
                          <a:pt x="12150" y="5855"/>
                          <a:pt x="12583" y="5683"/>
                          <a:pt x="13024" y="5683"/>
                        </a:cubicBezTo>
                        <a:close/>
                        <a:moveTo>
                          <a:pt x="9636" y="10196"/>
                        </a:moveTo>
                        <a:cubicBezTo>
                          <a:pt x="11955" y="10196"/>
                          <a:pt x="13981" y="11765"/>
                          <a:pt x="14557" y="14012"/>
                        </a:cubicBezTo>
                        <a:cubicBezTo>
                          <a:pt x="14635" y="14316"/>
                          <a:pt x="14454" y="14623"/>
                          <a:pt x="14153" y="14701"/>
                        </a:cubicBezTo>
                        <a:cubicBezTo>
                          <a:pt x="14107" y="14713"/>
                          <a:pt x="14060" y="14718"/>
                          <a:pt x="14014" y="14718"/>
                        </a:cubicBezTo>
                        <a:cubicBezTo>
                          <a:pt x="13760" y="14718"/>
                          <a:pt x="13530" y="14550"/>
                          <a:pt x="13464" y="14295"/>
                        </a:cubicBezTo>
                        <a:cubicBezTo>
                          <a:pt x="13015" y="12548"/>
                          <a:pt x="11440" y="11326"/>
                          <a:pt x="9636" y="11326"/>
                        </a:cubicBezTo>
                        <a:cubicBezTo>
                          <a:pt x="7833" y="11326"/>
                          <a:pt x="6258" y="12548"/>
                          <a:pt x="5809" y="14295"/>
                        </a:cubicBezTo>
                        <a:cubicBezTo>
                          <a:pt x="5743" y="14550"/>
                          <a:pt x="5512" y="14718"/>
                          <a:pt x="5260" y="14718"/>
                        </a:cubicBezTo>
                        <a:cubicBezTo>
                          <a:pt x="5215" y="14718"/>
                          <a:pt x="5169" y="14713"/>
                          <a:pt x="5122" y="14701"/>
                        </a:cubicBezTo>
                        <a:cubicBezTo>
                          <a:pt x="4818" y="14623"/>
                          <a:pt x="4638" y="14316"/>
                          <a:pt x="4716" y="14012"/>
                        </a:cubicBezTo>
                        <a:cubicBezTo>
                          <a:pt x="5291" y="11765"/>
                          <a:pt x="7318" y="10196"/>
                          <a:pt x="9636" y="10196"/>
                        </a:cubicBezTo>
                        <a:close/>
                        <a:moveTo>
                          <a:pt x="9636" y="0"/>
                        </a:moveTo>
                        <a:cubicBezTo>
                          <a:pt x="4342" y="0"/>
                          <a:pt x="0" y="4343"/>
                          <a:pt x="0" y="9636"/>
                        </a:cubicBezTo>
                        <a:cubicBezTo>
                          <a:pt x="0" y="14930"/>
                          <a:pt x="4342" y="19272"/>
                          <a:pt x="9636" y="19272"/>
                        </a:cubicBezTo>
                        <a:cubicBezTo>
                          <a:pt x="14927" y="19272"/>
                          <a:pt x="19272" y="14930"/>
                          <a:pt x="19272" y="9636"/>
                        </a:cubicBezTo>
                        <a:cubicBezTo>
                          <a:pt x="19272" y="4343"/>
                          <a:pt x="14927" y="0"/>
                          <a:pt x="963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  <p:grpSp>
              <p:nvGrpSpPr>
                <p:cNvPr id="38" name="Google Shape;8970;p72">
                  <a:extLst>
                    <a:ext uri="{FF2B5EF4-FFF2-40B4-BE49-F238E27FC236}">
                      <a16:creationId xmlns:a16="http://schemas.microsoft.com/office/drawing/2014/main" id="{439C6E4D-566A-48EF-44AF-360177811276}"/>
                    </a:ext>
                  </a:extLst>
                </p:cNvPr>
                <p:cNvGrpSpPr/>
                <p:nvPr/>
              </p:nvGrpSpPr>
              <p:grpSpPr>
                <a:xfrm>
                  <a:off x="4646367" y="3656866"/>
                  <a:ext cx="339253" cy="339253"/>
                  <a:chOff x="5651375" y="3806450"/>
                  <a:chExt cx="481825" cy="481825"/>
                </a:xfrm>
                <a:solidFill>
                  <a:srgbClr val="00B050"/>
                </a:solidFill>
              </p:grpSpPr>
              <p:sp>
                <p:nvSpPr>
                  <p:cNvPr id="39" name="Google Shape;8971;p72">
                    <a:extLst>
                      <a:ext uri="{FF2B5EF4-FFF2-40B4-BE49-F238E27FC236}">
                        <a16:creationId xmlns:a16="http://schemas.microsoft.com/office/drawing/2014/main" id="{3DA5C3BF-BFFF-3ABA-9B23-E6F6EFFA2D37}"/>
                      </a:ext>
                    </a:extLst>
                  </p:cNvPr>
                  <p:cNvSpPr/>
                  <p:nvPr/>
                </p:nvSpPr>
                <p:spPr>
                  <a:xfrm>
                    <a:off x="5793425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3" y="1"/>
                          <a:pt x="0" y="251"/>
                          <a:pt x="0" y="564"/>
                        </a:cubicBezTo>
                        <a:cubicBezTo>
                          <a:pt x="0" y="877"/>
                          <a:pt x="253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40" name="Google Shape;8972;p72">
                    <a:extLst>
                      <a:ext uri="{FF2B5EF4-FFF2-40B4-BE49-F238E27FC236}">
                        <a16:creationId xmlns:a16="http://schemas.microsoft.com/office/drawing/2014/main" id="{39DD66AD-6183-64A3-03E1-BB3F2652CAFC}"/>
                      </a:ext>
                    </a:extLst>
                  </p:cNvPr>
                  <p:cNvSpPr/>
                  <p:nvPr/>
                </p:nvSpPr>
                <p:spPr>
                  <a:xfrm>
                    <a:off x="5794475" y="4089725"/>
                    <a:ext cx="195600" cy="8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4" h="3389" extrusionOk="0">
                        <a:moveTo>
                          <a:pt x="1" y="1"/>
                        </a:moveTo>
                        <a:cubicBezTo>
                          <a:pt x="284" y="1943"/>
                          <a:pt x="1949" y="3385"/>
                          <a:pt x="3912" y="3388"/>
                        </a:cubicBezTo>
                        <a:cubicBezTo>
                          <a:pt x="5875" y="3385"/>
                          <a:pt x="7541" y="1943"/>
                          <a:pt x="782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41" name="Google Shape;8973;p72">
                    <a:extLst>
                      <a:ext uri="{FF2B5EF4-FFF2-40B4-BE49-F238E27FC236}">
                        <a16:creationId xmlns:a16="http://schemas.microsoft.com/office/drawing/2014/main" id="{C1263B31-18DB-F591-77B0-95A1070D36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51375" y="3806450"/>
                    <a:ext cx="481825" cy="48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73" h="19273" extrusionOk="0">
                        <a:moveTo>
                          <a:pt x="6249" y="5686"/>
                        </a:moveTo>
                        <a:cubicBezTo>
                          <a:pt x="6932" y="5686"/>
                          <a:pt x="7549" y="6098"/>
                          <a:pt x="7811" y="6730"/>
                        </a:cubicBezTo>
                        <a:cubicBezTo>
                          <a:pt x="8073" y="7363"/>
                          <a:pt x="7929" y="8092"/>
                          <a:pt x="7444" y="8576"/>
                        </a:cubicBezTo>
                        <a:cubicBezTo>
                          <a:pt x="7122" y="8901"/>
                          <a:pt x="6689" y="9073"/>
                          <a:pt x="6248" y="9073"/>
                        </a:cubicBezTo>
                        <a:cubicBezTo>
                          <a:pt x="6029" y="9073"/>
                          <a:pt x="5808" y="9031"/>
                          <a:pt x="5598" y="8944"/>
                        </a:cubicBezTo>
                        <a:cubicBezTo>
                          <a:pt x="4966" y="8682"/>
                          <a:pt x="4553" y="8064"/>
                          <a:pt x="4553" y="7378"/>
                        </a:cubicBezTo>
                        <a:cubicBezTo>
                          <a:pt x="4556" y="6441"/>
                          <a:pt x="5312" y="5686"/>
                          <a:pt x="6249" y="5686"/>
                        </a:cubicBezTo>
                        <a:close/>
                        <a:moveTo>
                          <a:pt x="13024" y="5683"/>
                        </a:moveTo>
                        <a:cubicBezTo>
                          <a:pt x="13242" y="5683"/>
                          <a:pt x="13462" y="5725"/>
                          <a:pt x="13671" y="5812"/>
                        </a:cubicBezTo>
                        <a:cubicBezTo>
                          <a:pt x="14304" y="6074"/>
                          <a:pt x="14716" y="6691"/>
                          <a:pt x="14716" y="7378"/>
                        </a:cubicBezTo>
                        <a:cubicBezTo>
                          <a:pt x="14716" y="8314"/>
                          <a:pt x="13957" y="9073"/>
                          <a:pt x="13024" y="9073"/>
                        </a:cubicBezTo>
                        <a:cubicBezTo>
                          <a:pt x="12337" y="9073"/>
                          <a:pt x="11720" y="8658"/>
                          <a:pt x="11458" y="8025"/>
                        </a:cubicBezTo>
                        <a:cubicBezTo>
                          <a:pt x="11196" y="7393"/>
                          <a:pt x="11341" y="6664"/>
                          <a:pt x="11825" y="6179"/>
                        </a:cubicBezTo>
                        <a:cubicBezTo>
                          <a:pt x="12150" y="5855"/>
                          <a:pt x="12583" y="5683"/>
                          <a:pt x="13024" y="5683"/>
                        </a:cubicBezTo>
                        <a:close/>
                        <a:moveTo>
                          <a:pt x="14153" y="10202"/>
                        </a:moveTo>
                        <a:cubicBezTo>
                          <a:pt x="14463" y="10202"/>
                          <a:pt x="14716" y="10452"/>
                          <a:pt x="14716" y="10766"/>
                        </a:cubicBezTo>
                        <a:cubicBezTo>
                          <a:pt x="14716" y="13566"/>
                          <a:pt x="12437" y="15849"/>
                          <a:pt x="9636" y="15849"/>
                        </a:cubicBezTo>
                        <a:cubicBezTo>
                          <a:pt x="6833" y="15849"/>
                          <a:pt x="4553" y="13566"/>
                          <a:pt x="4553" y="10766"/>
                        </a:cubicBezTo>
                        <a:cubicBezTo>
                          <a:pt x="4553" y="10452"/>
                          <a:pt x="4806" y="10202"/>
                          <a:pt x="5119" y="10202"/>
                        </a:cubicBezTo>
                        <a:close/>
                        <a:moveTo>
                          <a:pt x="9636" y="0"/>
                        </a:moveTo>
                        <a:cubicBezTo>
                          <a:pt x="4342" y="0"/>
                          <a:pt x="0" y="4343"/>
                          <a:pt x="0" y="9636"/>
                        </a:cubicBezTo>
                        <a:cubicBezTo>
                          <a:pt x="0" y="14930"/>
                          <a:pt x="4342" y="19272"/>
                          <a:pt x="9636" y="19272"/>
                        </a:cubicBezTo>
                        <a:cubicBezTo>
                          <a:pt x="14927" y="19272"/>
                          <a:pt x="19272" y="14930"/>
                          <a:pt x="19272" y="9636"/>
                        </a:cubicBezTo>
                        <a:cubicBezTo>
                          <a:pt x="19272" y="4343"/>
                          <a:pt x="14930" y="0"/>
                          <a:pt x="963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42" name="Google Shape;8974;p72">
                    <a:extLst>
                      <a:ext uri="{FF2B5EF4-FFF2-40B4-BE49-F238E27FC236}">
                        <a16:creationId xmlns:a16="http://schemas.microsoft.com/office/drawing/2014/main" id="{F24A4FA5-7BDC-A90C-A09B-8DACC9D8BADE}"/>
                      </a:ext>
                    </a:extLst>
                  </p:cNvPr>
                  <p:cNvSpPr/>
                  <p:nvPr/>
                </p:nvSpPr>
                <p:spPr>
                  <a:xfrm>
                    <a:off x="5962800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4" y="1"/>
                          <a:pt x="1" y="251"/>
                          <a:pt x="1" y="564"/>
                        </a:cubicBezTo>
                        <a:cubicBezTo>
                          <a:pt x="1" y="877"/>
                          <a:pt x="254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Google Shape;4809;p66">
              <a:extLst>
                <a:ext uri="{FF2B5EF4-FFF2-40B4-BE49-F238E27FC236}">
                  <a16:creationId xmlns:a16="http://schemas.microsoft.com/office/drawing/2014/main" id="{0A8F38B3-6B18-E7C6-4F43-46CF5E138BF8}"/>
                </a:ext>
              </a:extLst>
            </p:cNvPr>
            <p:cNvSpPr/>
            <p:nvPr/>
          </p:nvSpPr>
          <p:spPr>
            <a:xfrm>
              <a:off x="3541056" y="4137532"/>
              <a:ext cx="461994" cy="293050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0830;p76">
              <a:extLst>
                <a:ext uri="{FF2B5EF4-FFF2-40B4-BE49-F238E27FC236}">
                  <a16:creationId xmlns:a16="http://schemas.microsoft.com/office/drawing/2014/main" id="{87B85406-1ACD-88A7-23F9-45A052D58E97}"/>
                </a:ext>
              </a:extLst>
            </p:cNvPr>
            <p:cNvGrpSpPr/>
            <p:nvPr/>
          </p:nvGrpSpPr>
          <p:grpSpPr>
            <a:xfrm>
              <a:off x="2772404" y="4016399"/>
              <a:ext cx="501295" cy="536906"/>
              <a:chOff x="-44512325" y="3176075"/>
              <a:chExt cx="300900" cy="300900"/>
            </a:xfrm>
            <a:solidFill>
              <a:schemeClr val="tx2"/>
            </a:solidFill>
          </p:grpSpPr>
          <p:sp>
            <p:nvSpPr>
              <p:cNvPr id="61" name="Google Shape;10831;p76">
                <a:extLst>
                  <a:ext uri="{FF2B5EF4-FFF2-40B4-BE49-F238E27FC236}">
                    <a16:creationId xmlns:a16="http://schemas.microsoft.com/office/drawing/2014/main" id="{A01D5F19-E895-8542-5F85-A85F6E9D1F84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832;p76">
                <a:extLst>
                  <a:ext uri="{FF2B5EF4-FFF2-40B4-BE49-F238E27FC236}">
                    <a16:creationId xmlns:a16="http://schemas.microsoft.com/office/drawing/2014/main" id="{87B17FB6-312C-3AB3-5F6B-A998676F1A48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833;p76">
                <a:extLst>
                  <a:ext uri="{FF2B5EF4-FFF2-40B4-BE49-F238E27FC236}">
                    <a16:creationId xmlns:a16="http://schemas.microsoft.com/office/drawing/2014/main" id="{0C0E66A0-3718-6514-782B-1F72FB65D377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5FDB48A-C228-A680-8364-20DAA09EFDF3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C9AFBE2-8FD2-8C05-4A1B-D47D3EFD3F8F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5F616E0-F7D2-386D-0D42-1BA24CF17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0C5441D-DB2E-5CD4-950A-30B8604B9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7" name="Grafik 6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CE807D0-4EDD-7B7C-2F6B-46076EDAF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C0EACE1-87C8-B8D9-6083-578C7B13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52E030D-26E6-1B2A-CCBC-F043EF09F0AD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180851B-07E8-2D91-28E5-F9FCF87B4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9289854-DC9D-5008-CA5B-9EBCBD42671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482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296731-8681-3B33-963F-003567A18A25}"/>
              </a:ext>
            </a:extLst>
          </p:cNvPr>
          <p:cNvGrpSpPr/>
          <p:nvPr/>
        </p:nvGrpSpPr>
        <p:grpSpPr>
          <a:xfrm>
            <a:off x="7423008" y="1939868"/>
            <a:ext cx="3964832" cy="2978264"/>
            <a:chOff x="6037553" y="3654927"/>
            <a:chExt cx="3964832" cy="2978264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B9FE5E5-1195-7A8D-34A9-8897D8745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95D6DAF-97B5-E0DA-6E88-7DF54A90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6" name="Grafik 1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0DE3AC7-EFA9-1B7D-E0F7-11FBF5B5D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1FAD271-9D52-0C4C-3CC5-BA7F0F47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7E24A8F-A5F4-06E8-4570-62D486E8C5AC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DAB9D03-5714-C2F9-1995-E47777FD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72ABBA2-4F12-2942-740C-6965D224050D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C058B70D-D2A1-A0A8-5B89-7F8003565618}"/>
              </a:ext>
            </a:extLst>
          </p:cNvPr>
          <p:cNvSpPr txBox="1"/>
          <p:nvPr/>
        </p:nvSpPr>
        <p:spPr>
          <a:xfrm>
            <a:off x="658400" y="2009382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machine learning algorithm on data to extract knowledge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78% Accuracy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88E49958-06D2-7F12-DEEC-5FA06399FB14}"/>
              </a:ext>
            </a:extLst>
          </p:cNvPr>
          <p:cNvGrpSpPr/>
          <p:nvPr/>
        </p:nvGrpSpPr>
        <p:grpSpPr>
          <a:xfrm>
            <a:off x="2100260" y="3611743"/>
            <a:ext cx="3648947" cy="1553697"/>
            <a:chOff x="1178811" y="3524910"/>
            <a:chExt cx="3648947" cy="1553697"/>
          </a:xfrm>
        </p:grpSpPr>
        <p:grpSp>
          <p:nvGrpSpPr>
            <p:cNvPr id="23" name="Google Shape;11654;p78">
              <a:extLst>
                <a:ext uri="{FF2B5EF4-FFF2-40B4-BE49-F238E27FC236}">
                  <a16:creationId xmlns:a16="http://schemas.microsoft.com/office/drawing/2014/main" id="{200E8A14-8095-AA1A-C46F-9F111F1FC7C6}"/>
                </a:ext>
              </a:extLst>
            </p:cNvPr>
            <p:cNvGrpSpPr/>
            <p:nvPr/>
          </p:nvGrpSpPr>
          <p:grpSpPr>
            <a:xfrm>
              <a:off x="1178811" y="3971377"/>
              <a:ext cx="596885" cy="625360"/>
              <a:chOff x="-3771675" y="3971775"/>
              <a:chExt cx="291300" cy="292025"/>
            </a:xfrm>
            <a:solidFill>
              <a:schemeClr val="accent6"/>
            </a:solidFill>
          </p:grpSpPr>
          <p:sp>
            <p:nvSpPr>
              <p:cNvPr id="24" name="Google Shape;11655;p78">
                <a:extLst>
                  <a:ext uri="{FF2B5EF4-FFF2-40B4-BE49-F238E27FC236}">
                    <a16:creationId xmlns:a16="http://schemas.microsoft.com/office/drawing/2014/main" id="{00BFFDAC-3D28-76DC-36FE-C025F3450100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656;p78">
                <a:extLst>
                  <a:ext uri="{FF2B5EF4-FFF2-40B4-BE49-F238E27FC236}">
                    <a16:creationId xmlns:a16="http://schemas.microsoft.com/office/drawing/2014/main" id="{9121B1C6-FA91-2DC0-2762-6085F6C4A24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657;p78">
                <a:extLst>
                  <a:ext uri="{FF2B5EF4-FFF2-40B4-BE49-F238E27FC236}">
                    <a16:creationId xmlns:a16="http://schemas.microsoft.com/office/drawing/2014/main" id="{99069514-E251-AA84-D16B-285B7127C156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658;p78">
                <a:extLst>
                  <a:ext uri="{FF2B5EF4-FFF2-40B4-BE49-F238E27FC236}">
                    <a16:creationId xmlns:a16="http://schemas.microsoft.com/office/drawing/2014/main" id="{CE172372-2510-F443-9B49-5943C986E0BA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659;p78">
                <a:extLst>
                  <a:ext uri="{FF2B5EF4-FFF2-40B4-BE49-F238E27FC236}">
                    <a16:creationId xmlns:a16="http://schemas.microsoft.com/office/drawing/2014/main" id="{B391C7B2-735F-DA8C-916A-0013B3D849B7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4809;p66">
              <a:extLst>
                <a:ext uri="{FF2B5EF4-FFF2-40B4-BE49-F238E27FC236}">
                  <a16:creationId xmlns:a16="http://schemas.microsoft.com/office/drawing/2014/main" id="{7705DCA3-0A17-73D2-5898-AFD90599B50C}"/>
                </a:ext>
              </a:extLst>
            </p:cNvPr>
            <p:cNvSpPr/>
            <p:nvPr/>
          </p:nvSpPr>
          <p:spPr>
            <a:xfrm>
              <a:off x="2043053" y="4137532"/>
              <a:ext cx="461994" cy="293050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6F2503C-05F8-BADD-0BA6-5B6AB1C3A5EE}"/>
                </a:ext>
              </a:extLst>
            </p:cNvPr>
            <p:cNvGrpSpPr/>
            <p:nvPr/>
          </p:nvGrpSpPr>
          <p:grpSpPr>
            <a:xfrm>
              <a:off x="4270408" y="3524910"/>
              <a:ext cx="557350" cy="1553697"/>
              <a:chOff x="4482535" y="3664848"/>
              <a:chExt cx="366052" cy="1162022"/>
            </a:xfrm>
          </p:grpSpPr>
          <p:grpSp>
            <p:nvGrpSpPr>
              <p:cNvPr id="30" name="Google Shape;10051;p75">
                <a:extLst>
                  <a:ext uri="{FF2B5EF4-FFF2-40B4-BE49-F238E27FC236}">
                    <a16:creationId xmlns:a16="http://schemas.microsoft.com/office/drawing/2014/main" id="{4417FA3B-549E-1CB0-C62C-7DD93B03AC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2535" y="4069579"/>
                <a:ext cx="366052" cy="356831"/>
                <a:chOff x="-31817400" y="3910025"/>
                <a:chExt cx="301675" cy="294075"/>
              </a:xfrm>
              <a:solidFill>
                <a:srgbClr val="FF9900"/>
              </a:solidFill>
            </p:grpSpPr>
            <p:sp>
              <p:nvSpPr>
                <p:cNvPr id="31" name="Google Shape;10052;p75">
                  <a:extLst>
                    <a:ext uri="{FF2B5EF4-FFF2-40B4-BE49-F238E27FC236}">
                      <a16:creationId xmlns:a16="http://schemas.microsoft.com/office/drawing/2014/main" id="{0A8476DF-8D54-711C-A7F7-01E9421DBCD1}"/>
                    </a:ext>
                  </a:extLst>
                </p:cNvPr>
                <p:cNvSpPr/>
                <p:nvPr/>
              </p:nvSpPr>
              <p:spPr>
                <a:xfrm>
                  <a:off x="-31817400" y="3911550"/>
                  <a:ext cx="301675" cy="29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7" h="11702" extrusionOk="0">
                      <a:moveTo>
                        <a:pt x="2558" y="0"/>
                      </a:moveTo>
                      <a:cubicBezTo>
                        <a:pt x="2357" y="0"/>
                        <a:pt x="2155" y="24"/>
                        <a:pt x="1954" y="70"/>
                      </a:cubicBezTo>
                      <a:cubicBezTo>
                        <a:pt x="1828" y="102"/>
                        <a:pt x="1733" y="196"/>
                        <a:pt x="1702" y="322"/>
                      </a:cubicBezTo>
                      <a:cubicBezTo>
                        <a:pt x="1670" y="448"/>
                        <a:pt x="1702" y="543"/>
                        <a:pt x="1796" y="637"/>
                      </a:cubicBezTo>
                      <a:lnTo>
                        <a:pt x="2679" y="1551"/>
                      </a:lnTo>
                      <a:cubicBezTo>
                        <a:pt x="2962" y="1803"/>
                        <a:pt x="2962" y="2244"/>
                        <a:pt x="2679" y="2528"/>
                      </a:cubicBezTo>
                      <a:cubicBezTo>
                        <a:pt x="2553" y="2669"/>
                        <a:pt x="2379" y="2740"/>
                        <a:pt x="2202" y="2740"/>
                      </a:cubicBezTo>
                      <a:cubicBezTo>
                        <a:pt x="2025" y="2740"/>
                        <a:pt x="1844" y="2669"/>
                        <a:pt x="1702" y="2528"/>
                      </a:cubicBezTo>
                      <a:lnTo>
                        <a:pt x="788" y="1614"/>
                      </a:lnTo>
                      <a:cubicBezTo>
                        <a:pt x="744" y="1569"/>
                        <a:pt x="668" y="1525"/>
                        <a:pt x="582" y="1525"/>
                      </a:cubicBezTo>
                      <a:cubicBezTo>
                        <a:pt x="547" y="1525"/>
                        <a:pt x="510" y="1532"/>
                        <a:pt x="473" y="1551"/>
                      </a:cubicBezTo>
                      <a:cubicBezTo>
                        <a:pt x="347" y="1582"/>
                        <a:pt x="284" y="1645"/>
                        <a:pt x="253" y="1771"/>
                      </a:cubicBezTo>
                      <a:cubicBezTo>
                        <a:pt x="1" y="2591"/>
                        <a:pt x="253" y="3473"/>
                        <a:pt x="883" y="4103"/>
                      </a:cubicBezTo>
                      <a:cubicBezTo>
                        <a:pt x="1366" y="4494"/>
                        <a:pt x="1932" y="4750"/>
                        <a:pt x="2619" y="4750"/>
                      </a:cubicBezTo>
                      <a:cubicBezTo>
                        <a:pt x="2874" y="4750"/>
                        <a:pt x="3145" y="4715"/>
                        <a:pt x="3435" y="4638"/>
                      </a:cubicBezTo>
                      <a:lnTo>
                        <a:pt x="7247" y="8482"/>
                      </a:lnTo>
                      <a:cubicBezTo>
                        <a:pt x="6963" y="9522"/>
                        <a:pt x="7215" y="10372"/>
                        <a:pt x="7814" y="10971"/>
                      </a:cubicBezTo>
                      <a:cubicBezTo>
                        <a:pt x="8291" y="11472"/>
                        <a:pt x="8895" y="11702"/>
                        <a:pt x="9516" y="11702"/>
                      </a:cubicBezTo>
                      <a:cubicBezTo>
                        <a:pt x="9714" y="11702"/>
                        <a:pt x="9915" y="11678"/>
                        <a:pt x="10114" y="11632"/>
                      </a:cubicBezTo>
                      <a:cubicBezTo>
                        <a:pt x="10240" y="11569"/>
                        <a:pt x="10334" y="11506"/>
                        <a:pt x="10366" y="11380"/>
                      </a:cubicBezTo>
                      <a:cubicBezTo>
                        <a:pt x="10397" y="11254"/>
                        <a:pt x="10366" y="11128"/>
                        <a:pt x="10271" y="11065"/>
                      </a:cubicBezTo>
                      <a:lnTo>
                        <a:pt x="9389" y="10152"/>
                      </a:lnTo>
                      <a:cubicBezTo>
                        <a:pt x="9106" y="9868"/>
                        <a:pt x="9106" y="9459"/>
                        <a:pt x="9389" y="9175"/>
                      </a:cubicBezTo>
                      <a:cubicBezTo>
                        <a:pt x="9515" y="9033"/>
                        <a:pt x="9688" y="8962"/>
                        <a:pt x="9866" y="8962"/>
                      </a:cubicBezTo>
                      <a:cubicBezTo>
                        <a:pt x="10043" y="8962"/>
                        <a:pt x="10224" y="9033"/>
                        <a:pt x="10366" y="9175"/>
                      </a:cubicBezTo>
                      <a:lnTo>
                        <a:pt x="11279" y="10089"/>
                      </a:lnTo>
                      <a:cubicBezTo>
                        <a:pt x="11326" y="10135"/>
                        <a:pt x="11405" y="10164"/>
                        <a:pt x="11494" y="10164"/>
                      </a:cubicBezTo>
                      <a:cubicBezTo>
                        <a:pt x="11527" y="10164"/>
                        <a:pt x="11561" y="10160"/>
                        <a:pt x="11594" y="10152"/>
                      </a:cubicBezTo>
                      <a:cubicBezTo>
                        <a:pt x="11720" y="10120"/>
                        <a:pt x="11783" y="10026"/>
                        <a:pt x="11815" y="9931"/>
                      </a:cubicBezTo>
                      <a:cubicBezTo>
                        <a:pt x="12067" y="9081"/>
                        <a:pt x="11815" y="8230"/>
                        <a:pt x="11185" y="7600"/>
                      </a:cubicBezTo>
                      <a:cubicBezTo>
                        <a:pt x="10778" y="7170"/>
                        <a:pt x="10224" y="6903"/>
                        <a:pt x="9537" y="6903"/>
                      </a:cubicBezTo>
                      <a:cubicBezTo>
                        <a:pt x="9266" y="6903"/>
                        <a:pt x="8975" y="6944"/>
                        <a:pt x="8665" y="7033"/>
                      </a:cubicBezTo>
                      <a:lnTo>
                        <a:pt x="4852" y="3221"/>
                      </a:lnTo>
                      <a:lnTo>
                        <a:pt x="4884" y="3032"/>
                      </a:lnTo>
                      <a:cubicBezTo>
                        <a:pt x="5136" y="2213"/>
                        <a:pt x="4884" y="1330"/>
                        <a:pt x="4254" y="700"/>
                      </a:cubicBezTo>
                      <a:cubicBezTo>
                        <a:pt x="3778" y="225"/>
                        <a:pt x="3177" y="0"/>
                        <a:pt x="25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0053;p75">
                  <a:extLst>
                    <a:ext uri="{FF2B5EF4-FFF2-40B4-BE49-F238E27FC236}">
                      <a16:creationId xmlns:a16="http://schemas.microsoft.com/office/drawing/2014/main" id="{575D31EC-4846-A906-615C-B6B87CDC25F7}"/>
                    </a:ext>
                  </a:extLst>
                </p:cNvPr>
                <p:cNvSpPr/>
                <p:nvPr/>
              </p:nvSpPr>
              <p:spPr>
                <a:xfrm>
                  <a:off x="-31816600" y="4062950"/>
                  <a:ext cx="144150" cy="1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24" extrusionOk="0">
                      <a:moveTo>
                        <a:pt x="4080" y="1504"/>
                      </a:moveTo>
                      <a:cubicBezTo>
                        <a:pt x="4167" y="1504"/>
                        <a:pt x="4253" y="1528"/>
                        <a:pt x="4316" y="1575"/>
                      </a:cubicBezTo>
                      <a:cubicBezTo>
                        <a:pt x="4442" y="1701"/>
                        <a:pt x="4442" y="1953"/>
                        <a:pt x="4316" y="2048"/>
                      </a:cubicBezTo>
                      <a:lnTo>
                        <a:pt x="2205" y="4159"/>
                      </a:lnTo>
                      <a:cubicBezTo>
                        <a:pt x="2158" y="4206"/>
                        <a:pt x="2072" y="4230"/>
                        <a:pt x="1985" y="4230"/>
                      </a:cubicBezTo>
                      <a:cubicBezTo>
                        <a:pt x="1898" y="4230"/>
                        <a:pt x="1812" y="4206"/>
                        <a:pt x="1764" y="4159"/>
                      </a:cubicBezTo>
                      <a:cubicBezTo>
                        <a:pt x="1638" y="4033"/>
                        <a:pt x="1638" y="3781"/>
                        <a:pt x="1764" y="3686"/>
                      </a:cubicBezTo>
                      <a:lnTo>
                        <a:pt x="3844" y="1575"/>
                      </a:lnTo>
                      <a:cubicBezTo>
                        <a:pt x="3907" y="1528"/>
                        <a:pt x="3993" y="1504"/>
                        <a:pt x="4080" y="1504"/>
                      </a:cubicBezTo>
                      <a:close/>
                      <a:moveTo>
                        <a:pt x="3844" y="0"/>
                      </a:moveTo>
                      <a:lnTo>
                        <a:pt x="567" y="3277"/>
                      </a:lnTo>
                      <a:cubicBezTo>
                        <a:pt x="0" y="3844"/>
                        <a:pt x="0" y="4694"/>
                        <a:pt x="567" y="5198"/>
                      </a:cubicBezTo>
                      <a:cubicBezTo>
                        <a:pt x="835" y="5482"/>
                        <a:pt x="1189" y="5624"/>
                        <a:pt x="1540" y="5624"/>
                      </a:cubicBezTo>
                      <a:cubicBezTo>
                        <a:pt x="1890" y="5624"/>
                        <a:pt x="2237" y="5482"/>
                        <a:pt x="2489" y="5198"/>
                      </a:cubicBezTo>
                      <a:lnTo>
                        <a:pt x="5766" y="1953"/>
                      </a:lnTo>
                      <a:lnTo>
                        <a:pt x="38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0054;p75">
                  <a:extLst>
                    <a:ext uri="{FF2B5EF4-FFF2-40B4-BE49-F238E27FC236}">
                      <a16:creationId xmlns:a16="http://schemas.microsoft.com/office/drawing/2014/main" id="{AD665F2D-2127-9B88-6289-0C12797B3AAF}"/>
                    </a:ext>
                  </a:extLst>
                </p:cNvPr>
                <p:cNvSpPr/>
                <p:nvPr/>
              </p:nvSpPr>
              <p:spPr>
                <a:xfrm>
                  <a:off x="-31648050" y="3910025"/>
                  <a:ext cx="129175" cy="12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7" h="5109" extrusionOk="0">
                      <a:moveTo>
                        <a:pt x="4249" y="1"/>
                      </a:moveTo>
                      <a:cubicBezTo>
                        <a:pt x="4179" y="1"/>
                        <a:pt x="4106" y="24"/>
                        <a:pt x="4033" y="68"/>
                      </a:cubicBezTo>
                      <a:lnTo>
                        <a:pt x="2206" y="1171"/>
                      </a:lnTo>
                      <a:cubicBezTo>
                        <a:pt x="2017" y="1265"/>
                        <a:pt x="1985" y="1549"/>
                        <a:pt x="2143" y="1706"/>
                      </a:cubicBezTo>
                      <a:lnTo>
                        <a:pt x="2300" y="1864"/>
                      </a:lnTo>
                      <a:lnTo>
                        <a:pt x="0" y="4164"/>
                      </a:lnTo>
                      <a:lnTo>
                        <a:pt x="945" y="5109"/>
                      </a:lnTo>
                      <a:lnTo>
                        <a:pt x="3245" y="2809"/>
                      </a:lnTo>
                      <a:lnTo>
                        <a:pt x="3434" y="2998"/>
                      </a:lnTo>
                      <a:cubicBezTo>
                        <a:pt x="3502" y="3066"/>
                        <a:pt x="3594" y="3099"/>
                        <a:pt x="3684" y="3099"/>
                      </a:cubicBezTo>
                      <a:cubicBezTo>
                        <a:pt x="3802" y="3099"/>
                        <a:pt x="3916" y="3042"/>
                        <a:pt x="3970" y="2935"/>
                      </a:cubicBezTo>
                      <a:lnTo>
                        <a:pt x="5073" y="1108"/>
                      </a:lnTo>
                      <a:cubicBezTo>
                        <a:pt x="5167" y="1013"/>
                        <a:pt x="5167" y="793"/>
                        <a:pt x="5041" y="698"/>
                      </a:cubicBezTo>
                      <a:lnTo>
                        <a:pt x="4474" y="100"/>
                      </a:lnTo>
                      <a:cubicBezTo>
                        <a:pt x="4406" y="32"/>
                        <a:pt x="4330" y="1"/>
                        <a:pt x="42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5319FF52-7C7F-97BE-78B1-0681D83E1B6A}"/>
                  </a:ext>
                </a:extLst>
              </p:cNvPr>
              <p:cNvGrpSpPr/>
              <p:nvPr/>
            </p:nvGrpSpPr>
            <p:grpSpPr>
              <a:xfrm>
                <a:off x="4495943" y="3664848"/>
                <a:ext cx="339253" cy="1162022"/>
                <a:chOff x="4646367" y="3656866"/>
                <a:chExt cx="339253" cy="1162022"/>
              </a:xfrm>
            </p:grpSpPr>
            <p:grpSp>
              <p:nvGrpSpPr>
                <p:cNvPr id="34" name="Google Shape;8966;p72">
                  <a:extLst>
                    <a:ext uri="{FF2B5EF4-FFF2-40B4-BE49-F238E27FC236}">
                      <a16:creationId xmlns:a16="http://schemas.microsoft.com/office/drawing/2014/main" id="{68CD6F34-17A1-8C1A-C6C2-A9A690378D8A}"/>
                    </a:ext>
                  </a:extLst>
                </p:cNvPr>
                <p:cNvGrpSpPr/>
                <p:nvPr/>
              </p:nvGrpSpPr>
              <p:grpSpPr>
                <a:xfrm>
                  <a:off x="4646367" y="4479635"/>
                  <a:ext cx="339253" cy="339253"/>
                  <a:chOff x="5049725" y="3806450"/>
                  <a:chExt cx="481825" cy="481825"/>
                </a:xfrm>
                <a:solidFill>
                  <a:srgbClr val="FF0000"/>
                </a:solidFill>
              </p:grpSpPr>
              <p:sp>
                <p:nvSpPr>
                  <p:cNvPr id="35" name="Google Shape;8967;p72">
                    <a:extLst>
                      <a:ext uri="{FF2B5EF4-FFF2-40B4-BE49-F238E27FC236}">
                        <a16:creationId xmlns:a16="http://schemas.microsoft.com/office/drawing/2014/main" id="{CC48ED49-83AC-CE14-73A7-1B72375E9A14}"/>
                      </a:ext>
                    </a:extLst>
                  </p:cNvPr>
                  <p:cNvSpPr/>
                  <p:nvPr/>
                </p:nvSpPr>
                <p:spPr>
                  <a:xfrm>
                    <a:off x="5361150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4" y="1"/>
                          <a:pt x="1" y="251"/>
                          <a:pt x="1" y="564"/>
                        </a:cubicBezTo>
                        <a:cubicBezTo>
                          <a:pt x="1" y="877"/>
                          <a:pt x="254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36" name="Google Shape;8968;p72">
                    <a:extLst>
                      <a:ext uri="{FF2B5EF4-FFF2-40B4-BE49-F238E27FC236}">
                        <a16:creationId xmlns:a16="http://schemas.microsoft.com/office/drawing/2014/main" id="{D556E26D-2034-2BEF-97DA-71137BCAE855}"/>
                      </a:ext>
                    </a:extLst>
                  </p:cNvPr>
                  <p:cNvSpPr/>
                  <p:nvPr/>
                </p:nvSpPr>
                <p:spPr>
                  <a:xfrm>
                    <a:off x="5191775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3" y="1"/>
                          <a:pt x="0" y="251"/>
                          <a:pt x="0" y="564"/>
                        </a:cubicBezTo>
                        <a:cubicBezTo>
                          <a:pt x="0" y="877"/>
                          <a:pt x="253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37" name="Google Shape;8969;p72">
                    <a:extLst>
                      <a:ext uri="{FF2B5EF4-FFF2-40B4-BE49-F238E27FC236}">
                        <a16:creationId xmlns:a16="http://schemas.microsoft.com/office/drawing/2014/main" id="{F7900323-7A0C-47FA-5DBC-C74EBC1E6A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49725" y="3806450"/>
                    <a:ext cx="481825" cy="48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73" h="19273" extrusionOk="0">
                        <a:moveTo>
                          <a:pt x="6249" y="5686"/>
                        </a:moveTo>
                        <a:cubicBezTo>
                          <a:pt x="6932" y="5686"/>
                          <a:pt x="7549" y="6098"/>
                          <a:pt x="7811" y="6730"/>
                        </a:cubicBezTo>
                        <a:cubicBezTo>
                          <a:pt x="8073" y="7363"/>
                          <a:pt x="7929" y="8092"/>
                          <a:pt x="7444" y="8576"/>
                        </a:cubicBezTo>
                        <a:cubicBezTo>
                          <a:pt x="7120" y="8901"/>
                          <a:pt x="6686" y="9073"/>
                          <a:pt x="6246" y="9073"/>
                        </a:cubicBezTo>
                        <a:cubicBezTo>
                          <a:pt x="6028" y="9073"/>
                          <a:pt x="5808" y="9031"/>
                          <a:pt x="5598" y="8944"/>
                        </a:cubicBezTo>
                        <a:cubicBezTo>
                          <a:pt x="4966" y="8682"/>
                          <a:pt x="4553" y="8064"/>
                          <a:pt x="4553" y="7378"/>
                        </a:cubicBezTo>
                        <a:cubicBezTo>
                          <a:pt x="4553" y="6441"/>
                          <a:pt x="5312" y="5686"/>
                          <a:pt x="6249" y="5686"/>
                        </a:cubicBezTo>
                        <a:close/>
                        <a:moveTo>
                          <a:pt x="13024" y="5683"/>
                        </a:moveTo>
                        <a:cubicBezTo>
                          <a:pt x="13242" y="5683"/>
                          <a:pt x="13462" y="5725"/>
                          <a:pt x="13671" y="5812"/>
                        </a:cubicBezTo>
                        <a:cubicBezTo>
                          <a:pt x="14304" y="6074"/>
                          <a:pt x="14716" y="6691"/>
                          <a:pt x="14716" y="7378"/>
                        </a:cubicBezTo>
                        <a:cubicBezTo>
                          <a:pt x="14716" y="8314"/>
                          <a:pt x="13957" y="9070"/>
                          <a:pt x="13024" y="9073"/>
                        </a:cubicBezTo>
                        <a:cubicBezTo>
                          <a:pt x="12337" y="9073"/>
                          <a:pt x="11720" y="8658"/>
                          <a:pt x="11458" y="8025"/>
                        </a:cubicBezTo>
                        <a:cubicBezTo>
                          <a:pt x="11196" y="7393"/>
                          <a:pt x="11341" y="6664"/>
                          <a:pt x="11825" y="6179"/>
                        </a:cubicBezTo>
                        <a:cubicBezTo>
                          <a:pt x="12150" y="5855"/>
                          <a:pt x="12583" y="5683"/>
                          <a:pt x="13024" y="5683"/>
                        </a:cubicBezTo>
                        <a:close/>
                        <a:moveTo>
                          <a:pt x="9636" y="10196"/>
                        </a:moveTo>
                        <a:cubicBezTo>
                          <a:pt x="11955" y="10196"/>
                          <a:pt x="13981" y="11765"/>
                          <a:pt x="14557" y="14012"/>
                        </a:cubicBezTo>
                        <a:cubicBezTo>
                          <a:pt x="14635" y="14316"/>
                          <a:pt x="14454" y="14623"/>
                          <a:pt x="14153" y="14701"/>
                        </a:cubicBezTo>
                        <a:cubicBezTo>
                          <a:pt x="14107" y="14713"/>
                          <a:pt x="14060" y="14718"/>
                          <a:pt x="14014" y="14718"/>
                        </a:cubicBezTo>
                        <a:cubicBezTo>
                          <a:pt x="13760" y="14718"/>
                          <a:pt x="13530" y="14550"/>
                          <a:pt x="13464" y="14295"/>
                        </a:cubicBezTo>
                        <a:cubicBezTo>
                          <a:pt x="13015" y="12548"/>
                          <a:pt x="11440" y="11326"/>
                          <a:pt x="9636" y="11326"/>
                        </a:cubicBezTo>
                        <a:cubicBezTo>
                          <a:pt x="7833" y="11326"/>
                          <a:pt x="6258" y="12548"/>
                          <a:pt x="5809" y="14295"/>
                        </a:cubicBezTo>
                        <a:cubicBezTo>
                          <a:pt x="5743" y="14550"/>
                          <a:pt x="5512" y="14718"/>
                          <a:pt x="5260" y="14718"/>
                        </a:cubicBezTo>
                        <a:cubicBezTo>
                          <a:pt x="5215" y="14718"/>
                          <a:pt x="5169" y="14713"/>
                          <a:pt x="5122" y="14701"/>
                        </a:cubicBezTo>
                        <a:cubicBezTo>
                          <a:pt x="4818" y="14623"/>
                          <a:pt x="4638" y="14316"/>
                          <a:pt x="4716" y="14012"/>
                        </a:cubicBezTo>
                        <a:cubicBezTo>
                          <a:pt x="5291" y="11765"/>
                          <a:pt x="7318" y="10196"/>
                          <a:pt x="9636" y="10196"/>
                        </a:cubicBezTo>
                        <a:close/>
                        <a:moveTo>
                          <a:pt x="9636" y="0"/>
                        </a:moveTo>
                        <a:cubicBezTo>
                          <a:pt x="4342" y="0"/>
                          <a:pt x="0" y="4343"/>
                          <a:pt x="0" y="9636"/>
                        </a:cubicBezTo>
                        <a:cubicBezTo>
                          <a:pt x="0" y="14930"/>
                          <a:pt x="4342" y="19272"/>
                          <a:pt x="9636" y="19272"/>
                        </a:cubicBezTo>
                        <a:cubicBezTo>
                          <a:pt x="14927" y="19272"/>
                          <a:pt x="19272" y="14930"/>
                          <a:pt x="19272" y="9636"/>
                        </a:cubicBezTo>
                        <a:cubicBezTo>
                          <a:pt x="19272" y="4343"/>
                          <a:pt x="14927" y="0"/>
                          <a:pt x="963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  <p:grpSp>
              <p:nvGrpSpPr>
                <p:cNvPr id="38" name="Google Shape;8970;p72">
                  <a:extLst>
                    <a:ext uri="{FF2B5EF4-FFF2-40B4-BE49-F238E27FC236}">
                      <a16:creationId xmlns:a16="http://schemas.microsoft.com/office/drawing/2014/main" id="{439C6E4D-566A-48EF-44AF-360177811276}"/>
                    </a:ext>
                  </a:extLst>
                </p:cNvPr>
                <p:cNvGrpSpPr/>
                <p:nvPr/>
              </p:nvGrpSpPr>
              <p:grpSpPr>
                <a:xfrm>
                  <a:off x="4646367" y="3656866"/>
                  <a:ext cx="339253" cy="339253"/>
                  <a:chOff x="5651375" y="3806450"/>
                  <a:chExt cx="481825" cy="481825"/>
                </a:xfrm>
                <a:solidFill>
                  <a:srgbClr val="00B050"/>
                </a:solidFill>
              </p:grpSpPr>
              <p:sp>
                <p:nvSpPr>
                  <p:cNvPr id="39" name="Google Shape;8971;p72">
                    <a:extLst>
                      <a:ext uri="{FF2B5EF4-FFF2-40B4-BE49-F238E27FC236}">
                        <a16:creationId xmlns:a16="http://schemas.microsoft.com/office/drawing/2014/main" id="{3DA5C3BF-BFFF-3ABA-9B23-E6F6EFFA2D37}"/>
                      </a:ext>
                    </a:extLst>
                  </p:cNvPr>
                  <p:cNvSpPr/>
                  <p:nvPr/>
                </p:nvSpPr>
                <p:spPr>
                  <a:xfrm>
                    <a:off x="5793425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3" y="1"/>
                          <a:pt x="0" y="251"/>
                          <a:pt x="0" y="564"/>
                        </a:cubicBezTo>
                        <a:cubicBezTo>
                          <a:pt x="0" y="877"/>
                          <a:pt x="253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40" name="Google Shape;8972;p72">
                    <a:extLst>
                      <a:ext uri="{FF2B5EF4-FFF2-40B4-BE49-F238E27FC236}">
                        <a16:creationId xmlns:a16="http://schemas.microsoft.com/office/drawing/2014/main" id="{39DD66AD-6183-64A3-03E1-BB3F2652CAFC}"/>
                      </a:ext>
                    </a:extLst>
                  </p:cNvPr>
                  <p:cNvSpPr/>
                  <p:nvPr/>
                </p:nvSpPr>
                <p:spPr>
                  <a:xfrm>
                    <a:off x="5794475" y="4089725"/>
                    <a:ext cx="195600" cy="8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4" h="3389" extrusionOk="0">
                        <a:moveTo>
                          <a:pt x="1" y="1"/>
                        </a:moveTo>
                        <a:cubicBezTo>
                          <a:pt x="284" y="1943"/>
                          <a:pt x="1949" y="3385"/>
                          <a:pt x="3912" y="3388"/>
                        </a:cubicBezTo>
                        <a:cubicBezTo>
                          <a:pt x="5875" y="3385"/>
                          <a:pt x="7541" y="1943"/>
                          <a:pt x="782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41" name="Google Shape;8973;p72">
                    <a:extLst>
                      <a:ext uri="{FF2B5EF4-FFF2-40B4-BE49-F238E27FC236}">
                        <a16:creationId xmlns:a16="http://schemas.microsoft.com/office/drawing/2014/main" id="{C1263B31-18DB-F591-77B0-95A1070D36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51375" y="3806450"/>
                    <a:ext cx="481825" cy="48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73" h="19273" extrusionOk="0">
                        <a:moveTo>
                          <a:pt x="6249" y="5686"/>
                        </a:moveTo>
                        <a:cubicBezTo>
                          <a:pt x="6932" y="5686"/>
                          <a:pt x="7549" y="6098"/>
                          <a:pt x="7811" y="6730"/>
                        </a:cubicBezTo>
                        <a:cubicBezTo>
                          <a:pt x="8073" y="7363"/>
                          <a:pt x="7929" y="8092"/>
                          <a:pt x="7444" y="8576"/>
                        </a:cubicBezTo>
                        <a:cubicBezTo>
                          <a:pt x="7122" y="8901"/>
                          <a:pt x="6689" y="9073"/>
                          <a:pt x="6248" y="9073"/>
                        </a:cubicBezTo>
                        <a:cubicBezTo>
                          <a:pt x="6029" y="9073"/>
                          <a:pt x="5808" y="9031"/>
                          <a:pt x="5598" y="8944"/>
                        </a:cubicBezTo>
                        <a:cubicBezTo>
                          <a:pt x="4966" y="8682"/>
                          <a:pt x="4553" y="8064"/>
                          <a:pt x="4553" y="7378"/>
                        </a:cubicBezTo>
                        <a:cubicBezTo>
                          <a:pt x="4556" y="6441"/>
                          <a:pt x="5312" y="5686"/>
                          <a:pt x="6249" y="5686"/>
                        </a:cubicBezTo>
                        <a:close/>
                        <a:moveTo>
                          <a:pt x="13024" y="5683"/>
                        </a:moveTo>
                        <a:cubicBezTo>
                          <a:pt x="13242" y="5683"/>
                          <a:pt x="13462" y="5725"/>
                          <a:pt x="13671" y="5812"/>
                        </a:cubicBezTo>
                        <a:cubicBezTo>
                          <a:pt x="14304" y="6074"/>
                          <a:pt x="14716" y="6691"/>
                          <a:pt x="14716" y="7378"/>
                        </a:cubicBezTo>
                        <a:cubicBezTo>
                          <a:pt x="14716" y="8314"/>
                          <a:pt x="13957" y="9073"/>
                          <a:pt x="13024" y="9073"/>
                        </a:cubicBezTo>
                        <a:cubicBezTo>
                          <a:pt x="12337" y="9073"/>
                          <a:pt x="11720" y="8658"/>
                          <a:pt x="11458" y="8025"/>
                        </a:cubicBezTo>
                        <a:cubicBezTo>
                          <a:pt x="11196" y="7393"/>
                          <a:pt x="11341" y="6664"/>
                          <a:pt x="11825" y="6179"/>
                        </a:cubicBezTo>
                        <a:cubicBezTo>
                          <a:pt x="12150" y="5855"/>
                          <a:pt x="12583" y="5683"/>
                          <a:pt x="13024" y="5683"/>
                        </a:cubicBezTo>
                        <a:close/>
                        <a:moveTo>
                          <a:pt x="14153" y="10202"/>
                        </a:moveTo>
                        <a:cubicBezTo>
                          <a:pt x="14463" y="10202"/>
                          <a:pt x="14716" y="10452"/>
                          <a:pt x="14716" y="10766"/>
                        </a:cubicBezTo>
                        <a:cubicBezTo>
                          <a:pt x="14716" y="13566"/>
                          <a:pt x="12437" y="15849"/>
                          <a:pt x="9636" y="15849"/>
                        </a:cubicBezTo>
                        <a:cubicBezTo>
                          <a:pt x="6833" y="15849"/>
                          <a:pt x="4553" y="13566"/>
                          <a:pt x="4553" y="10766"/>
                        </a:cubicBezTo>
                        <a:cubicBezTo>
                          <a:pt x="4553" y="10452"/>
                          <a:pt x="4806" y="10202"/>
                          <a:pt x="5119" y="10202"/>
                        </a:cubicBezTo>
                        <a:close/>
                        <a:moveTo>
                          <a:pt x="9636" y="0"/>
                        </a:moveTo>
                        <a:cubicBezTo>
                          <a:pt x="4342" y="0"/>
                          <a:pt x="0" y="4343"/>
                          <a:pt x="0" y="9636"/>
                        </a:cubicBezTo>
                        <a:cubicBezTo>
                          <a:pt x="0" y="14930"/>
                          <a:pt x="4342" y="19272"/>
                          <a:pt x="9636" y="19272"/>
                        </a:cubicBezTo>
                        <a:cubicBezTo>
                          <a:pt x="14927" y="19272"/>
                          <a:pt x="19272" y="14930"/>
                          <a:pt x="19272" y="9636"/>
                        </a:cubicBezTo>
                        <a:cubicBezTo>
                          <a:pt x="19272" y="4343"/>
                          <a:pt x="14930" y="0"/>
                          <a:pt x="963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42" name="Google Shape;8974;p72">
                    <a:extLst>
                      <a:ext uri="{FF2B5EF4-FFF2-40B4-BE49-F238E27FC236}">
                        <a16:creationId xmlns:a16="http://schemas.microsoft.com/office/drawing/2014/main" id="{F24A4FA5-7BDC-A90C-A09B-8DACC9D8BADE}"/>
                      </a:ext>
                    </a:extLst>
                  </p:cNvPr>
                  <p:cNvSpPr/>
                  <p:nvPr/>
                </p:nvSpPr>
                <p:spPr>
                  <a:xfrm>
                    <a:off x="5962800" y="3976800"/>
                    <a:ext cx="2825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1" extrusionOk="0">
                        <a:moveTo>
                          <a:pt x="567" y="1"/>
                        </a:moveTo>
                        <a:cubicBezTo>
                          <a:pt x="254" y="1"/>
                          <a:pt x="1" y="251"/>
                          <a:pt x="1" y="564"/>
                        </a:cubicBezTo>
                        <a:cubicBezTo>
                          <a:pt x="1" y="877"/>
                          <a:pt x="254" y="1130"/>
                          <a:pt x="567" y="1130"/>
                        </a:cubicBezTo>
                        <a:cubicBezTo>
                          <a:pt x="877" y="1130"/>
                          <a:pt x="1130" y="877"/>
                          <a:pt x="1130" y="564"/>
                        </a:cubicBezTo>
                        <a:cubicBezTo>
                          <a:pt x="1130" y="251"/>
                          <a:pt x="877" y="1"/>
                          <a:pt x="5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Google Shape;4809;p66">
              <a:extLst>
                <a:ext uri="{FF2B5EF4-FFF2-40B4-BE49-F238E27FC236}">
                  <a16:creationId xmlns:a16="http://schemas.microsoft.com/office/drawing/2014/main" id="{0A8F38B3-6B18-E7C6-4F43-46CF5E138BF8}"/>
                </a:ext>
              </a:extLst>
            </p:cNvPr>
            <p:cNvSpPr/>
            <p:nvPr/>
          </p:nvSpPr>
          <p:spPr>
            <a:xfrm>
              <a:off x="3541056" y="4137532"/>
              <a:ext cx="461994" cy="293050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0830;p76">
              <a:extLst>
                <a:ext uri="{FF2B5EF4-FFF2-40B4-BE49-F238E27FC236}">
                  <a16:creationId xmlns:a16="http://schemas.microsoft.com/office/drawing/2014/main" id="{87B85406-1ACD-88A7-23F9-45A052D58E97}"/>
                </a:ext>
              </a:extLst>
            </p:cNvPr>
            <p:cNvGrpSpPr/>
            <p:nvPr/>
          </p:nvGrpSpPr>
          <p:grpSpPr>
            <a:xfrm>
              <a:off x="2772404" y="4016399"/>
              <a:ext cx="501295" cy="536906"/>
              <a:chOff x="-44512325" y="3176075"/>
              <a:chExt cx="300900" cy="300900"/>
            </a:xfrm>
            <a:solidFill>
              <a:schemeClr val="tx2"/>
            </a:solidFill>
          </p:grpSpPr>
          <p:sp>
            <p:nvSpPr>
              <p:cNvPr id="61" name="Google Shape;10831;p76">
                <a:extLst>
                  <a:ext uri="{FF2B5EF4-FFF2-40B4-BE49-F238E27FC236}">
                    <a16:creationId xmlns:a16="http://schemas.microsoft.com/office/drawing/2014/main" id="{A01D5F19-E895-8542-5F85-A85F6E9D1F84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832;p76">
                <a:extLst>
                  <a:ext uri="{FF2B5EF4-FFF2-40B4-BE49-F238E27FC236}">
                    <a16:creationId xmlns:a16="http://schemas.microsoft.com/office/drawing/2014/main" id="{87B17FB6-312C-3AB3-5F6B-A998676F1A48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833;p76">
                <a:extLst>
                  <a:ext uri="{FF2B5EF4-FFF2-40B4-BE49-F238E27FC236}">
                    <a16:creationId xmlns:a16="http://schemas.microsoft.com/office/drawing/2014/main" id="{0C0E66A0-3718-6514-782B-1F72FB65D377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E50F5A44-AFB3-0D63-2552-72F8AA3431F0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7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How is this helping?</a:t>
            </a:r>
          </a:p>
        </p:txBody>
      </p:sp>
      <p:sp>
        <p:nvSpPr>
          <p:cNvPr id="2" name="Titel 10">
            <a:extLst>
              <a:ext uri="{FF2B5EF4-FFF2-40B4-BE49-F238E27FC236}">
                <a16:creationId xmlns:a16="http://schemas.microsoft.com/office/drawing/2014/main" id="{63F7214E-C6C8-2EAA-7A42-C7283F3CE494}"/>
              </a:ext>
            </a:extLst>
          </p:cNvPr>
          <p:cNvSpPr txBox="1">
            <a:spLocks/>
          </p:cNvSpPr>
          <p:nvPr/>
        </p:nvSpPr>
        <p:spPr>
          <a:xfrm>
            <a:off x="1766934" y="23876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01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05DF07D-CB10-B516-6974-7E9618D26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84" y="417591"/>
            <a:ext cx="8030424" cy="60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06115A6-F8F2-CCC1-6FBB-A6A0A28D9116}"/>
              </a:ext>
            </a:extLst>
          </p:cNvPr>
          <p:cNvGrpSpPr/>
          <p:nvPr/>
        </p:nvGrpSpPr>
        <p:grpSpPr>
          <a:xfrm>
            <a:off x="-144632" y="1859340"/>
            <a:ext cx="6813287" cy="3139321"/>
            <a:chOff x="40675" y="821490"/>
            <a:chExt cx="6813287" cy="3139321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1950E7B-3047-34E8-BB6A-B7D673F226A0}"/>
                </a:ext>
              </a:extLst>
            </p:cNvPr>
            <p:cNvSpPr txBox="1"/>
            <p:nvPr/>
          </p:nvSpPr>
          <p:spPr>
            <a:xfrm>
              <a:off x="651875" y="821490"/>
              <a:ext cx="620208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Population: 59 Million</a:t>
              </a:r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4 million people in Tanzania lack access to an improved source of safe water.</a:t>
              </a:r>
              <a:r>
                <a:rPr lang="en-US" sz="2400" baseline="300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29 million don't have access to improved sanitation.</a:t>
              </a:r>
              <a:r>
                <a:rPr lang="en-US" sz="2400" baseline="30000" dirty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de-DE" sz="2400" baseline="30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Fußzeilenplatzhalter 8">
              <a:extLst>
                <a:ext uri="{FF2B5EF4-FFF2-40B4-BE49-F238E27FC236}">
                  <a16:creationId xmlns:a16="http://schemas.microsoft.com/office/drawing/2014/main" id="{CE988299-828A-4278-25D0-F837AD1557B4}"/>
                </a:ext>
              </a:extLst>
            </p:cNvPr>
            <p:cNvSpPr txBox="1">
              <a:spLocks/>
            </p:cNvSpPr>
            <p:nvPr/>
          </p:nvSpPr>
          <p:spPr>
            <a:xfrm>
              <a:off x="40675" y="3595686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/>
                <a:t>1) https://water.org/our-impact/where-we-work/tanzania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30A90D2-9B8B-C370-1FF3-CCE10DF58C52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Tanzania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00535B-C00F-9B0E-1163-FEE059DC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03" y="1655174"/>
            <a:ext cx="5015466" cy="354157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9D03E9-CA4F-63E7-F5CC-5E618E2A0A74}"/>
              </a:ext>
            </a:extLst>
          </p:cNvPr>
          <p:cNvSpPr txBox="1"/>
          <p:nvPr/>
        </p:nvSpPr>
        <p:spPr>
          <a:xfrm>
            <a:off x="8263551" y="5196750"/>
            <a:ext cx="60975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https://www.lifewater.org</a:t>
            </a:r>
          </a:p>
        </p:txBody>
      </p:sp>
    </p:spTree>
    <p:extLst>
      <p:ext uri="{BB962C8B-B14F-4D97-AF65-F5344CB8AC3E}">
        <p14:creationId xmlns:p14="http://schemas.microsoft.com/office/powerpoint/2010/main" val="2938465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A70776-5694-7AC4-96A7-59112AAF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84" y="417591"/>
            <a:ext cx="8030424" cy="602281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65A3FA2E-CF26-B8A8-D706-57969F30F6B3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8746C88-CD15-C0B0-2249-19D460374065}"/>
              </a:ext>
            </a:extLst>
          </p:cNvPr>
          <p:cNvCxnSpPr>
            <a:cxnSpLocks/>
          </p:cNvCxnSpPr>
          <p:nvPr/>
        </p:nvCxnSpPr>
        <p:spPr>
          <a:xfrm>
            <a:off x="5832763" y="1790666"/>
            <a:ext cx="526473" cy="17549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23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301F424-BDED-5F19-0B6E-630C172807C0}"/>
              </a:ext>
            </a:extLst>
          </p:cNvPr>
          <p:cNvGrpSpPr/>
          <p:nvPr/>
        </p:nvGrpSpPr>
        <p:grpSpPr>
          <a:xfrm>
            <a:off x="4113584" y="1939868"/>
            <a:ext cx="3964832" cy="2978264"/>
            <a:chOff x="6037553" y="3654927"/>
            <a:chExt cx="3964832" cy="297826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9FBB93-5957-92BA-AA04-D555B4DB2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DB6E62A-6A05-C583-9CEF-A7676962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7" name="Grafik 6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4840118D-16E9-438D-C405-617540BF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28F9415-F109-1E16-CFC7-06290F96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BC2DB0B5-C4DC-7D39-5C8B-DBC237D0EF13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EDC286B-8FCB-68AA-8C97-A202F6C3D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F2803B4-C80C-8B37-1B40-D80493B6FBAA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478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6649CE5-15B2-F44A-69A2-ADF2E203AB28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2CD44-F73B-2A20-E2BA-0E971DC39A7D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3AAE1D-B972-C857-81EF-0BA321F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90" y="1682960"/>
            <a:ext cx="6996820" cy="4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4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6649CE5-15B2-F44A-69A2-ADF2E203AB28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2CD44-F73B-2A20-E2BA-0E971DC39A7D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3AAE1D-B972-C857-81EF-0BA321F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90" y="1682960"/>
            <a:ext cx="6996820" cy="4373012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F9CEBF4-1D7A-5911-1A8B-970470D6E730}"/>
              </a:ext>
            </a:extLst>
          </p:cNvPr>
          <p:cNvCxnSpPr>
            <a:cxnSpLocks/>
          </p:cNvCxnSpPr>
          <p:nvPr/>
        </p:nvCxnSpPr>
        <p:spPr>
          <a:xfrm>
            <a:off x="2597590" y="2346036"/>
            <a:ext cx="348810" cy="230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3A33256-B589-6424-A9BB-8881D217389B}"/>
              </a:ext>
            </a:extLst>
          </p:cNvPr>
          <p:cNvSpPr txBox="1"/>
          <p:nvPr/>
        </p:nvSpPr>
        <p:spPr>
          <a:xfrm>
            <a:off x="990764" y="1960313"/>
            <a:ext cx="219579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of data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entries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C25602-EF9C-86E0-2836-F7516754E879}"/>
              </a:ext>
            </a:extLst>
          </p:cNvPr>
          <p:cNvSpPr txBox="1"/>
          <p:nvPr/>
        </p:nvSpPr>
        <p:spPr>
          <a:xfrm>
            <a:off x="1419626" y="5937638"/>
            <a:ext cx="459693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Categories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of Feature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3673DFE-1E55-58B8-4C3F-FEE7D102A733}"/>
              </a:ext>
            </a:extLst>
          </p:cNvPr>
          <p:cNvCxnSpPr>
            <a:cxnSpLocks/>
          </p:cNvCxnSpPr>
          <p:nvPr/>
        </p:nvCxnSpPr>
        <p:spPr>
          <a:xfrm flipV="1">
            <a:off x="3284068" y="5798962"/>
            <a:ext cx="510003" cy="2773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41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6649CE5-15B2-F44A-69A2-ADF2E203AB28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A06C94-870E-DBEB-F34B-9F5C73BE7207}"/>
              </a:ext>
            </a:extLst>
          </p:cNvPr>
          <p:cNvSpPr txBox="1"/>
          <p:nvPr/>
        </p:nvSpPr>
        <p:spPr>
          <a:xfrm>
            <a:off x="479056" y="2109503"/>
            <a:ext cx="4596936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Almost all water pumps at dry waterpoints are labeled as non-functional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2CD44-F73B-2A20-E2BA-0E971DC39A7D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3AAE1D-B972-C857-81EF-0BA321F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22" y="1682960"/>
            <a:ext cx="6996820" cy="4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02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6649CE5-15B2-F44A-69A2-ADF2E203AB28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A06C94-870E-DBEB-F34B-9F5C73BE7207}"/>
              </a:ext>
            </a:extLst>
          </p:cNvPr>
          <p:cNvSpPr txBox="1"/>
          <p:nvPr/>
        </p:nvSpPr>
        <p:spPr>
          <a:xfrm>
            <a:off x="479056" y="2109503"/>
            <a:ext cx="459693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Almost all water pumps at dry waterpoints are labeled as non-functional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percentage of non-functional water pumps at waterpoints with insufficient water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2CD44-F73B-2A20-E2BA-0E971DC39A7D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3AAE1D-B972-C857-81EF-0BA321F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22" y="1682960"/>
            <a:ext cx="6996820" cy="4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6649CE5-15B2-F44A-69A2-ADF2E203AB28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A06C94-870E-DBEB-F34B-9F5C73BE7207}"/>
              </a:ext>
            </a:extLst>
          </p:cNvPr>
          <p:cNvSpPr txBox="1"/>
          <p:nvPr/>
        </p:nvSpPr>
        <p:spPr>
          <a:xfrm>
            <a:off x="479056" y="2109503"/>
            <a:ext cx="4596936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Almost all water pumps at dry waterpoints are labeled as non-functional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percentage of non-functional water pumps at waterpoints with insufficient water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pumps are likely still functional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2CD44-F73B-2A20-E2BA-0E971DC39A7D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3AAE1D-B972-C857-81EF-0BA321F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22" y="1682960"/>
            <a:ext cx="6996820" cy="4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0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6649CE5-15B2-F44A-69A2-ADF2E203AB28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A06C94-870E-DBEB-F34B-9F5C73BE7207}"/>
              </a:ext>
            </a:extLst>
          </p:cNvPr>
          <p:cNvSpPr txBox="1"/>
          <p:nvPr/>
        </p:nvSpPr>
        <p:spPr>
          <a:xfrm>
            <a:off x="479056" y="2109503"/>
            <a:ext cx="4596936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Almost all water pumps at dry waterpoints are labeled as non-functional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percentage of non-functional water pumps at waterpoints with insufficient water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pumps are likely still functional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2CD44-F73B-2A20-E2BA-0E971DC39A7D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3AAE1D-B972-C857-81EF-0BA321F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22" y="1682960"/>
            <a:ext cx="6996820" cy="437301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79AD373-1C31-5807-908F-D2742F46F6E7}"/>
              </a:ext>
            </a:extLst>
          </p:cNvPr>
          <p:cNvGrpSpPr/>
          <p:nvPr/>
        </p:nvGrpSpPr>
        <p:grpSpPr>
          <a:xfrm>
            <a:off x="302953" y="4787800"/>
            <a:ext cx="5091434" cy="958660"/>
            <a:chOff x="302953" y="4787800"/>
            <a:chExt cx="5091434" cy="95866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C47372E-BD95-6BD6-B636-A0B7D6E2FDC0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95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sz="20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Focus on restoring water supply in dry areas</a:t>
              </a:r>
              <a:endParaRPr lang="de-DE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" name="Google Shape;11603;p78">
              <a:extLst>
                <a:ext uri="{FF2B5EF4-FFF2-40B4-BE49-F238E27FC236}">
                  <a16:creationId xmlns:a16="http://schemas.microsoft.com/office/drawing/2014/main" id="{DE14094F-4EF3-4B84-0212-5D3BF0843C18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17" name="Google Shape;11604;p78">
                <a:extLst>
                  <a:ext uri="{FF2B5EF4-FFF2-40B4-BE49-F238E27FC236}">
                    <a16:creationId xmlns:a16="http://schemas.microsoft.com/office/drawing/2014/main" id="{745822A2-7EFC-71A3-92BD-04658EAC6B11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1605;p78">
                <a:extLst>
                  <a:ext uri="{FF2B5EF4-FFF2-40B4-BE49-F238E27FC236}">
                    <a16:creationId xmlns:a16="http://schemas.microsoft.com/office/drawing/2014/main" id="{8B47D797-4BCD-A071-627D-BC73F7F6F452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606;p78">
                <a:extLst>
                  <a:ext uri="{FF2B5EF4-FFF2-40B4-BE49-F238E27FC236}">
                    <a16:creationId xmlns:a16="http://schemas.microsoft.com/office/drawing/2014/main" id="{3A7921F8-4906-6BA4-9E0C-BCE87F5623E8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607;p78">
                <a:extLst>
                  <a:ext uri="{FF2B5EF4-FFF2-40B4-BE49-F238E27FC236}">
                    <a16:creationId xmlns:a16="http://schemas.microsoft.com/office/drawing/2014/main" id="{FFE25426-A382-F3A6-F17F-69FFF237DBCE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563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979A3DE-68AE-9D5A-8E3E-47BB57B69831}"/>
              </a:ext>
            </a:extLst>
          </p:cNvPr>
          <p:cNvGrpSpPr/>
          <p:nvPr/>
        </p:nvGrpSpPr>
        <p:grpSpPr>
          <a:xfrm>
            <a:off x="2300283" y="1576439"/>
            <a:ext cx="7591434" cy="4554861"/>
            <a:chOff x="3848091" y="1483994"/>
            <a:chExt cx="7591434" cy="4554861"/>
          </a:xfrm>
        </p:grpSpPr>
        <p:pic>
          <p:nvPicPr>
            <p:cNvPr id="19" name="Grafik 1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619EDA8-AADC-DF61-539A-69EC724F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04D5B44-EBAA-5EF0-6AC0-CAD5DED04B4F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E30E3F0E-2A1C-2D20-D4BF-F8F7070A6CB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36FE2-7674-2F58-D7A8-29AA2B81922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42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979A3DE-68AE-9D5A-8E3E-47BB57B69831}"/>
              </a:ext>
            </a:extLst>
          </p:cNvPr>
          <p:cNvGrpSpPr/>
          <p:nvPr/>
        </p:nvGrpSpPr>
        <p:grpSpPr>
          <a:xfrm>
            <a:off x="5075992" y="1576439"/>
            <a:ext cx="7591434" cy="4554861"/>
            <a:chOff x="3848091" y="1483994"/>
            <a:chExt cx="7591434" cy="4554861"/>
          </a:xfrm>
        </p:grpSpPr>
        <p:pic>
          <p:nvPicPr>
            <p:cNvPr id="19" name="Grafik 1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619EDA8-AADC-DF61-539A-69EC724F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04D5B44-EBAA-5EF0-6AC0-CAD5DED04B4F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E30E3F0E-2A1C-2D20-D4BF-F8F7070A6CB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14BC21-5DED-07E5-4697-4DBD74A40AC9}"/>
              </a:ext>
            </a:extLst>
          </p:cNvPr>
          <p:cNvSpPr txBox="1"/>
          <p:nvPr/>
        </p:nvSpPr>
        <p:spPr>
          <a:xfrm>
            <a:off x="709964" y="2174158"/>
            <a:ext cx="45969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Dry waterpoints are clustered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36FE2-7674-2F58-D7A8-29AA2B81922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78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979A3DE-68AE-9D5A-8E3E-47BB57B69831}"/>
              </a:ext>
            </a:extLst>
          </p:cNvPr>
          <p:cNvGrpSpPr/>
          <p:nvPr/>
        </p:nvGrpSpPr>
        <p:grpSpPr>
          <a:xfrm>
            <a:off x="5075992" y="1576439"/>
            <a:ext cx="7591434" cy="4554861"/>
            <a:chOff x="3848091" y="1483994"/>
            <a:chExt cx="7591434" cy="4554861"/>
          </a:xfrm>
        </p:grpSpPr>
        <p:pic>
          <p:nvPicPr>
            <p:cNvPr id="19" name="Grafik 1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619EDA8-AADC-DF61-539A-69EC724F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04D5B44-EBAA-5EF0-6AC0-CAD5DED04B4F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E30E3F0E-2A1C-2D20-D4BF-F8F7070A6CB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14BC21-5DED-07E5-4697-4DBD74A40AC9}"/>
              </a:ext>
            </a:extLst>
          </p:cNvPr>
          <p:cNvSpPr txBox="1"/>
          <p:nvPr/>
        </p:nvSpPr>
        <p:spPr>
          <a:xfrm>
            <a:off x="709964" y="2174158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Dry waterpoints are clustered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located in areas without rivers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36FE2-7674-2F58-D7A8-29AA2B81922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46E5E62-6AF9-91A1-EBA6-414B7662F198}"/>
              </a:ext>
            </a:extLst>
          </p:cNvPr>
          <p:cNvSpPr>
            <a:spLocks noChangeAspect="1"/>
          </p:cNvSpPr>
          <p:nvPr/>
        </p:nvSpPr>
        <p:spPr>
          <a:xfrm flipH="1">
            <a:off x="8544054" y="5130408"/>
            <a:ext cx="727756" cy="7277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AA32D2A-6FDF-5ED3-7DFC-71D74D02A042}"/>
              </a:ext>
            </a:extLst>
          </p:cNvPr>
          <p:cNvSpPr>
            <a:spLocks noChangeAspect="1"/>
          </p:cNvSpPr>
          <p:nvPr/>
        </p:nvSpPr>
        <p:spPr>
          <a:xfrm flipH="1">
            <a:off x="9892379" y="5014775"/>
            <a:ext cx="727756" cy="7277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2CDA363-5D8E-4F40-6348-453DDF803F2B}"/>
              </a:ext>
            </a:extLst>
          </p:cNvPr>
          <p:cNvSpPr>
            <a:spLocks noChangeAspect="1"/>
          </p:cNvSpPr>
          <p:nvPr/>
        </p:nvSpPr>
        <p:spPr>
          <a:xfrm flipH="1">
            <a:off x="7606686" y="3032634"/>
            <a:ext cx="727756" cy="7277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979A3DE-68AE-9D5A-8E3E-47BB57B69831}"/>
              </a:ext>
            </a:extLst>
          </p:cNvPr>
          <p:cNvGrpSpPr/>
          <p:nvPr/>
        </p:nvGrpSpPr>
        <p:grpSpPr>
          <a:xfrm>
            <a:off x="5075992" y="1576439"/>
            <a:ext cx="7591434" cy="4554861"/>
            <a:chOff x="3848091" y="1483994"/>
            <a:chExt cx="7591434" cy="4554861"/>
          </a:xfrm>
        </p:grpSpPr>
        <p:pic>
          <p:nvPicPr>
            <p:cNvPr id="19" name="Grafik 1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619EDA8-AADC-DF61-539A-69EC724F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04D5B44-EBAA-5EF0-6AC0-CAD5DED04B4F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E30E3F0E-2A1C-2D20-D4BF-F8F7070A6CB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14BC21-5DED-07E5-4697-4DBD74A40AC9}"/>
              </a:ext>
            </a:extLst>
          </p:cNvPr>
          <p:cNvSpPr txBox="1"/>
          <p:nvPr/>
        </p:nvSpPr>
        <p:spPr>
          <a:xfrm>
            <a:off x="709964" y="2174158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Dry waterpoints are clustered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located in areas without rivers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A490FDC-F0DB-F1AF-B03C-23B9C13981AE}"/>
              </a:ext>
            </a:extLst>
          </p:cNvPr>
          <p:cNvGrpSpPr/>
          <p:nvPr/>
        </p:nvGrpSpPr>
        <p:grpSpPr>
          <a:xfrm>
            <a:off x="709964" y="4107634"/>
            <a:ext cx="5091434" cy="496996"/>
            <a:chOff x="302953" y="5009471"/>
            <a:chExt cx="5091434" cy="49699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F1D8DB2-168A-3ECE-00F5-F92699785D91}"/>
                </a:ext>
              </a:extLst>
            </p:cNvPr>
            <p:cNvSpPr txBox="1"/>
            <p:nvPr/>
          </p:nvSpPr>
          <p:spPr>
            <a:xfrm>
              <a:off x="797451" y="5009471"/>
              <a:ext cx="4596936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sz="20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Invest in water infrastructure</a:t>
              </a:r>
            </a:p>
          </p:txBody>
        </p:sp>
        <p:grpSp>
          <p:nvGrpSpPr>
            <p:cNvPr id="8" name="Google Shape;11603;p78">
              <a:extLst>
                <a:ext uri="{FF2B5EF4-FFF2-40B4-BE49-F238E27FC236}">
                  <a16:creationId xmlns:a16="http://schemas.microsoft.com/office/drawing/2014/main" id="{0EF92DD4-CDB6-0568-F7AD-FAAFEB2DB394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9" name="Google Shape;11604;p78">
                <a:extLst>
                  <a:ext uri="{FF2B5EF4-FFF2-40B4-BE49-F238E27FC236}">
                    <a16:creationId xmlns:a16="http://schemas.microsoft.com/office/drawing/2014/main" id="{9B69AA69-74A0-0F03-AF1A-97FFF8430357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1605;p78">
                <a:extLst>
                  <a:ext uri="{FF2B5EF4-FFF2-40B4-BE49-F238E27FC236}">
                    <a16:creationId xmlns:a16="http://schemas.microsoft.com/office/drawing/2014/main" id="{9CFA3D44-8E60-0597-A9D9-102F289ED2C1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06;p78">
                <a:extLst>
                  <a:ext uri="{FF2B5EF4-FFF2-40B4-BE49-F238E27FC236}">
                    <a16:creationId xmlns:a16="http://schemas.microsoft.com/office/drawing/2014/main" id="{3464C957-16F7-29E9-7A42-346301C8A5EE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607;p78">
                <a:extLst>
                  <a:ext uri="{FF2B5EF4-FFF2-40B4-BE49-F238E27FC236}">
                    <a16:creationId xmlns:a16="http://schemas.microsoft.com/office/drawing/2014/main" id="{54F75AF5-3D9C-706B-4232-426346967C6E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7D36FE2-7674-2F58-D7A8-29AA2B81922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84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30E3F0E-2A1C-2D20-D4BF-F8F7070A6CB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36FE2-7674-2F58-D7A8-29AA2B81922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Extraction</a:t>
            </a:r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Type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284173B-86A0-0993-C91B-00EA3572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7" y="169717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30E3F0E-2A1C-2D20-D4BF-F8F7070A6CB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36FE2-7674-2F58-D7A8-29AA2B81922F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Extraction</a:t>
            </a:r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Type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284173B-86A0-0993-C91B-00EA3572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7" y="1697175"/>
            <a:ext cx="9144018" cy="4572009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CE37AFA-06A0-D1AC-9CFB-8A805B9EC188}"/>
              </a:ext>
            </a:extLst>
          </p:cNvPr>
          <p:cNvCxnSpPr>
            <a:cxnSpLocks/>
          </p:cNvCxnSpPr>
          <p:nvPr/>
        </p:nvCxnSpPr>
        <p:spPr>
          <a:xfrm flipH="1">
            <a:off x="7038109" y="3620651"/>
            <a:ext cx="522396" cy="411018"/>
          </a:xfrm>
          <a:prstGeom prst="straightConnector1">
            <a:avLst/>
          </a:prstGeom>
          <a:ln w="28575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4D07DA-6C51-50D3-90D5-0AFED69C4A8E}"/>
              </a:ext>
            </a:extLst>
          </p:cNvPr>
          <p:cNvSpPr txBox="1"/>
          <p:nvPr/>
        </p:nvSpPr>
        <p:spPr>
          <a:xfrm>
            <a:off x="7497153" y="3205465"/>
            <a:ext cx="45969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de-DE" sz="18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Improve</a:t>
            </a:r>
            <a:r>
              <a:rPr lang="de-DE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de-DE" sz="18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r>
              <a:rPr lang="de-DE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8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n-US" sz="18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45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DC838B-3C88-B684-79CF-C8580AF8011A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D2B539-90CA-342E-29B3-D7EA7F94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503210"/>
            <a:ext cx="7315215" cy="4572009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676E04D-E311-EE98-B403-4CA4A1956588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Costs</a:t>
            </a:r>
            <a:endParaRPr lang="en-US" sz="4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22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DC838B-3C88-B684-79CF-C8580AF8011A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D2B539-90CA-342E-29B3-D7EA7F94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03" y="1734117"/>
            <a:ext cx="6222396" cy="3888997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676E04D-E311-EE98-B403-4CA4A1956588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Costs</a:t>
            </a:r>
            <a:endParaRPr lang="en-US" sz="4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87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DC838B-3C88-B684-79CF-C8580AF8011A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D2B539-90CA-342E-29B3-D7EA7F94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03" y="1734117"/>
            <a:ext cx="6222396" cy="3888997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676E04D-E311-EE98-B403-4CA4A1956588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Costs</a:t>
            </a:r>
            <a:endParaRPr lang="en-US" sz="4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5143A88-E913-8262-2E37-3861A07CF90C}"/>
              </a:ext>
            </a:extLst>
          </p:cNvPr>
          <p:cNvGrpSpPr/>
          <p:nvPr/>
        </p:nvGrpSpPr>
        <p:grpSpPr>
          <a:xfrm>
            <a:off x="367664" y="3606693"/>
            <a:ext cx="5091434" cy="456535"/>
            <a:chOff x="302953" y="5037181"/>
            <a:chExt cx="5091434" cy="456535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4622403-F43B-B892-18ED-7E72A3DC923F}"/>
                </a:ext>
              </a:extLst>
            </p:cNvPr>
            <p:cNvSpPr txBox="1"/>
            <p:nvPr/>
          </p:nvSpPr>
          <p:spPr>
            <a:xfrm>
              <a:off x="797451" y="5037181"/>
              <a:ext cx="4596936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Create water pump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maintenance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jobs</a:t>
              </a:r>
              <a:endParaRPr lang="de-DE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5" name="Google Shape;11603;p78">
              <a:extLst>
                <a:ext uri="{FF2B5EF4-FFF2-40B4-BE49-F238E27FC236}">
                  <a16:creationId xmlns:a16="http://schemas.microsoft.com/office/drawing/2014/main" id="{EC7F8446-0E34-81CE-24CE-1514BF0FA588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6" name="Google Shape;11604;p78">
                <a:extLst>
                  <a:ext uri="{FF2B5EF4-FFF2-40B4-BE49-F238E27FC236}">
                    <a16:creationId xmlns:a16="http://schemas.microsoft.com/office/drawing/2014/main" id="{7B12E4DB-56B2-C49A-6C17-8C63FD031A55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11605;p78">
                <a:extLst>
                  <a:ext uri="{FF2B5EF4-FFF2-40B4-BE49-F238E27FC236}">
                    <a16:creationId xmlns:a16="http://schemas.microsoft.com/office/drawing/2014/main" id="{E1D96A32-8D44-F069-EF5C-3C6876F20608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606;p78">
                <a:extLst>
                  <a:ext uri="{FF2B5EF4-FFF2-40B4-BE49-F238E27FC236}">
                    <a16:creationId xmlns:a16="http://schemas.microsoft.com/office/drawing/2014/main" id="{F61FF9BD-2DD7-C1E8-9523-978EC09ED4D5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07;p78">
                <a:extLst>
                  <a:ext uri="{FF2B5EF4-FFF2-40B4-BE49-F238E27FC236}">
                    <a16:creationId xmlns:a16="http://schemas.microsoft.com/office/drawing/2014/main" id="{FDD5EB96-9985-42AC-0F2C-E9F2614DDE4B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55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DC838B-3C88-B684-79CF-C8580AF8011A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D2B539-90CA-342E-29B3-D7EA7F94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03" y="1734117"/>
            <a:ext cx="6222396" cy="3888997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676E04D-E311-EE98-B403-4CA4A1956588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Costs</a:t>
            </a:r>
            <a:endParaRPr lang="en-US" sz="4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5143A88-E913-8262-2E37-3861A07CF90C}"/>
              </a:ext>
            </a:extLst>
          </p:cNvPr>
          <p:cNvGrpSpPr/>
          <p:nvPr/>
        </p:nvGrpSpPr>
        <p:grpSpPr>
          <a:xfrm>
            <a:off x="367664" y="3357312"/>
            <a:ext cx="5091434" cy="872034"/>
            <a:chOff x="302953" y="4787800"/>
            <a:chExt cx="5091434" cy="872034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4622403-F43B-B892-18ED-7E72A3DC923F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Create water pump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maintenance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jobs</a:t>
              </a:r>
              <a:endParaRPr lang="de-DE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Introduce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payment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systems</a:t>
              </a:r>
              <a:endParaRPr lang="de-DE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5" name="Google Shape;11603;p78">
              <a:extLst>
                <a:ext uri="{FF2B5EF4-FFF2-40B4-BE49-F238E27FC236}">
                  <a16:creationId xmlns:a16="http://schemas.microsoft.com/office/drawing/2014/main" id="{EC7F8446-0E34-81CE-24CE-1514BF0FA588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6" name="Google Shape;11604;p78">
                <a:extLst>
                  <a:ext uri="{FF2B5EF4-FFF2-40B4-BE49-F238E27FC236}">
                    <a16:creationId xmlns:a16="http://schemas.microsoft.com/office/drawing/2014/main" id="{7B12E4DB-56B2-C49A-6C17-8C63FD031A55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11605;p78">
                <a:extLst>
                  <a:ext uri="{FF2B5EF4-FFF2-40B4-BE49-F238E27FC236}">
                    <a16:creationId xmlns:a16="http://schemas.microsoft.com/office/drawing/2014/main" id="{E1D96A32-8D44-F069-EF5C-3C6876F20608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606;p78">
                <a:extLst>
                  <a:ext uri="{FF2B5EF4-FFF2-40B4-BE49-F238E27FC236}">
                    <a16:creationId xmlns:a16="http://schemas.microsoft.com/office/drawing/2014/main" id="{F61FF9BD-2DD7-C1E8-9523-978EC09ED4D5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07;p78">
                <a:extLst>
                  <a:ext uri="{FF2B5EF4-FFF2-40B4-BE49-F238E27FC236}">
                    <a16:creationId xmlns:a16="http://schemas.microsoft.com/office/drawing/2014/main" id="{FDD5EB96-9985-42AC-0F2C-E9F2614DDE4B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333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34250" lvl="5" algn="ctr">
              <a:lnSpc>
                <a:spcPct val="200000"/>
              </a:lnSpc>
            </a:pPr>
            <a:r>
              <a:rPr lang="de-DE" sz="3600" dirty="0">
                <a:solidFill>
                  <a:schemeClr val="accent1"/>
                </a:solidFill>
              </a:rPr>
              <a:t>Impact of water pump funders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67492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F7E8EAE-A38F-6284-F0A6-DA2F20F128EB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8E40B3-5C97-E89C-2FCD-81657359FF0B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Funders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249276-A778-DE17-8848-9653BE3F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662617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7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24F22D0-EC75-CF65-8B51-7CC0159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17" y="1797662"/>
            <a:ext cx="6370045" cy="431561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7A9C460-8B67-03DF-3AD0-F454EB5F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25096"/>
            <a:ext cx="6050346" cy="280780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F7E8EAE-A38F-6284-F0A6-DA2F20F128EB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8E40B3-5C97-E89C-2FCD-81657359FF0B}"/>
              </a:ext>
            </a:extLst>
          </p:cNvPr>
          <p:cNvSpPr txBox="1">
            <a:spLocks/>
          </p:cNvSpPr>
          <p:nvPr/>
        </p:nvSpPr>
        <p:spPr>
          <a:xfrm>
            <a:off x="3284068" y="337054"/>
            <a:ext cx="5623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Funders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122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464C3E-BA92-A376-3749-9284EF2C3650}"/>
              </a:ext>
            </a:extLst>
          </p:cNvPr>
          <p:cNvGrpSpPr/>
          <p:nvPr/>
        </p:nvGrpSpPr>
        <p:grpSpPr>
          <a:xfrm>
            <a:off x="2589291" y="1688530"/>
            <a:ext cx="6640291" cy="4169634"/>
            <a:chOff x="7966331" y="529703"/>
            <a:chExt cx="4579860" cy="292892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02A750A-513C-1945-B6B5-28346E9B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331" y="529703"/>
              <a:ext cx="4579860" cy="2928927"/>
            </a:xfrm>
            <a:prstGeom prst="rect">
              <a:avLst/>
            </a:prstGeom>
          </p:spPr>
        </p:pic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CD036A1-E2C3-5F4F-EF53-FB72234645A1}"/>
                </a:ext>
              </a:extLst>
            </p:cNvPr>
            <p:cNvGrpSpPr/>
            <p:nvPr/>
          </p:nvGrpSpPr>
          <p:grpSpPr>
            <a:xfrm>
              <a:off x="10532945" y="1060071"/>
              <a:ext cx="813479" cy="795193"/>
              <a:chOff x="9956800" y="5624944"/>
              <a:chExt cx="1171288" cy="654664"/>
            </a:xfrm>
          </p:grpSpPr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4C5C6EF7-980E-6777-3D72-A9D6C9746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6DCBB3D2-A169-E1BB-C20F-0DE381CE6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8D2A139-74F0-DD6F-6FBA-2789C661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74D78E-243A-386D-041E-EBE820490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1922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464C3E-BA92-A376-3749-9284EF2C3650}"/>
              </a:ext>
            </a:extLst>
          </p:cNvPr>
          <p:cNvGrpSpPr/>
          <p:nvPr/>
        </p:nvGrpSpPr>
        <p:grpSpPr>
          <a:xfrm>
            <a:off x="8749291" y="4265987"/>
            <a:ext cx="3572017" cy="2548889"/>
            <a:chOff x="7966331" y="529703"/>
            <a:chExt cx="4579860" cy="292892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02A750A-513C-1945-B6B5-28346E9B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331" y="529703"/>
              <a:ext cx="4579860" cy="2928927"/>
            </a:xfrm>
            <a:prstGeom prst="rect">
              <a:avLst/>
            </a:prstGeom>
          </p:spPr>
        </p:pic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CD036A1-E2C3-5F4F-EF53-FB72234645A1}"/>
                </a:ext>
              </a:extLst>
            </p:cNvPr>
            <p:cNvGrpSpPr/>
            <p:nvPr/>
          </p:nvGrpSpPr>
          <p:grpSpPr>
            <a:xfrm>
              <a:off x="10532945" y="1060071"/>
              <a:ext cx="813479" cy="795193"/>
              <a:chOff x="9956800" y="5624944"/>
              <a:chExt cx="1171288" cy="654664"/>
            </a:xfrm>
          </p:grpSpPr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4C5C6EF7-980E-6777-3D72-A9D6C9746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6DCBB3D2-A169-E1BB-C20F-0DE381CE6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8D2A139-74F0-DD6F-6FBA-2789C661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74D78E-243A-386D-041E-EBE820490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Grafik 11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1EB0A60-058A-C4F6-D571-1E9F46C24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56" y="1726307"/>
            <a:ext cx="3790088" cy="36100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8FFC5F-949B-792E-DB1C-0FCCD9C28D5E}"/>
              </a:ext>
            </a:extLst>
          </p:cNvPr>
          <p:cNvGrpSpPr/>
          <p:nvPr/>
        </p:nvGrpSpPr>
        <p:grpSpPr>
          <a:xfrm>
            <a:off x="6614964" y="2521371"/>
            <a:ext cx="886335" cy="885862"/>
            <a:chOff x="7181241" y="2543138"/>
            <a:chExt cx="634465" cy="692014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EA0C6CD-D24A-9A49-C06B-1D0CAC14164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241" y="2543139"/>
              <a:ext cx="6319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FD81FBF-5AD1-12F0-CCFE-3DE89F1E9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204" y="2543139"/>
              <a:ext cx="1" cy="6920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97FCF19-510E-2EB6-8092-1664359445EE}"/>
                </a:ext>
              </a:extLst>
            </p:cNvPr>
            <p:cNvCxnSpPr>
              <a:cxnSpLocks/>
            </p:cNvCxnSpPr>
            <p:nvPr/>
          </p:nvCxnSpPr>
          <p:spPr>
            <a:xfrm>
              <a:off x="7183743" y="3231448"/>
              <a:ext cx="6319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F6DAB02-D222-B5D9-B895-44A819A04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7977" y="2543138"/>
              <a:ext cx="1" cy="6920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169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464C3E-BA92-A376-3749-9284EF2C3650}"/>
              </a:ext>
            </a:extLst>
          </p:cNvPr>
          <p:cNvGrpSpPr/>
          <p:nvPr/>
        </p:nvGrpSpPr>
        <p:grpSpPr>
          <a:xfrm>
            <a:off x="8749291" y="4265987"/>
            <a:ext cx="3572017" cy="2548889"/>
            <a:chOff x="7966331" y="529703"/>
            <a:chExt cx="4579860" cy="292892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02A750A-513C-1945-B6B5-28346E9B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331" y="529703"/>
              <a:ext cx="4579860" cy="2928927"/>
            </a:xfrm>
            <a:prstGeom prst="rect">
              <a:avLst/>
            </a:prstGeom>
          </p:spPr>
        </p:pic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CD036A1-E2C3-5F4F-EF53-FB72234645A1}"/>
                </a:ext>
              </a:extLst>
            </p:cNvPr>
            <p:cNvGrpSpPr/>
            <p:nvPr/>
          </p:nvGrpSpPr>
          <p:grpSpPr>
            <a:xfrm>
              <a:off x="10532945" y="1060071"/>
              <a:ext cx="813479" cy="795193"/>
              <a:chOff x="9956800" y="5624944"/>
              <a:chExt cx="1171288" cy="654664"/>
            </a:xfrm>
          </p:grpSpPr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4C5C6EF7-980E-6777-3D72-A9D6C9746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6DCBB3D2-A169-E1BB-C20F-0DE381CE6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8D2A139-74F0-DD6F-6FBA-2789C661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74D78E-243A-386D-041E-EBE820490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Grafik 11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1EB0A60-058A-C4F6-D571-1E9F46C24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50" y="1771574"/>
            <a:ext cx="3790088" cy="36100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8FFC5F-949B-792E-DB1C-0FCCD9C28D5E}"/>
              </a:ext>
            </a:extLst>
          </p:cNvPr>
          <p:cNvGrpSpPr/>
          <p:nvPr/>
        </p:nvGrpSpPr>
        <p:grpSpPr>
          <a:xfrm>
            <a:off x="7140065" y="2543138"/>
            <a:ext cx="886335" cy="885862"/>
            <a:chOff x="7181241" y="2543138"/>
            <a:chExt cx="634465" cy="692014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EA0C6CD-D24A-9A49-C06B-1D0CAC14164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241" y="2543139"/>
              <a:ext cx="6319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FD81FBF-5AD1-12F0-CCFE-3DE89F1E9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204" y="2543139"/>
              <a:ext cx="1" cy="6920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97FCF19-510E-2EB6-8092-1664359445EE}"/>
                </a:ext>
              </a:extLst>
            </p:cNvPr>
            <p:cNvCxnSpPr>
              <a:cxnSpLocks/>
            </p:cNvCxnSpPr>
            <p:nvPr/>
          </p:nvCxnSpPr>
          <p:spPr>
            <a:xfrm>
              <a:off x="7183743" y="3231448"/>
              <a:ext cx="6319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F6DAB02-D222-B5D9-B895-44A819A04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7977" y="2543138"/>
              <a:ext cx="1" cy="6920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5DEE0D24-5E54-E064-5A4B-E2D88CD22D53}"/>
              </a:ext>
            </a:extLst>
          </p:cNvPr>
          <p:cNvSpPr txBox="1"/>
          <p:nvPr/>
        </p:nvSpPr>
        <p:spPr>
          <a:xfrm>
            <a:off x="569495" y="3004130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the east of Tanzania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64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D658EE7-1E25-8E23-A064-CAA913E9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72" y="1771574"/>
            <a:ext cx="3590279" cy="3445448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5C4C3C-1728-4B9F-BFB7-1BCDDD7EEDE2}"/>
              </a:ext>
            </a:extLst>
          </p:cNvPr>
          <p:cNvGrpSpPr/>
          <p:nvPr/>
        </p:nvGrpSpPr>
        <p:grpSpPr>
          <a:xfrm>
            <a:off x="8749291" y="4265987"/>
            <a:ext cx="3572017" cy="2548889"/>
            <a:chOff x="7966331" y="529703"/>
            <a:chExt cx="4579860" cy="2928927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91CDF81-F319-BD71-FB53-963B3C050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331" y="529703"/>
              <a:ext cx="4579860" cy="2928927"/>
            </a:xfrm>
            <a:prstGeom prst="rect">
              <a:avLst/>
            </a:prstGeom>
          </p:spPr>
        </p:pic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F6DC35D-336A-482E-9083-3034DEE9024E}"/>
                </a:ext>
              </a:extLst>
            </p:cNvPr>
            <p:cNvGrpSpPr/>
            <p:nvPr/>
          </p:nvGrpSpPr>
          <p:grpSpPr>
            <a:xfrm>
              <a:off x="10532945" y="1060071"/>
              <a:ext cx="813479" cy="795193"/>
              <a:chOff x="9956800" y="5624944"/>
              <a:chExt cx="1171288" cy="654664"/>
            </a:xfrm>
          </p:grpSpPr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2B62A341-81E4-B2FC-D17D-CFC985F78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03E94231-7095-6EE2-DA0C-BF61866C0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64E17F07-CB6D-D681-591B-03F458B2B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8E7ADD-D61F-31D1-97CD-347AFE33AB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88ADAFC-F781-4035-EC15-76C685AB10A1}"/>
              </a:ext>
            </a:extLst>
          </p:cNvPr>
          <p:cNvSpPr txBox="1"/>
          <p:nvPr/>
        </p:nvSpPr>
        <p:spPr>
          <a:xfrm>
            <a:off x="569495" y="3004130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the east of Tanzania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81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6CDB2807-8BAB-5C55-BD3F-BA20EB2E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el 1">
            <a:extLst>
              <a:ext uri="{FF2B5EF4-FFF2-40B4-BE49-F238E27FC236}">
                <a16:creationId xmlns:a16="http://schemas.microsoft.com/office/drawing/2014/main" id="{B1180216-A799-BFD6-9BB2-9557233A3AE5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Tanzania districts construct natural wells to improve water supply">
            <a:extLst>
              <a:ext uri="{FF2B5EF4-FFF2-40B4-BE49-F238E27FC236}">
                <a16:creationId xmlns:a16="http://schemas.microsoft.com/office/drawing/2014/main" id="{54E629BE-5A0E-7A20-6EC2-051B4E95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5" y="1662617"/>
            <a:ext cx="4663243" cy="37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A7D5020-4AA0-DD9B-77DD-B41CEB283A5B}"/>
              </a:ext>
            </a:extLst>
          </p:cNvPr>
          <p:cNvSpPr txBox="1"/>
          <p:nvPr/>
        </p:nvSpPr>
        <p:spPr>
          <a:xfrm>
            <a:off x="1545880" y="5448741"/>
            <a:ext cx="60975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https://www.water-technology.net</a:t>
            </a:r>
          </a:p>
        </p:txBody>
      </p:sp>
      <p:graphicFrame>
        <p:nvGraphicFramePr>
          <p:cNvPr id="3" name="Tabelle 21">
            <a:extLst>
              <a:ext uri="{FF2B5EF4-FFF2-40B4-BE49-F238E27FC236}">
                <a16:creationId xmlns:a16="http://schemas.microsoft.com/office/drawing/2014/main" id="{3FB9AD56-64AF-D27B-BF3C-C5FEB50A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6696"/>
              </p:ext>
            </p:extLst>
          </p:nvPr>
        </p:nvGraphicFramePr>
        <p:xfrm>
          <a:off x="5331229" y="2480651"/>
          <a:ext cx="5462325" cy="24407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0775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7622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Source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Count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Functioning (%)</a:t>
                      </a: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3354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54.4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1337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36.7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1229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38.7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1045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43.6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773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6CDB2807-8BAB-5C55-BD3F-BA20EB2E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el 1">
            <a:extLst>
              <a:ext uri="{FF2B5EF4-FFF2-40B4-BE49-F238E27FC236}">
                <a16:creationId xmlns:a16="http://schemas.microsoft.com/office/drawing/2014/main" id="{B1180216-A799-BFD6-9BB2-9557233A3AE5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7D5020-4AA0-DD9B-77DD-B41CEB283A5B}"/>
              </a:ext>
            </a:extLst>
          </p:cNvPr>
          <p:cNvSpPr txBox="1"/>
          <p:nvPr/>
        </p:nvSpPr>
        <p:spPr>
          <a:xfrm>
            <a:off x="1545880" y="5448741"/>
            <a:ext cx="60975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https://www.water-technology.net</a:t>
            </a:r>
          </a:p>
        </p:txBody>
      </p:sp>
      <p:graphicFrame>
        <p:nvGraphicFramePr>
          <p:cNvPr id="3" name="Tabelle 21">
            <a:extLst>
              <a:ext uri="{FF2B5EF4-FFF2-40B4-BE49-F238E27FC236}">
                <a16:creationId xmlns:a16="http://schemas.microsoft.com/office/drawing/2014/main" id="{3FB9AD56-64AF-D27B-BF3C-C5FEB50AD81E}"/>
              </a:ext>
            </a:extLst>
          </p:cNvPr>
          <p:cNvGraphicFramePr>
            <a:graphicFrameLocks noGrp="1"/>
          </p:cNvGraphicFramePr>
          <p:nvPr/>
        </p:nvGraphicFramePr>
        <p:xfrm>
          <a:off x="5331229" y="2480651"/>
          <a:ext cx="5462325" cy="24407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0775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7622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Source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Count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Functioning (%)</a:t>
                      </a: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3354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54.4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1337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36.7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1229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38.7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1045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43.6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C64D4EA7-D1FB-08A4-6E70-73995773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2" y="1461420"/>
            <a:ext cx="3448268" cy="39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72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7321927-EEA5-72F7-DF09-AFD6DE4CCCB8}"/>
              </a:ext>
            </a:extLst>
          </p:cNvPr>
          <p:cNvSpPr txBox="1"/>
          <p:nvPr/>
        </p:nvSpPr>
        <p:spPr>
          <a:xfrm>
            <a:off x="569495" y="3429000"/>
            <a:ext cx="45969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wells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" name="Tabelle 21">
            <a:extLst>
              <a:ext uri="{FF2B5EF4-FFF2-40B4-BE49-F238E27FC236}">
                <a16:creationId xmlns:a16="http://schemas.microsoft.com/office/drawing/2014/main" id="{00F8072D-F759-B4F6-9989-772FFEC10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9460"/>
              </p:ext>
            </p:extLst>
          </p:nvPr>
        </p:nvGraphicFramePr>
        <p:xfrm>
          <a:off x="5331229" y="2480651"/>
          <a:ext cx="5462325" cy="24407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0775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7622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Source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Count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Functioning (%)</a:t>
                      </a: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3354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54.4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1337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36.7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1229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38.7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1045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43.6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143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7321927-EEA5-72F7-DF09-AFD6DE4CCCB8}"/>
              </a:ext>
            </a:extLst>
          </p:cNvPr>
          <p:cNvSpPr txBox="1"/>
          <p:nvPr/>
        </p:nvSpPr>
        <p:spPr>
          <a:xfrm>
            <a:off x="569495" y="3429000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wells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Largest funder of water pumps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elle 21">
            <a:extLst>
              <a:ext uri="{FF2B5EF4-FFF2-40B4-BE49-F238E27FC236}">
                <a16:creationId xmlns:a16="http://schemas.microsoft.com/office/drawing/2014/main" id="{7BB3BA77-056F-2D96-CF1E-7B19A3B34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6640"/>
              </p:ext>
            </p:extLst>
          </p:nvPr>
        </p:nvGraphicFramePr>
        <p:xfrm>
          <a:off x="5331229" y="2480651"/>
          <a:ext cx="5462325" cy="24407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0775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7622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Source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Count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Functioning (%)</a:t>
                      </a: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3354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54.4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1337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36.7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1229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38.7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1045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43.6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63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7321927-EEA5-72F7-DF09-AFD6DE4CCCB8}"/>
              </a:ext>
            </a:extLst>
          </p:cNvPr>
          <p:cNvSpPr txBox="1"/>
          <p:nvPr/>
        </p:nvSpPr>
        <p:spPr>
          <a:xfrm>
            <a:off x="569495" y="3429000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wells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Largest funder of water pumps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4DD6A7C-E99F-BDC6-F6AA-9DBDCD05F920}"/>
              </a:ext>
            </a:extLst>
          </p:cNvPr>
          <p:cNvGrpSpPr/>
          <p:nvPr/>
        </p:nvGrpSpPr>
        <p:grpSpPr>
          <a:xfrm>
            <a:off x="556601" y="4587926"/>
            <a:ext cx="5091434" cy="676111"/>
            <a:chOff x="302953" y="4787800"/>
            <a:chExt cx="5091434" cy="676111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9D8195B-0EB7-73D4-2038-2CCA2392456B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Focus on Kilimanjaro region</a:t>
              </a:r>
            </a:p>
          </p:txBody>
        </p:sp>
        <p:grpSp>
          <p:nvGrpSpPr>
            <p:cNvPr id="4" name="Google Shape;11603;p78">
              <a:extLst>
                <a:ext uri="{FF2B5EF4-FFF2-40B4-BE49-F238E27FC236}">
                  <a16:creationId xmlns:a16="http://schemas.microsoft.com/office/drawing/2014/main" id="{ACE0DEF6-E6B6-D09B-4843-997B51740917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5" name="Google Shape;11604;p78">
                <a:extLst>
                  <a:ext uri="{FF2B5EF4-FFF2-40B4-BE49-F238E27FC236}">
                    <a16:creationId xmlns:a16="http://schemas.microsoft.com/office/drawing/2014/main" id="{1E15DD1F-E3CA-22CF-7BD6-6556BA6B32AB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1605;p78">
                <a:extLst>
                  <a:ext uri="{FF2B5EF4-FFF2-40B4-BE49-F238E27FC236}">
                    <a16:creationId xmlns:a16="http://schemas.microsoft.com/office/drawing/2014/main" id="{C712C705-3738-5733-A4F2-2DE4C95ABAEF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06;p78">
                <a:extLst>
                  <a:ext uri="{FF2B5EF4-FFF2-40B4-BE49-F238E27FC236}">
                    <a16:creationId xmlns:a16="http://schemas.microsoft.com/office/drawing/2014/main" id="{1877CB58-658D-4551-F2A8-BEAC579A2B06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607;p78">
                <a:extLst>
                  <a:ext uri="{FF2B5EF4-FFF2-40B4-BE49-F238E27FC236}">
                    <a16:creationId xmlns:a16="http://schemas.microsoft.com/office/drawing/2014/main" id="{35FEBC5C-5B1A-AAA1-B113-01994BA24757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9" name="Tabelle 21">
            <a:extLst>
              <a:ext uri="{FF2B5EF4-FFF2-40B4-BE49-F238E27FC236}">
                <a16:creationId xmlns:a16="http://schemas.microsoft.com/office/drawing/2014/main" id="{D4266DD6-696B-BC38-3B64-86B22BAFE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6640"/>
              </p:ext>
            </p:extLst>
          </p:nvPr>
        </p:nvGraphicFramePr>
        <p:xfrm>
          <a:off x="5331229" y="2480651"/>
          <a:ext cx="5462325" cy="24407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0775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7622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Source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Count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Functioning (%)</a:t>
                      </a: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3354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54.4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1337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36.7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1229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38.7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1045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43.6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>
                <a:solidFill>
                  <a:schemeClr val="accent1"/>
                </a:solidFill>
              </a:rPr>
              <a:t>Findings</a:t>
            </a:r>
            <a:endParaRPr lang="de-DE" sz="24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991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8B355E48-DD32-807A-FBA0-D2820CAF077E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7321927-EEA5-72F7-DF09-AFD6DE4CCCB8}"/>
              </a:ext>
            </a:extLst>
          </p:cNvPr>
          <p:cNvSpPr txBox="1"/>
          <p:nvPr/>
        </p:nvSpPr>
        <p:spPr>
          <a:xfrm>
            <a:off x="569495" y="3429000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wells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Largest funder of water pumps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86332-AFDE-46DF-1B0F-5A690B2D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40" y="446011"/>
            <a:ext cx="825842" cy="9302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9371B56-5C5F-08D0-5E9B-DE8081F4E9BC}"/>
              </a:ext>
            </a:extLst>
          </p:cNvPr>
          <p:cNvSpPr txBox="1">
            <a:spLocks/>
          </p:cNvSpPr>
          <p:nvPr/>
        </p:nvSpPr>
        <p:spPr>
          <a:xfrm>
            <a:off x="33251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Government of Tanzania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4DD6A7C-E99F-BDC6-F6AA-9DBDCD05F920}"/>
              </a:ext>
            </a:extLst>
          </p:cNvPr>
          <p:cNvGrpSpPr/>
          <p:nvPr/>
        </p:nvGrpSpPr>
        <p:grpSpPr>
          <a:xfrm>
            <a:off x="556601" y="4587926"/>
            <a:ext cx="5091434" cy="872034"/>
            <a:chOff x="302953" y="4787800"/>
            <a:chExt cx="5091434" cy="872034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9D8195B-0EB7-73D4-2038-2CCA2392456B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Focus on Kilimanjaro region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water resources of Kilimanjaro</a:t>
              </a:r>
            </a:p>
          </p:txBody>
        </p:sp>
        <p:grpSp>
          <p:nvGrpSpPr>
            <p:cNvPr id="4" name="Google Shape;11603;p78">
              <a:extLst>
                <a:ext uri="{FF2B5EF4-FFF2-40B4-BE49-F238E27FC236}">
                  <a16:creationId xmlns:a16="http://schemas.microsoft.com/office/drawing/2014/main" id="{ACE0DEF6-E6B6-D09B-4843-997B51740917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5" name="Google Shape;11604;p78">
                <a:extLst>
                  <a:ext uri="{FF2B5EF4-FFF2-40B4-BE49-F238E27FC236}">
                    <a16:creationId xmlns:a16="http://schemas.microsoft.com/office/drawing/2014/main" id="{1E15DD1F-E3CA-22CF-7BD6-6556BA6B32AB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1605;p78">
                <a:extLst>
                  <a:ext uri="{FF2B5EF4-FFF2-40B4-BE49-F238E27FC236}">
                    <a16:creationId xmlns:a16="http://schemas.microsoft.com/office/drawing/2014/main" id="{C712C705-3738-5733-A4F2-2DE4C95ABAEF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06;p78">
                <a:extLst>
                  <a:ext uri="{FF2B5EF4-FFF2-40B4-BE49-F238E27FC236}">
                    <a16:creationId xmlns:a16="http://schemas.microsoft.com/office/drawing/2014/main" id="{1877CB58-658D-4551-F2A8-BEAC579A2B06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607;p78">
                <a:extLst>
                  <a:ext uri="{FF2B5EF4-FFF2-40B4-BE49-F238E27FC236}">
                    <a16:creationId xmlns:a16="http://schemas.microsoft.com/office/drawing/2014/main" id="{35FEBC5C-5B1A-AAA1-B113-01994BA24757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9" name="Tabelle 21">
            <a:extLst>
              <a:ext uri="{FF2B5EF4-FFF2-40B4-BE49-F238E27FC236}">
                <a16:creationId xmlns:a16="http://schemas.microsoft.com/office/drawing/2014/main" id="{734885F1-0F42-8035-AC6F-5DB531D2D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6640"/>
              </p:ext>
            </p:extLst>
          </p:nvPr>
        </p:nvGraphicFramePr>
        <p:xfrm>
          <a:off x="5331229" y="2480651"/>
          <a:ext cx="5462325" cy="24407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0775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1820775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7622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Source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Count</a:t>
                      </a:r>
                      <a:endParaRPr lang="en-US" sz="1800" b="1" dirty="0"/>
                    </a:p>
                  </a:txBody>
                  <a:tcPr marT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Functioning (%)</a:t>
                      </a: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3354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54.4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1337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36.7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1229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38.7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1045</a:t>
                      </a:r>
                      <a:endParaRPr lang="en-US" sz="1600" b="0" dirty="0"/>
                    </a:p>
                  </a:txBody>
                  <a:tcPr marT="108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43.6</a:t>
                      </a:r>
                      <a:endParaRPr lang="en-US" sz="1600" b="0" dirty="0"/>
                    </a:p>
                  </a:txBody>
                  <a:tcPr marT="108000" marB="72000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1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CFE10DB-D8BE-C9ED-0434-6CDD452B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92" y="3955108"/>
            <a:ext cx="2459180" cy="2342369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970DD4F-99BA-C3A1-731F-4388AD65808E}"/>
              </a:ext>
            </a:extLst>
          </p:cNvPr>
          <p:cNvGrpSpPr/>
          <p:nvPr/>
        </p:nvGrpSpPr>
        <p:grpSpPr>
          <a:xfrm>
            <a:off x="9393383" y="4095717"/>
            <a:ext cx="773434" cy="605591"/>
            <a:chOff x="9956800" y="5624944"/>
            <a:chExt cx="1171288" cy="654664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9D20EFD-639F-0A89-0D88-9B306C200CA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5624945"/>
              <a:ext cx="11666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836A7EF-CA45-6150-BF5D-801737B259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23469" y="5624945"/>
              <a:ext cx="2" cy="6546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9472E83-3B04-B886-0A35-75FDA04A96D4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19" y="6276104"/>
              <a:ext cx="11666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896FE33-C0E4-2347-94DA-F8812F0242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9235" y="5624944"/>
              <a:ext cx="2" cy="6546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FA117E-CB6A-6E54-76B1-4290E71E7290}"/>
              </a:ext>
            </a:extLst>
          </p:cNvPr>
          <p:cNvGrpSpPr>
            <a:grpSpLocks noChangeAspect="1"/>
          </p:cNvGrpSpPr>
          <p:nvPr/>
        </p:nvGrpSpPr>
        <p:grpSpPr>
          <a:xfrm>
            <a:off x="3446167" y="1787242"/>
            <a:ext cx="6465259" cy="4070923"/>
            <a:chOff x="2540071" y="1181986"/>
            <a:chExt cx="7160800" cy="4296480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382D36E-CDF3-C046-B91F-4AB3DA5E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71" y="1181986"/>
              <a:ext cx="7160800" cy="4296480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69929B6-ED9E-64C9-76AE-FCC4D3D0604E}"/>
                </a:ext>
              </a:extLst>
            </p:cNvPr>
            <p:cNvGrpSpPr/>
            <p:nvPr/>
          </p:nvGrpSpPr>
          <p:grpSpPr>
            <a:xfrm>
              <a:off x="4476399" y="1343700"/>
              <a:ext cx="1684256" cy="1030045"/>
              <a:chOff x="9956800" y="5624944"/>
              <a:chExt cx="1171288" cy="654664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4F277600-6400-D809-BFC0-9E3F738D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985B56C-E560-4061-85C7-F53D5A4FC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CD10C7A-45DD-E24E-FE71-39185B043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41EA86FE-7F04-348C-18D9-54AD808DCE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BCC990-4AF0-FDA8-7DC3-57C3D7117A22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024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CFE10DB-D8BE-C9ED-0434-6CDD452B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87" y="1784001"/>
            <a:ext cx="3790088" cy="3610059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970DD4F-99BA-C3A1-731F-4388AD65808E}"/>
              </a:ext>
            </a:extLst>
          </p:cNvPr>
          <p:cNvGrpSpPr/>
          <p:nvPr/>
        </p:nvGrpSpPr>
        <p:grpSpPr>
          <a:xfrm>
            <a:off x="5477165" y="2039999"/>
            <a:ext cx="1145307" cy="887928"/>
            <a:chOff x="9956800" y="5624944"/>
            <a:chExt cx="1171288" cy="654664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9D20EFD-639F-0A89-0D88-9B306C200CA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5624945"/>
              <a:ext cx="11666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836A7EF-CA45-6150-BF5D-801737B259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23469" y="5624945"/>
              <a:ext cx="2" cy="6546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9472E83-3B04-B886-0A35-75FDA04A96D4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19" y="6276104"/>
              <a:ext cx="11666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896FE33-C0E4-2347-94DA-F8812F0242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9235" y="5624944"/>
              <a:ext cx="2" cy="6546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FA117E-CB6A-6E54-76B1-4290E71E7290}"/>
              </a:ext>
            </a:extLst>
          </p:cNvPr>
          <p:cNvGrpSpPr>
            <a:grpSpLocks noChangeAspect="1"/>
          </p:cNvGrpSpPr>
          <p:nvPr/>
        </p:nvGrpSpPr>
        <p:grpSpPr>
          <a:xfrm>
            <a:off x="8342686" y="4257967"/>
            <a:ext cx="4129256" cy="2600033"/>
            <a:chOff x="2540071" y="1181986"/>
            <a:chExt cx="7160800" cy="4296480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382D36E-CDF3-C046-B91F-4AB3DA5E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71" y="1181986"/>
              <a:ext cx="7160800" cy="4296480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69929B6-ED9E-64C9-76AE-FCC4D3D0604E}"/>
                </a:ext>
              </a:extLst>
            </p:cNvPr>
            <p:cNvGrpSpPr/>
            <p:nvPr/>
          </p:nvGrpSpPr>
          <p:grpSpPr>
            <a:xfrm>
              <a:off x="4476399" y="1343700"/>
              <a:ext cx="1684256" cy="1030045"/>
              <a:chOff x="9956800" y="5624944"/>
              <a:chExt cx="1171288" cy="654664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4F277600-6400-D809-BFC0-9E3F738D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985B56C-E560-4061-85C7-F53D5A4FC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CD10C7A-45DD-E24E-FE71-39185B043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41EA86FE-7F04-348C-18D9-54AD808DCE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89E291-C52B-4A3B-1625-181D3B665546}"/>
              </a:ext>
            </a:extLst>
          </p:cNvPr>
          <p:cNvSpPr txBox="1"/>
          <p:nvPr/>
        </p:nvSpPr>
        <p:spPr>
          <a:xfrm>
            <a:off x="556601" y="3217863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C92F630-C346-2EF9-AE46-E96810C56EFE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23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49BFDE8-712D-223D-9204-DAEEEFEAE369}"/>
              </a:ext>
            </a:extLst>
          </p:cNvPr>
          <p:cNvGrpSpPr/>
          <p:nvPr/>
        </p:nvGrpSpPr>
        <p:grpSpPr>
          <a:xfrm>
            <a:off x="3362036" y="1690255"/>
            <a:ext cx="7084466" cy="4235472"/>
            <a:chOff x="3848091" y="1483994"/>
            <a:chExt cx="7591434" cy="4554861"/>
          </a:xfrm>
        </p:grpSpPr>
        <p:pic>
          <p:nvPicPr>
            <p:cNvPr id="49" name="Grafik 4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3064BBA-D9EC-506C-8F4F-D9609F34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E73DDB-5B18-7427-93A7-073FFF140A10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5F6C619-4B6B-4EC7-4319-88C5B3969CFC}"/>
              </a:ext>
            </a:extLst>
          </p:cNvPr>
          <p:cNvCxnSpPr>
            <a:cxnSpLocks/>
          </p:cNvCxnSpPr>
          <p:nvPr/>
        </p:nvCxnSpPr>
        <p:spPr>
          <a:xfrm>
            <a:off x="5582795" y="1894606"/>
            <a:ext cx="15146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F6ECEAE-638F-D7C6-4951-ED5FD6354B48}"/>
              </a:ext>
            </a:extLst>
          </p:cNvPr>
          <p:cNvCxnSpPr>
            <a:cxnSpLocks/>
          </p:cNvCxnSpPr>
          <p:nvPr/>
        </p:nvCxnSpPr>
        <p:spPr>
          <a:xfrm flipH="1" flipV="1">
            <a:off x="7088223" y="1894606"/>
            <a:ext cx="3" cy="975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C24DBD0-209A-2208-C41D-1D4FE23604FE}"/>
              </a:ext>
            </a:extLst>
          </p:cNvPr>
          <p:cNvCxnSpPr>
            <a:cxnSpLocks/>
          </p:cNvCxnSpPr>
          <p:nvPr/>
        </p:nvCxnSpPr>
        <p:spPr>
          <a:xfrm>
            <a:off x="5579556" y="2865351"/>
            <a:ext cx="15146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AF77DD7-24DA-E940-7524-090A8F99E8A6}"/>
              </a:ext>
            </a:extLst>
          </p:cNvPr>
          <p:cNvCxnSpPr>
            <a:cxnSpLocks/>
          </p:cNvCxnSpPr>
          <p:nvPr/>
        </p:nvCxnSpPr>
        <p:spPr>
          <a:xfrm flipH="1" flipV="1">
            <a:off x="5589703" y="1894605"/>
            <a:ext cx="3" cy="975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516D77-4226-0834-98DC-3D09C5C18669}"/>
              </a:ext>
            </a:extLst>
          </p:cNvPr>
          <p:cNvGrpSpPr>
            <a:grpSpLocks noChangeAspect="1"/>
          </p:cNvGrpSpPr>
          <p:nvPr/>
        </p:nvGrpSpPr>
        <p:grpSpPr>
          <a:xfrm>
            <a:off x="8342686" y="4257967"/>
            <a:ext cx="4129256" cy="2600033"/>
            <a:chOff x="2540071" y="1181986"/>
            <a:chExt cx="7160800" cy="429648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0A1025B-45E8-725C-DAC6-009A633D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71" y="1181986"/>
              <a:ext cx="7160800" cy="4296480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F8CA63F-9EFC-4A66-B4B0-CCA05E719EF4}"/>
                </a:ext>
              </a:extLst>
            </p:cNvPr>
            <p:cNvGrpSpPr/>
            <p:nvPr/>
          </p:nvGrpSpPr>
          <p:grpSpPr>
            <a:xfrm>
              <a:off x="4476399" y="1343700"/>
              <a:ext cx="1684256" cy="1030045"/>
              <a:chOff x="9956800" y="5624944"/>
              <a:chExt cx="1171288" cy="654664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9FE12C9-17BE-EB3D-4723-24AD22456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E9D15B9-4374-5DE7-21E5-1FD202074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7979C066-5FD5-ADE2-286D-0F9D3D19B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181DD9D-0EE0-8463-8BFC-CB129337EF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87D34787-F4E4-4024-1BA6-E8A22B93CDF1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386E97-31FE-71F9-3DEF-4F3D8ACCD04C}"/>
              </a:ext>
            </a:extLst>
          </p:cNvPr>
          <p:cNvSpPr txBox="1"/>
          <p:nvPr/>
        </p:nvSpPr>
        <p:spPr>
          <a:xfrm>
            <a:off x="556601" y="2801407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</p:txBody>
      </p:sp>
    </p:spTree>
    <p:extLst>
      <p:ext uri="{BB962C8B-B14F-4D97-AF65-F5344CB8AC3E}">
        <p14:creationId xmlns:p14="http://schemas.microsoft.com/office/powerpoint/2010/main" val="25853755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49BFDE8-712D-223D-9204-DAEEEFEAE369}"/>
              </a:ext>
            </a:extLst>
          </p:cNvPr>
          <p:cNvGrpSpPr/>
          <p:nvPr/>
        </p:nvGrpSpPr>
        <p:grpSpPr>
          <a:xfrm>
            <a:off x="3362036" y="1690255"/>
            <a:ext cx="7084466" cy="4235472"/>
            <a:chOff x="3848091" y="1483994"/>
            <a:chExt cx="7591434" cy="4554861"/>
          </a:xfrm>
        </p:grpSpPr>
        <p:pic>
          <p:nvPicPr>
            <p:cNvPr id="49" name="Grafik 4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3064BBA-D9EC-506C-8F4F-D9609F34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E73DDB-5B18-7427-93A7-073FFF140A10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5F6C619-4B6B-4EC7-4319-88C5B3969CFC}"/>
              </a:ext>
            </a:extLst>
          </p:cNvPr>
          <p:cNvCxnSpPr>
            <a:cxnSpLocks/>
          </p:cNvCxnSpPr>
          <p:nvPr/>
        </p:nvCxnSpPr>
        <p:spPr>
          <a:xfrm>
            <a:off x="5582795" y="1894606"/>
            <a:ext cx="15146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F6ECEAE-638F-D7C6-4951-ED5FD6354B48}"/>
              </a:ext>
            </a:extLst>
          </p:cNvPr>
          <p:cNvCxnSpPr>
            <a:cxnSpLocks/>
          </p:cNvCxnSpPr>
          <p:nvPr/>
        </p:nvCxnSpPr>
        <p:spPr>
          <a:xfrm flipH="1" flipV="1">
            <a:off x="7088223" y="1894606"/>
            <a:ext cx="3" cy="975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C24DBD0-209A-2208-C41D-1D4FE23604FE}"/>
              </a:ext>
            </a:extLst>
          </p:cNvPr>
          <p:cNvCxnSpPr>
            <a:cxnSpLocks/>
          </p:cNvCxnSpPr>
          <p:nvPr/>
        </p:nvCxnSpPr>
        <p:spPr>
          <a:xfrm>
            <a:off x="5579556" y="2865351"/>
            <a:ext cx="15146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AF77DD7-24DA-E940-7524-090A8F99E8A6}"/>
              </a:ext>
            </a:extLst>
          </p:cNvPr>
          <p:cNvCxnSpPr>
            <a:cxnSpLocks/>
          </p:cNvCxnSpPr>
          <p:nvPr/>
        </p:nvCxnSpPr>
        <p:spPr>
          <a:xfrm flipH="1" flipV="1">
            <a:off x="5589703" y="1894605"/>
            <a:ext cx="3" cy="975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516D77-4226-0834-98DC-3D09C5C18669}"/>
              </a:ext>
            </a:extLst>
          </p:cNvPr>
          <p:cNvGrpSpPr>
            <a:grpSpLocks noChangeAspect="1"/>
          </p:cNvGrpSpPr>
          <p:nvPr/>
        </p:nvGrpSpPr>
        <p:grpSpPr>
          <a:xfrm>
            <a:off x="8342686" y="4257967"/>
            <a:ext cx="4129256" cy="2600033"/>
            <a:chOff x="2540071" y="1181986"/>
            <a:chExt cx="7160800" cy="429648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0A1025B-45E8-725C-DAC6-009A633D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71" y="1181986"/>
              <a:ext cx="7160800" cy="4296480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F8CA63F-9EFC-4A66-B4B0-CCA05E719EF4}"/>
                </a:ext>
              </a:extLst>
            </p:cNvPr>
            <p:cNvGrpSpPr/>
            <p:nvPr/>
          </p:nvGrpSpPr>
          <p:grpSpPr>
            <a:xfrm>
              <a:off x="4476399" y="1343700"/>
              <a:ext cx="1684256" cy="1030045"/>
              <a:chOff x="9956800" y="5624944"/>
              <a:chExt cx="1171288" cy="654664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9FE12C9-17BE-EB3D-4723-24AD22456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E9D15B9-4374-5DE7-21E5-1FD202074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7979C066-5FD5-ADE2-286D-0F9D3D19B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181DD9D-0EE0-8463-8BFC-CB129337EF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itel 1">
            <a:extLst>
              <a:ext uri="{FF2B5EF4-FFF2-40B4-BE49-F238E27FC236}">
                <a16:creationId xmlns:a16="http://schemas.microsoft.com/office/drawing/2014/main" id="{1E9BECE0-57E9-6CC6-99E3-64E986627D64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EF2608-2017-221C-A5B4-9DC815070EA3}"/>
              </a:ext>
            </a:extLst>
          </p:cNvPr>
          <p:cNvSpPr txBox="1"/>
          <p:nvPr/>
        </p:nvSpPr>
        <p:spPr>
          <a:xfrm>
            <a:off x="556601" y="2801407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Waterpoints less affected by dryness</a:t>
            </a:r>
          </a:p>
        </p:txBody>
      </p:sp>
    </p:spTree>
    <p:extLst>
      <p:ext uri="{BB962C8B-B14F-4D97-AF65-F5344CB8AC3E}">
        <p14:creationId xmlns:p14="http://schemas.microsoft.com/office/powerpoint/2010/main" val="2550626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3025FA3C-C412-D309-C4A3-1CB87F1E8B76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elle 21">
            <a:extLst>
              <a:ext uri="{FF2B5EF4-FFF2-40B4-BE49-F238E27FC236}">
                <a16:creationId xmlns:a16="http://schemas.microsoft.com/office/drawing/2014/main" id="{C36470F8-C2B3-7EB4-0724-9711ABB99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98234"/>
              </p:ext>
            </p:extLst>
          </p:nvPr>
        </p:nvGraphicFramePr>
        <p:xfrm>
          <a:off x="5520301" y="2229968"/>
          <a:ext cx="5219525" cy="24304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0766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013922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2144837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Source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Count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Functioning (in %)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1484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48.3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317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64.7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</a:t>
                      </a:r>
                      <a:r>
                        <a:rPr lang="en-US" sz="1600" b="0" dirty="0"/>
                        <a:t>orehole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114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57.0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Rainwater Harv.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112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56.2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2FAC3C-2A4B-8F3E-D4C7-47FD7338B85F}"/>
              </a:ext>
            </a:extLst>
          </p:cNvPr>
          <p:cNvSpPr txBox="1"/>
          <p:nvPr/>
        </p:nvSpPr>
        <p:spPr>
          <a:xfrm>
            <a:off x="556601" y="2801407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Waterpoints less affected by dryness</a:t>
            </a:r>
          </a:p>
        </p:txBody>
      </p:sp>
    </p:spTree>
    <p:extLst>
      <p:ext uri="{BB962C8B-B14F-4D97-AF65-F5344CB8AC3E}">
        <p14:creationId xmlns:p14="http://schemas.microsoft.com/office/powerpoint/2010/main" val="4017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3025FA3C-C412-D309-C4A3-1CB87F1E8B76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538DE6-1B1D-4CA1-F0C3-AA9CDB2ED021}"/>
              </a:ext>
            </a:extLst>
          </p:cNvPr>
          <p:cNvSpPr txBox="1"/>
          <p:nvPr/>
        </p:nvSpPr>
        <p:spPr>
          <a:xfrm>
            <a:off x="556601" y="2801407"/>
            <a:ext cx="459693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Waterpoints less affected by dryness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funded shallow wells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elle 21">
            <a:extLst>
              <a:ext uri="{FF2B5EF4-FFF2-40B4-BE49-F238E27FC236}">
                <a16:creationId xmlns:a16="http://schemas.microsoft.com/office/drawing/2014/main" id="{A84911F5-143C-E730-B520-C793F085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52445"/>
              </p:ext>
            </p:extLst>
          </p:nvPr>
        </p:nvGraphicFramePr>
        <p:xfrm>
          <a:off x="5520301" y="2229968"/>
          <a:ext cx="5219525" cy="24304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0766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013922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2144837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Source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Count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Functioning (in %)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Shallow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1484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48.3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317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64.7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</a:t>
                      </a:r>
                      <a:r>
                        <a:rPr lang="en-US" sz="1600" b="0" dirty="0"/>
                        <a:t>orehole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114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57.0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486082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Rainwater Harv.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112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56.2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018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FCA7C58-FBCF-5B90-DE53-C6B01A5EB3C9}"/>
              </a:ext>
            </a:extLst>
          </p:cNvPr>
          <p:cNvGrpSpPr/>
          <p:nvPr/>
        </p:nvGrpSpPr>
        <p:grpSpPr>
          <a:xfrm>
            <a:off x="556601" y="4014586"/>
            <a:ext cx="5091434" cy="676111"/>
            <a:chOff x="302953" y="4787800"/>
            <a:chExt cx="5091434" cy="676111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06DC138-B1A2-3106-BFAF-6FA1AEBCA733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Cooperate more closely with Hesawa</a:t>
              </a:r>
            </a:p>
          </p:txBody>
        </p:sp>
        <p:grpSp>
          <p:nvGrpSpPr>
            <p:cNvPr id="37" name="Google Shape;11603;p78">
              <a:extLst>
                <a:ext uri="{FF2B5EF4-FFF2-40B4-BE49-F238E27FC236}">
                  <a16:creationId xmlns:a16="http://schemas.microsoft.com/office/drawing/2014/main" id="{C68312B7-0E50-6B16-2362-6B0F29A0D13B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43" name="Google Shape;11604;p78">
                <a:extLst>
                  <a:ext uri="{FF2B5EF4-FFF2-40B4-BE49-F238E27FC236}">
                    <a16:creationId xmlns:a16="http://schemas.microsoft.com/office/drawing/2014/main" id="{08C58ADB-CDAE-C056-AB64-377A02456EBC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11605;p78">
                <a:extLst>
                  <a:ext uri="{FF2B5EF4-FFF2-40B4-BE49-F238E27FC236}">
                    <a16:creationId xmlns:a16="http://schemas.microsoft.com/office/drawing/2014/main" id="{1DF03ADA-7DB2-EB97-B663-24D1BB0B07B1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606;p78">
                <a:extLst>
                  <a:ext uri="{FF2B5EF4-FFF2-40B4-BE49-F238E27FC236}">
                    <a16:creationId xmlns:a16="http://schemas.microsoft.com/office/drawing/2014/main" id="{A9DFCDF8-F67B-94FF-99C1-034373A80B15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607;p78">
                <a:extLst>
                  <a:ext uri="{FF2B5EF4-FFF2-40B4-BE49-F238E27FC236}">
                    <a16:creationId xmlns:a16="http://schemas.microsoft.com/office/drawing/2014/main" id="{879ABE91-B27B-7EC7-A64E-612ECB49648F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EA211AB3-07FA-4455-2DF1-B7A11BB54C1D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F1DCFF-C56B-DBE7-56F6-9D86FD1F3947}"/>
              </a:ext>
            </a:extLst>
          </p:cNvPr>
          <p:cNvSpPr txBox="1"/>
          <p:nvPr/>
        </p:nvSpPr>
        <p:spPr>
          <a:xfrm>
            <a:off x="556601" y="1896057"/>
            <a:ext cx="459693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Waterpoints less affected by dryness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funded shallow wells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264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7B0E89C6-6941-D41D-BCD7-86F2A71339CC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FCA7C58-FBCF-5B90-DE53-C6B01A5EB3C9}"/>
              </a:ext>
            </a:extLst>
          </p:cNvPr>
          <p:cNvGrpSpPr/>
          <p:nvPr/>
        </p:nvGrpSpPr>
        <p:grpSpPr>
          <a:xfrm>
            <a:off x="556601" y="4014586"/>
            <a:ext cx="5091434" cy="872034"/>
            <a:chOff x="302953" y="4787800"/>
            <a:chExt cx="5091434" cy="872034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06DC138-B1A2-3106-BFAF-6FA1AEBCA733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Cooperate more closely with Hesawa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Measure groundwater levels</a:t>
              </a:r>
            </a:p>
          </p:txBody>
        </p:sp>
        <p:grpSp>
          <p:nvGrpSpPr>
            <p:cNvPr id="37" name="Google Shape;11603;p78">
              <a:extLst>
                <a:ext uri="{FF2B5EF4-FFF2-40B4-BE49-F238E27FC236}">
                  <a16:creationId xmlns:a16="http://schemas.microsoft.com/office/drawing/2014/main" id="{C68312B7-0E50-6B16-2362-6B0F29A0D13B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43" name="Google Shape;11604;p78">
                <a:extLst>
                  <a:ext uri="{FF2B5EF4-FFF2-40B4-BE49-F238E27FC236}">
                    <a16:creationId xmlns:a16="http://schemas.microsoft.com/office/drawing/2014/main" id="{08C58ADB-CDAE-C056-AB64-377A02456EBC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11605;p78">
                <a:extLst>
                  <a:ext uri="{FF2B5EF4-FFF2-40B4-BE49-F238E27FC236}">
                    <a16:creationId xmlns:a16="http://schemas.microsoft.com/office/drawing/2014/main" id="{1DF03ADA-7DB2-EB97-B663-24D1BB0B07B1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606;p78">
                <a:extLst>
                  <a:ext uri="{FF2B5EF4-FFF2-40B4-BE49-F238E27FC236}">
                    <a16:creationId xmlns:a16="http://schemas.microsoft.com/office/drawing/2014/main" id="{A9DFCDF8-F67B-94FF-99C1-034373A80B15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607;p78">
                <a:extLst>
                  <a:ext uri="{FF2B5EF4-FFF2-40B4-BE49-F238E27FC236}">
                    <a16:creationId xmlns:a16="http://schemas.microsoft.com/office/drawing/2014/main" id="{879ABE91-B27B-7EC7-A64E-612ECB49648F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EA211AB3-07FA-4455-2DF1-B7A11BB54C1D}"/>
              </a:ext>
            </a:extLst>
          </p:cNvPr>
          <p:cNvSpPr txBox="1">
            <a:spLocks/>
          </p:cNvSpPr>
          <p:nvPr/>
        </p:nvSpPr>
        <p:spPr>
          <a:xfrm>
            <a:off x="1117601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Hesawa – Health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6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Sanitation</a:t>
            </a:r>
            <a:r>
              <a:rPr lang="de-DE" sz="3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Water</a:t>
            </a:r>
            <a:endParaRPr lang="en-US" sz="36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F1DCFF-C56B-DBE7-56F6-9D86FD1F3947}"/>
              </a:ext>
            </a:extLst>
          </p:cNvPr>
          <p:cNvSpPr txBox="1"/>
          <p:nvPr/>
        </p:nvSpPr>
        <p:spPr>
          <a:xfrm>
            <a:off x="556601" y="1896057"/>
            <a:ext cx="459693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Predominantly active in densely populated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Waterpoints less affected by dryness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funded shallow wells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08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0F1EE48-38F0-02AD-52B9-06809ED62B42}"/>
              </a:ext>
            </a:extLst>
          </p:cNvPr>
          <p:cNvGrpSpPr/>
          <p:nvPr/>
        </p:nvGrpSpPr>
        <p:grpSpPr>
          <a:xfrm>
            <a:off x="5310909" y="1836647"/>
            <a:ext cx="3972425" cy="3892208"/>
            <a:chOff x="8975067" y="3636761"/>
            <a:chExt cx="2459180" cy="2342369"/>
          </a:xfrm>
        </p:grpSpPr>
        <p:pic>
          <p:nvPicPr>
            <p:cNvPr id="34" name="Grafik 33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7F0BBC1-E0AF-7B40-7F30-53FD5BA2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067" y="3636761"/>
              <a:ext cx="2459180" cy="2342369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A4D59F9-C7AE-3238-9C33-4C2798088B84}"/>
                </a:ext>
              </a:extLst>
            </p:cNvPr>
            <p:cNvGrpSpPr/>
            <p:nvPr/>
          </p:nvGrpSpPr>
          <p:grpSpPr>
            <a:xfrm>
              <a:off x="9941427" y="5362985"/>
              <a:ext cx="526460" cy="380264"/>
              <a:chOff x="9956800" y="5624944"/>
              <a:chExt cx="1171288" cy="654664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EFCBEC30-DAB4-8AB9-0B2E-9F87BA498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B415399-45D6-8DF0-CFC6-A5DFB3C47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305D03E0-1DC2-2BCB-92A7-EC3F38ED3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EB8878CB-9574-07A6-4A3B-73D2A6E7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280439-776A-CDBA-F14B-5347CF194CB2}"/>
              </a:ext>
            </a:extLst>
          </p:cNvPr>
          <p:cNvGrpSpPr/>
          <p:nvPr/>
        </p:nvGrpSpPr>
        <p:grpSpPr>
          <a:xfrm>
            <a:off x="8913091" y="4427774"/>
            <a:ext cx="3537525" cy="2342369"/>
            <a:chOff x="2222763" y="1979624"/>
            <a:chExt cx="7160800" cy="429648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4F22D0-EC75-CF65-8B51-7CC01590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3" y="1979624"/>
              <a:ext cx="7160800" cy="4296480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A49BA15-6E75-37F6-22BA-2A3F7C360B87}"/>
                </a:ext>
              </a:extLst>
            </p:cNvPr>
            <p:cNvGrpSpPr/>
            <p:nvPr/>
          </p:nvGrpSpPr>
          <p:grpSpPr>
            <a:xfrm>
              <a:off x="4506920" y="4876800"/>
              <a:ext cx="2208337" cy="1128590"/>
              <a:chOff x="9966259" y="5624944"/>
              <a:chExt cx="1157212" cy="654664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id="{586EE938-A5F6-E31D-8488-09E1D1813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9237" y="5624945"/>
                <a:ext cx="11542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301113DE-3583-6AC7-B534-6F59F76D4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7FA6764-5AD2-8A36-4526-C0038979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259" y="6276104"/>
                <a:ext cx="115721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87816A2-8F9C-2CDB-6691-329DF41A3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69237" y="5624944"/>
                <a:ext cx="0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9DBC36E-6D4B-5F4F-56A0-1205DBB38124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650C5B3-9A7B-F3DC-CD58-1DB0CE770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D56950-FB55-C6FD-1602-C419E2381D2E}"/>
              </a:ext>
            </a:extLst>
          </p:cNvPr>
          <p:cNvSpPr/>
          <p:nvPr/>
        </p:nvSpPr>
        <p:spPr>
          <a:xfrm rot="5400000">
            <a:off x="6049821" y="-2382984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0">
            <a:extLst>
              <a:ext uri="{FF2B5EF4-FFF2-40B4-BE49-F238E27FC236}">
                <a16:creationId xmlns:a16="http://schemas.microsoft.com/office/drawing/2014/main" id="{E7E1310A-FB98-C0DC-3057-77AFBF54E2F9}"/>
              </a:ext>
            </a:extLst>
          </p:cNvPr>
          <p:cNvSpPr txBox="1">
            <a:spLocks/>
          </p:cNvSpPr>
          <p:nvPr/>
        </p:nvSpPr>
        <p:spPr>
          <a:xfrm>
            <a:off x="1524000" y="46183"/>
            <a:ext cx="9144000" cy="84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Table of Contents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38B7EC-239E-D20E-2A16-118CC02EB275}"/>
              </a:ext>
            </a:extLst>
          </p:cNvPr>
          <p:cNvSpPr txBox="1"/>
          <p:nvPr/>
        </p:nvSpPr>
        <p:spPr>
          <a:xfrm>
            <a:off x="905164" y="1902687"/>
            <a:ext cx="88946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Project Goals and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>
                <a:solidFill>
                  <a:schemeClr val="accent1"/>
                </a:solidFill>
              </a:rPr>
              <a:t>Findings</a:t>
            </a:r>
            <a:endParaRPr lang="de-DE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accent1"/>
                </a:solidFill>
              </a:rPr>
              <a:t>Strategy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05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0F1EE48-38F0-02AD-52B9-06809ED62B42}"/>
              </a:ext>
            </a:extLst>
          </p:cNvPr>
          <p:cNvGrpSpPr/>
          <p:nvPr/>
        </p:nvGrpSpPr>
        <p:grpSpPr>
          <a:xfrm>
            <a:off x="5310909" y="1836647"/>
            <a:ext cx="3972425" cy="3892208"/>
            <a:chOff x="8975067" y="3636761"/>
            <a:chExt cx="2459180" cy="2342369"/>
          </a:xfrm>
        </p:grpSpPr>
        <p:pic>
          <p:nvPicPr>
            <p:cNvPr id="34" name="Grafik 33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7F0BBC1-E0AF-7B40-7F30-53FD5BA2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067" y="3636761"/>
              <a:ext cx="2459180" cy="2342369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A4D59F9-C7AE-3238-9C33-4C2798088B84}"/>
                </a:ext>
              </a:extLst>
            </p:cNvPr>
            <p:cNvGrpSpPr/>
            <p:nvPr/>
          </p:nvGrpSpPr>
          <p:grpSpPr>
            <a:xfrm>
              <a:off x="9941427" y="5362985"/>
              <a:ext cx="526460" cy="380264"/>
              <a:chOff x="9956800" y="5624944"/>
              <a:chExt cx="1171288" cy="654664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EFCBEC30-DAB4-8AB9-0B2E-9F87BA498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6800" y="5624945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6B415399-45D6-8DF0-CFC6-A5DFB3C47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305D03E0-1DC2-2BCB-92A7-EC3F38ED3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9235" y="5624944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EB8878CB-9574-07A6-4A3B-73D2A6E7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1419" y="6276104"/>
                <a:ext cx="116666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280439-776A-CDBA-F14B-5347CF194CB2}"/>
              </a:ext>
            </a:extLst>
          </p:cNvPr>
          <p:cNvGrpSpPr/>
          <p:nvPr/>
        </p:nvGrpSpPr>
        <p:grpSpPr>
          <a:xfrm>
            <a:off x="8913091" y="4427774"/>
            <a:ext cx="3537525" cy="2342369"/>
            <a:chOff x="2222763" y="1979624"/>
            <a:chExt cx="7160800" cy="429648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4F22D0-EC75-CF65-8B51-7CC01590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3" y="1979624"/>
              <a:ext cx="7160800" cy="4296480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A49BA15-6E75-37F6-22BA-2A3F7C360B87}"/>
                </a:ext>
              </a:extLst>
            </p:cNvPr>
            <p:cNvGrpSpPr/>
            <p:nvPr/>
          </p:nvGrpSpPr>
          <p:grpSpPr>
            <a:xfrm>
              <a:off x="4506920" y="4876800"/>
              <a:ext cx="2208337" cy="1128590"/>
              <a:chOff x="9966259" y="5624944"/>
              <a:chExt cx="1157212" cy="654664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id="{586EE938-A5F6-E31D-8488-09E1D1813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9237" y="5624945"/>
                <a:ext cx="11542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301113DE-3583-6AC7-B534-6F59F76D4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7FA6764-5AD2-8A36-4526-C0038979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259" y="6276104"/>
                <a:ext cx="115721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87816A2-8F9C-2CDB-6691-329DF41A3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69237" y="5624944"/>
                <a:ext cx="0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9DBC36E-6D4B-5F4F-56A0-1205DBB38124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650C5B3-9A7B-F3DC-CD58-1DB0CE770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1748B94-6447-69CB-A24F-E4BA25C072E5}"/>
              </a:ext>
            </a:extLst>
          </p:cNvPr>
          <p:cNvSpPr txBox="1"/>
          <p:nvPr/>
        </p:nvSpPr>
        <p:spPr>
          <a:xfrm>
            <a:off x="367664" y="2827127"/>
            <a:ext cx="45969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active in regions with low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1026014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280439-776A-CDBA-F14B-5347CF194CB2}"/>
              </a:ext>
            </a:extLst>
          </p:cNvPr>
          <p:cNvGrpSpPr/>
          <p:nvPr/>
        </p:nvGrpSpPr>
        <p:grpSpPr>
          <a:xfrm>
            <a:off x="8913091" y="4427774"/>
            <a:ext cx="3537525" cy="2342369"/>
            <a:chOff x="2222763" y="1979624"/>
            <a:chExt cx="7160800" cy="429648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4F22D0-EC75-CF65-8B51-7CC01590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3" y="1979624"/>
              <a:ext cx="7160800" cy="4296480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A49BA15-6E75-37F6-22BA-2A3F7C360B87}"/>
                </a:ext>
              </a:extLst>
            </p:cNvPr>
            <p:cNvGrpSpPr/>
            <p:nvPr/>
          </p:nvGrpSpPr>
          <p:grpSpPr>
            <a:xfrm>
              <a:off x="4506920" y="4876800"/>
              <a:ext cx="2208337" cy="1128590"/>
              <a:chOff x="9966259" y="5624944"/>
              <a:chExt cx="1157212" cy="654664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id="{586EE938-A5F6-E31D-8488-09E1D1813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9237" y="5624945"/>
                <a:ext cx="11542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301113DE-3583-6AC7-B534-6F59F76D4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23469" y="5624945"/>
                <a:ext cx="2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7FA6764-5AD2-8A36-4526-C0038979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259" y="6276104"/>
                <a:ext cx="115721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87816A2-8F9C-2CDB-6691-329DF41A3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69237" y="5624944"/>
                <a:ext cx="0" cy="6546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9DBC36E-6D4B-5F4F-56A0-1205DBB38124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650C5B3-9A7B-F3DC-CD58-1DB0CE77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5453B8-4CD9-159D-9322-0D7C8E7A0634}"/>
              </a:ext>
            </a:extLst>
          </p:cNvPr>
          <p:cNvGrpSpPr/>
          <p:nvPr/>
        </p:nvGrpSpPr>
        <p:grpSpPr>
          <a:xfrm>
            <a:off x="3592943" y="1690255"/>
            <a:ext cx="7084466" cy="4235472"/>
            <a:chOff x="3848091" y="1483994"/>
            <a:chExt cx="7591434" cy="4554861"/>
          </a:xfrm>
        </p:grpSpPr>
        <p:pic>
          <p:nvPicPr>
            <p:cNvPr id="12" name="Grafik 1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667C7DC-BDAD-3EE5-F791-82ED104D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F3F7420-C1F9-2A70-417A-945621589240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A58B72E-8B23-CA0D-989A-C88334ADCC50}"/>
              </a:ext>
            </a:extLst>
          </p:cNvPr>
          <p:cNvGrpSpPr/>
          <p:nvPr/>
        </p:nvGrpSpPr>
        <p:grpSpPr>
          <a:xfrm>
            <a:off x="6178677" y="4536045"/>
            <a:ext cx="1616364" cy="991728"/>
            <a:chOff x="6376987" y="4707108"/>
            <a:chExt cx="850415" cy="631867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7B39257-0DAF-A041-D39F-C7EDBA300138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87" y="4707109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07E7CDD-215D-93DC-EA63-CD04B75BDE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048" y="4707109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A0CB01F-C8F1-1511-B85E-9B529F538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6015" y="4707108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F553608F-A552-529E-6BFE-16BC4AB53686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41" y="5335593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9C8D3192-7C86-ACBF-9550-26FAE692B40C}"/>
              </a:ext>
            </a:extLst>
          </p:cNvPr>
          <p:cNvSpPr txBox="1"/>
          <p:nvPr/>
        </p:nvSpPr>
        <p:spPr>
          <a:xfrm>
            <a:off x="367664" y="2827127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active in regions with low population density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Highly effected by dryness</a:t>
            </a:r>
          </a:p>
        </p:txBody>
      </p:sp>
    </p:spTree>
    <p:extLst>
      <p:ext uri="{BB962C8B-B14F-4D97-AF65-F5344CB8AC3E}">
        <p14:creationId xmlns:p14="http://schemas.microsoft.com/office/powerpoint/2010/main" val="25778743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35366263-7B14-33D3-44F4-6977381D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DA01823D-4013-AA6E-E28B-5354E2D3D1EC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5D633A-9BA7-7E8E-81EF-0BD7DE1C7D82}"/>
              </a:ext>
            </a:extLst>
          </p:cNvPr>
          <p:cNvSpPr txBox="1"/>
          <p:nvPr/>
        </p:nvSpPr>
        <p:spPr>
          <a:xfrm>
            <a:off x="367664" y="2691324"/>
            <a:ext cx="4596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active in regions with low population density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Highly effected by dryness</a:t>
            </a:r>
          </a:p>
        </p:txBody>
      </p:sp>
      <p:graphicFrame>
        <p:nvGraphicFramePr>
          <p:cNvPr id="3" name="Tabelle 21">
            <a:extLst>
              <a:ext uri="{FF2B5EF4-FFF2-40B4-BE49-F238E27FC236}">
                <a16:creationId xmlns:a16="http://schemas.microsoft.com/office/drawing/2014/main" id="{2755E329-6162-E39F-9B27-3F27BA810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44506"/>
              </p:ext>
            </p:extLst>
          </p:nvPr>
        </p:nvGraphicFramePr>
        <p:xfrm>
          <a:off x="5053039" y="2199457"/>
          <a:ext cx="5431355" cy="27306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0452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257121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2363782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Source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Count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Functioning (%)</a:t>
                      </a:r>
                      <a:endParaRPr lang="en-US" sz="1600" b="1" dirty="0"/>
                    </a:p>
                  </a:txBody>
                  <a:tcPr marL="72000" marR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880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35.6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443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55.5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Shallow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261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58.2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46.5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7425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35366263-7B14-33D3-44F4-6977381D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5E4B954-C451-AC6B-BA76-938E9900D284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5951F0-4A64-6C44-30AD-1B011DAEC1DB}"/>
              </a:ext>
            </a:extLst>
          </p:cNvPr>
          <p:cNvSpPr txBox="1"/>
          <p:nvPr/>
        </p:nvSpPr>
        <p:spPr>
          <a:xfrm>
            <a:off x="367664" y="2691324"/>
            <a:ext cx="459693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active in regions with low population density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Highly effected by dryness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waterpoints built on springs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" name="Tabelle 21">
            <a:extLst>
              <a:ext uri="{FF2B5EF4-FFF2-40B4-BE49-F238E27FC236}">
                <a16:creationId xmlns:a16="http://schemas.microsoft.com/office/drawing/2014/main" id="{1879D7F9-E66C-7195-F1BB-951D0752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96084"/>
              </p:ext>
            </p:extLst>
          </p:nvPr>
        </p:nvGraphicFramePr>
        <p:xfrm>
          <a:off x="5053039" y="2199457"/>
          <a:ext cx="5431355" cy="27306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0452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257121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2363782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Source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Count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Functioning (%)</a:t>
                      </a:r>
                      <a:endParaRPr lang="en-US" sz="1600" b="1" dirty="0"/>
                    </a:p>
                  </a:txBody>
                  <a:tcPr marL="72000" marR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880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35.6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443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55.5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Shallow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261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58.2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46.5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9790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35366263-7B14-33D3-44F4-6977381D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5E4B954-C451-AC6B-BA76-938E9900D284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5951F0-4A64-6C44-30AD-1B011DAEC1DB}"/>
              </a:ext>
            </a:extLst>
          </p:cNvPr>
          <p:cNvSpPr txBox="1"/>
          <p:nvPr/>
        </p:nvSpPr>
        <p:spPr>
          <a:xfrm>
            <a:off x="367664" y="2691324"/>
            <a:ext cx="459693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active in regions with low population density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Highly effected by dryness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waterpoints built on springs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EF87DF-9F7E-5DF5-9AC8-71BF712F82ED}"/>
              </a:ext>
            </a:extLst>
          </p:cNvPr>
          <p:cNvGrpSpPr/>
          <p:nvPr/>
        </p:nvGrpSpPr>
        <p:grpSpPr>
          <a:xfrm>
            <a:off x="367664" y="4964443"/>
            <a:ext cx="5091434" cy="676111"/>
            <a:chOff x="302953" y="4787800"/>
            <a:chExt cx="5091434" cy="676111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6E7F552-617D-4C94-7988-86B7ED23621A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Cooperate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more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closely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with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Danida</a:t>
              </a:r>
              <a:endParaRPr lang="en-US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7" name="Google Shape;11603;p78">
              <a:extLst>
                <a:ext uri="{FF2B5EF4-FFF2-40B4-BE49-F238E27FC236}">
                  <a16:creationId xmlns:a16="http://schemas.microsoft.com/office/drawing/2014/main" id="{A72A2917-84D6-AC4D-E115-3FB68C4380AB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8" name="Google Shape;11604;p78">
                <a:extLst>
                  <a:ext uri="{FF2B5EF4-FFF2-40B4-BE49-F238E27FC236}">
                    <a16:creationId xmlns:a16="http://schemas.microsoft.com/office/drawing/2014/main" id="{B84F1872-F7E7-34D9-538E-25C238D88818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11605;p78">
                <a:extLst>
                  <a:ext uri="{FF2B5EF4-FFF2-40B4-BE49-F238E27FC236}">
                    <a16:creationId xmlns:a16="http://schemas.microsoft.com/office/drawing/2014/main" id="{7A349E93-8199-8622-556F-BC61FA3165B2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06;p78">
                <a:extLst>
                  <a:ext uri="{FF2B5EF4-FFF2-40B4-BE49-F238E27FC236}">
                    <a16:creationId xmlns:a16="http://schemas.microsoft.com/office/drawing/2014/main" id="{77D42426-F24E-9773-707C-0749FB17840C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07;p78">
                <a:extLst>
                  <a:ext uri="{FF2B5EF4-FFF2-40B4-BE49-F238E27FC236}">
                    <a16:creationId xmlns:a16="http://schemas.microsoft.com/office/drawing/2014/main" id="{59252C38-58AA-89FF-D720-6EAEC14CA813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2" name="Tabelle 21">
            <a:extLst>
              <a:ext uri="{FF2B5EF4-FFF2-40B4-BE49-F238E27FC236}">
                <a16:creationId xmlns:a16="http://schemas.microsoft.com/office/drawing/2014/main" id="{0D633BBF-9351-BEDC-A087-AA876CD3E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96084"/>
              </p:ext>
            </p:extLst>
          </p:nvPr>
        </p:nvGraphicFramePr>
        <p:xfrm>
          <a:off x="5053039" y="2199457"/>
          <a:ext cx="5431355" cy="27306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0452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257121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2363782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Source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Count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Functioning (%)</a:t>
                      </a:r>
                      <a:endParaRPr lang="en-US" sz="1600" b="1" dirty="0"/>
                    </a:p>
                  </a:txBody>
                  <a:tcPr marL="72000" marR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880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35.6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443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55.5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Shallow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261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58.2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46.5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72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35366263-7B14-33D3-44F4-6977381D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56" y="624741"/>
            <a:ext cx="1036933" cy="5309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0A9AAC5-B2B0-C157-38A4-FABF214DE6A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5E4B954-C451-AC6B-BA76-938E9900D284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Danida – Danish International Development Agency </a:t>
            </a:r>
            <a:endParaRPr lang="en-US" sz="32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5951F0-4A64-6C44-30AD-1B011DAEC1DB}"/>
              </a:ext>
            </a:extLst>
          </p:cNvPr>
          <p:cNvSpPr txBox="1"/>
          <p:nvPr/>
        </p:nvSpPr>
        <p:spPr>
          <a:xfrm>
            <a:off x="367664" y="2691324"/>
            <a:ext cx="459693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Mostly active in regions with low population density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Highly effected by dryness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 rate of functioning waterpoints built on springs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EF87DF-9F7E-5DF5-9AC8-71BF712F82ED}"/>
              </a:ext>
            </a:extLst>
          </p:cNvPr>
          <p:cNvGrpSpPr/>
          <p:nvPr/>
        </p:nvGrpSpPr>
        <p:grpSpPr>
          <a:xfrm>
            <a:off x="367664" y="4964443"/>
            <a:ext cx="5091434" cy="872034"/>
            <a:chOff x="302953" y="4787800"/>
            <a:chExt cx="5091434" cy="87203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6E7F552-617D-4C94-7988-86B7ED23621A}"/>
                </a:ext>
              </a:extLst>
            </p:cNvPr>
            <p:cNvSpPr txBox="1"/>
            <p:nvPr/>
          </p:nvSpPr>
          <p:spPr>
            <a:xfrm>
              <a:off x="797451" y="4787800"/>
              <a:ext cx="4596936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Cooperate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more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closely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with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Danida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Invest</a:t>
              </a:r>
              <a:r>
                <a:rPr lang="de-DE" sz="1800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in water </a:t>
              </a:r>
              <a:r>
                <a:rPr lang="de-DE" sz="1800" dirty="0" err="1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infrastructure</a:t>
              </a:r>
              <a:endParaRPr lang="en-US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7" name="Google Shape;11603;p78">
              <a:extLst>
                <a:ext uri="{FF2B5EF4-FFF2-40B4-BE49-F238E27FC236}">
                  <a16:creationId xmlns:a16="http://schemas.microsoft.com/office/drawing/2014/main" id="{A72A2917-84D6-AC4D-E115-3FB68C4380AB}"/>
                </a:ext>
              </a:extLst>
            </p:cNvPr>
            <p:cNvGrpSpPr/>
            <p:nvPr/>
          </p:nvGrpSpPr>
          <p:grpSpPr>
            <a:xfrm>
              <a:off x="302953" y="5070350"/>
              <a:ext cx="420775" cy="393561"/>
              <a:chOff x="-4118225" y="3990475"/>
              <a:chExt cx="292225" cy="273325"/>
            </a:xfrm>
            <a:solidFill>
              <a:schemeClr val="accent5"/>
            </a:solidFill>
          </p:grpSpPr>
          <p:sp>
            <p:nvSpPr>
              <p:cNvPr id="8" name="Google Shape;11604;p78">
                <a:extLst>
                  <a:ext uri="{FF2B5EF4-FFF2-40B4-BE49-F238E27FC236}">
                    <a16:creationId xmlns:a16="http://schemas.microsoft.com/office/drawing/2014/main" id="{B84F1872-F7E7-34D9-538E-25C238D88818}"/>
                  </a:ext>
                </a:extLst>
              </p:cNvPr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11605;p78">
                <a:extLst>
                  <a:ext uri="{FF2B5EF4-FFF2-40B4-BE49-F238E27FC236}">
                    <a16:creationId xmlns:a16="http://schemas.microsoft.com/office/drawing/2014/main" id="{7A349E93-8199-8622-556F-BC61FA3165B2}"/>
                  </a:ext>
                </a:extLst>
              </p:cNvPr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06;p78">
                <a:extLst>
                  <a:ext uri="{FF2B5EF4-FFF2-40B4-BE49-F238E27FC236}">
                    <a16:creationId xmlns:a16="http://schemas.microsoft.com/office/drawing/2014/main" id="{77D42426-F24E-9773-707C-0749FB17840C}"/>
                  </a:ext>
                </a:extLst>
              </p:cNvPr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07;p78">
                <a:extLst>
                  <a:ext uri="{FF2B5EF4-FFF2-40B4-BE49-F238E27FC236}">
                    <a16:creationId xmlns:a16="http://schemas.microsoft.com/office/drawing/2014/main" id="{59252C38-58AA-89FF-D720-6EAEC14CA813}"/>
                  </a:ext>
                </a:extLst>
              </p:cNvPr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2" name="Tabelle 21">
            <a:extLst>
              <a:ext uri="{FF2B5EF4-FFF2-40B4-BE49-F238E27FC236}">
                <a16:creationId xmlns:a16="http://schemas.microsoft.com/office/drawing/2014/main" id="{ECA51F64-56C1-54B1-E7B3-0A8DEAB87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96084"/>
              </p:ext>
            </p:extLst>
          </p:nvPr>
        </p:nvGraphicFramePr>
        <p:xfrm>
          <a:off x="5053039" y="2199457"/>
          <a:ext cx="5431355" cy="27306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0452">
                  <a:extLst>
                    <a:ext uri="{9D8B030D-6E8A-4147-A177-3AD203B41FA5}">
                      <a16:colId xmlns:a16="http://schemas.microsoft.com/office/drawing/2014/main" val="775952629"/>
                    </a:ext>
                  </a:extLst>
                </a:gridCol>
                <a:gridCol w="1257121">
                  <a:extLst>
                    <a:ext uri="{9D8B030D-6E8A-4147-A177-3AD203B41FA5}">
                      <a16:colId xmlns:a16="http://schemas.microsoft.com/office/drawing/2014/main" val="3687628389"/>
                    </a:ext>
                  </a:extLst>
                </a:gridCol>
                <a:gridCol w="2363782">
                  <a:extLst>
                    <a:ext uri="{9D8B030D-6E8A-4147-A177-3AD203B41FA5}">
                      <a16:colId xmlns:a16="http://schemas.microsoft.com/office/drawing/2014/main" val="3776474446"/>
                    </a:ext>
                  </a:extLst>
                </a:gridCol>
              </a:tblGrid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Source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Count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Functioning (%)</a:t>
                      </a:r>
                      <a:endParaRPr lang="en-US" sz="1600" b="1" dirty="0"/>
                    </a:p>
                  </a:txBody>
                  <a:tcPr marL="72000" marR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4496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Spring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880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35.6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07350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River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443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55.5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0487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Shallow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261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58.2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018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Borehole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144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46.5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39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68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3A32EC-0162-35C1-0D20-40F766C1CCE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EDDAFA0-9D36-5F79-8F9B-0CD18592982E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3A32EC-0162-35C1-0D20-40F766C1CCE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EDDAFA0-9D36-5F79-8F9B-0CD18592982E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DC3AC3-6A0A-DCB4-228B-C06AABE3B781}"/>
              </a:ext>
            </a:extLst>
          </p:cNvPr>
          <p:cNvSpPr txBox="1"/>
          <p:nvPr/>
        </p:nvSpPr>
        <p:spPr>
          <a:xfrm>
            <a:off x="599916" y="1879979"/>
            <a:ext cx="1006019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Lake Victoria and Kilimanjaro regions</a:t>
            </a:r>
          </a:p>
        </p:txBody>
      </p:sp>
      <p:pic>
        <p:nvPicPr>
          <p:cNvPr id="2" name="Grafik 1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1EAA02C-85DF-FAED-7B0C-E4F53991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99" y="1760101"/>
            <a:ext cx="4005280" cy="3815029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9C33965-F1AD-5060-ADDD-EE0C051E5F46}"/>
              </a:ext>
            </a:extLst>
          </p:cNvPr>
          <p:cNvGrpSpPr/>
          <p:nvPr/>
        </p:nvGrpSpPr>
        <p:grpSpPr>
          <a:xfrm>
            <a:off x="8484921" y="2059449"/>
            <a:ext cx="1222218" cy="991728"/>
            <a:chOff x="6376987" y="4707108"/>
            <a:chExt cx="850415" cy="631867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E006395D-9997-3E47-83E5-802AE2B97740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87" y="4707109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05D3903-CC76-F395-F17F-FCF37A9496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048" y="4707109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C92A9624-91B8-7B1A-3E83-387BB7FE30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6015" y="4707108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1A497BE-89D2-8558-D8B8-6C3311EFB7DD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41" y="5335593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20D8323-D800-6371-6212-844031ACF9AB}"/>
              </a:ext>
            </a:extLst>
          </p:cNvPr>
          <p:cNvGrpSpPr/>
          <p:nvPr/>
        </p:nvGrpSpPr>
        <p:grpSpPr>
          <a:xfrm>
            <a:off x="10228546" y="2627517"/>
            <a:ext cx="863121" cy="925975"/>
            <a:chOff x="6376987" y="4707108"/>
            <a:chExt cx="850415" cy="631867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5DC612C-A8A7-BAEC-277A-613A0F38D31B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87" y="4707109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7CD10ED5-21EE-AEC9-07B0-5F0A370143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048" y="4707109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D3DB16B-BF58-4FAA-85B2-98E254650A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6015" y="4707108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5208507-47FB-240D-B85F-9A5DAC8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41" y="5335593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0323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3A32EC-0162-35C1-0D20-40F766C1CCE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EDDAFA0-9D36-5F79-8F9B-0CD18592982E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DC3AC3-6A0A-DCB4-228B-C06AABE3B781}"/>
              </a:ext>
            </a:extLst>
          </p:cNvPr>
          <p:cNvSpPr txBox="1"/>
          <p:nvPr/>
        </p:nvSpPr>
        <p:spPr>
          <a:xfrm>
            <a:off x="599916" y="1879979"/>
            <a:ext cx="1006019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Lake Victoria and Kilimanjaro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 in water infrastructure to guarantee </a:t>
            </a:r>
            <a:b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water supply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9AD4B9A-0B90-DEF7-ED72-DEFE21E24135}"/>
              </a:ext>
            </a:extLst>
          </p:cNvPr>
          <p:cNvGrpSpPr/>
          <p:nvPr/>
        </p:nvGrpSpPr>
        <p:grpSpPr>
          <a:xfrm>
            <a:off x="6222745" y="1463919"/>
            <a:ext cx="7084466" cy="4235472"/>
            <a:chOff x="3848091" y="1483994"/>
            <a:chExt cx="7591434" cy="4554861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BD529393-5E40-3384-4309-0EA27C61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91" y="1483994"/>
              <a:ext cx="7591434" cy="4554861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AB431A3-86F2-6950-8327-9A8243EDB5DE}"/>
                </a:ext>
              </a:extLst>
            </p:cNvPr>
            <p:cNvSpPr/>
            <p:nvPr/>
          </p:nvSpPr>
          <p:spPr>
            <a:xfrm>
              <a:off x="9210675" y="185737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2AF926-4568-94EE-C583-63E345D04B57}"/>
              </a:ext>
            </a:extLst>
          </p:cNvPr>
          <p:cNvGrpSpPr/>
          <p:nvPr/>
        </p:nvGrpSpPr>
        <p:grpSpPr>
          <a:xfrm>
            <a:off x="8999145" y="4409038"/>
            <a:ext cx="1222217" cy="919558"/>
            <a:chOff x="6376987" y="4707108"/>
            <a:chExt cx="850415" cy="631867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D043F7B-8DE9-63F1-64F6-350EE4D2F849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87" y="4707109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3AB5EDD-313F-760B-FADE-64DFED4BE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048" y="4707109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B3BE684-6F97-99AC-7C6E-99C9047EB8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6015" y="4707108"/>
              <a:ext cx="1" cy="631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45696D0-E178-FEF8-459F-FED104C57C4F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41" y="5335593"/>
              <a:ext cx="84706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8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C1CEBC-E5ED-3E0E-9D9B-4221B5F8CA5E}"/>
              </a:ext>
            </a:extLst>
          </p:cNvPr>
          <p:cNvSpPr txBox="1">
            <a:spLocks/>
          </p:cNvSpPr>
          <p:nvPr/>
        </p:nvSpPr>
        <p:spPr>
          <a:xfrm>
            <a:off x="3769518" y="452722"/>
            <a:ext cx="46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Goals</a:t>
            </a:r>
            <a:endParaRPr lang="en-US" sz="48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693D81-B771-DFF9-7516-86567E13DD31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869870-2F5A-A855-0CF9-E0C1C00A21E6}"/>
              </a:ext>
            </a:extLst>
          </p:cNvPr>
          <p:cNvGrpSpPr/>
          <p:nvPr/>
        </p:nvGrpSpPr>
        <p:grpSpPr>
          <a:xfrm>
            <a:off x="4113584" y="1939868"/>
            <a:ext cx="3964832" cy="2978264"/>
            <a:chOff x="6037553" y="3654927"/>
            <a:chExt cx="3964832" cy="29782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2FE9BB6-D18C-039F-7093-9EA0F7E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193" y="4586085"/>
              <a:ext cx="1546192" cy="136064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325DCF6-7E13-F935-5150-9892C7A7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66" y="3654927"/>
              <a:ext cx="1371345" cy="1146359"/>
            </a:xfrm>
            <a:prstGeom prst="rect">
              <a:avLst/>
            </a:prstGeom>
          </p:spPr>
        </p:pic>
        <p:pic>
          <p:nvPicPr>
            <p:cNvPr id="12" name="Grafik 11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C7923287-9771-EA73-EAA7-F91CC651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648" y="5574112"/>
              <a:ext cx="1765131" cy="105907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A29F4B1-0CA8-8AC0-FD84-AFAD8992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7553" y="4731367"/>
              <a:ext cx="779677" cy="75860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F651AEA-4CFE-8E5A-0B38-1235713ECC70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86" y="5180792"/>
              <a:ext cx="103103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5391FF-C6FE-5D4E-57E2-4596CE0E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9" y="5516904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07A1E35-A1B8-F7E3-2DB1-8B340C16985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64" y="4592036"/>
              <a:ext cx="622044" cy="25264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3212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3A32EC-0162-35C1-0D20-40F766C1CCE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EDDAFA0-9D36-5F79-8F9B-0CD18592982E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DC3AC3-6A0A-DCB4-228B-C06AABE3B781}"/>
              </a:ext>
            </a:extLst>
          </p:cNvPr>
          <p:cNvSpPr txBox="1"/>
          <p:nvPr/>
        </p:nvSpPr>
        <p:spPr>
          <a:xfrm>
            <a:off x="599916" y="1879979"/>
            <a:ext cx="1006019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Lake Victoria and Kilimanjaro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 in water infrastructure to guarantee water supply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Ensure maintenance of pumps through payment options or job creations</a:t>
            </a:r>
          </a:p>
        </p:txBody>
      </p:sp>
    </p:spTree>
    <p:extLst>
      <p:ext uri="{BB962C8B-B14F-4D97-AF65-F5344CB8AC3E}">
        <p14:creationId xmlns:p14="http://schemas.microsoft.com/office/powerpoint/2010/main" val="16015754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3A32EC-0162-35C1-0D20-40F766C1CCE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EDDAFA0-9D36-5F79-8F9B-0CD18592982E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DC3AC3-6A0A-DCB4-228B-C06AABE3B781}"/>
              </a:ext>
            </a:extLst>
          </p:cNvPr>
          <p:cNvSpPr txBox="1"/>
          <p:nvPr/>
        </p:nvSpPr>
        <p:spPr>
          <a:xfrm>
            <a:off x="599916" y="1879979"/>
            <a:ext cx="1006019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Lake Victoria and Kilimanjaro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 in water infrastructure to guarantee water supply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Ensure maintenance of pumps through payment options or job creations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Intensify cooperation with other organizations (e.g.: Hesawa, Danida)</a:t>
            </a:r>
          </a:p>
        </p:txBody>
      </p:sp>
    </p:spTree>
    <p:extLst>
      <p:ext uri="{BB962C8B-B14F-4D97-AF65-F5344CB8AC3E}">
        <p14:creationId xmlns:p14="http://schemas.microsoft.com/office/powerpoint/2010/main" val="38145189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3A32EC-0162-35C1-0D20-40F766C1CCE9}"/>
              </a:ext>
            </a:extLst>
          </p:cNvPr>
          <p:cNvSpPr/>
          <p:nvPr/>
        </p:nvSpPr>
        <p:spPr>
          <a:xfrm>
            <a:off x="5" y="999836"/>
            <a:ext cx="92359" cy="485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EDDAFA0-9D36-5F79-8F9B-0CD18592982E}"/>
              </a:ext>
            </a:extLst>
          </p:cNvPr>
          <p:cNvSpPr txBox="1">
            <a:spLocks/>
          </p:cNvSpPr>
          <p:nvPr/>
        </p:nvSpPr>
        <p:spPr>
          <a:xfrm>
            <a:off x="599916" y="337054"/>
            <a:ext cx="10695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Strategy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DC3AC3-6A0A-DCB4-228B-C06AABE3B781}"/>
              </a:ext>
            </a:extLst>
          </p:cNvPr>
          <p:cNvSpPr txBox="1"/>
          <p:nvPr/>
        </p:nvSpPr>
        <p:spPr>
          <a:xfrm>
            <a:off x="599916" y="1879979"/>
            <a:ext cx="10060191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Lake Victoria and Kilimanjaro regions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 in water infrastructure to guarantee water supply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Ensure maintenance of pumps through payment options or job creations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Intensify cooperation with other organizations (e.g.: Hesawa, Danida)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Improve monitoring process of waterpoints</a:t>
            </a:r>
          </a:p>
        </p:txBody>
      </p:sp>
    </p:spTree>
    <p:extLst>
      <p:ext uri="{BB962C8B-B14F-4D97-AF65-F5344CB8AC3E}">
        <p14:creationId xmlns:p14="http://schemas.microsoft.com/office/powerpoint/2010/main" val="11924693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D541A7C-3CE5-4148-A04A-801F600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Thank you!</a:t>
            </a:r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674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_ by Slidesgo</Template>
  <TotalTime>0</TotalTime>
  <Words>1459</Words>
  <Application>Microsoft Office PowerPoint</Application>
  <PresentationFormat>Breitbild</PresentationFormat>
  <Paragraphs>425</Paragraphs>
  <Slides>93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20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93</vt:i4>
      </vt:variant>
    </vt:vector>
  </HeadingPairs>
  <TitlesOfParts>
    <vt:vector size="118" baseType="lpstr">
      <vt:lpstr>Arial</vt:lpstr>
      <vt:lpstr>Calibri</vt:lpstr>
      <vt:lpstr>Calibri Light</vt:lpstr>
      <vt:lpstr>Crimson Text</vt:lpstr>
      <vt:lpstr>Helvetica</vt:lpstr>
      <vt:lpstr>Inter</vt:lpstr>
      <vt:lpstr>Josefin Sans</vt:lpstr>
      <vt:lpstr>Lato</vt:lpstr>
      <vt:lpstr>Merriweather Light</vt:lpstr>
      <vt:lpstr>Montserrat</vt:lpstr>
      <vt:lpstr>Open Sans</vt:lpstr>
      <vt:lpstr>Open Sans Medium</vt:lpstr>
      <vt:lpstr>Open Sans SemiBold</vt:lpstr>
      <vt:lpstr>Proxima Nova</vt:lpstr>
      <vt:lpstr>Proxima Nova Semibold</vt:lpstr>
      <vt:lpstr>Roboto</vt:lpstr>
      <vt:lpstr>Russo One</vt:lpstr>
      <vt:lpstr>Verdana</vt:lpstr>
      <vt:lpstr>Vidaloka</vt:lpstr>
      <vt:lpstr>Wingdings</vt:lpstr>
      <vt:lpstr>Minimalist Business Slides by Slidesgo</vt:lpstr>
      <vt:lpstr>Slidesgo Final Pages</vt:lpstr>
      <vt:lpstr>Humanoid Robot Project Proposal by Slidesgo</vt:lpstr>
      <vt:lpstr>1_Slidesgo Final Pages</vt:lpstr>
      <vt:lpstr>Office</vt:lpstr>
      <vt:lpstr>Tanzanian Water Supply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Findings</vt:lpstr>
      <vt:lpstr>PowerPoint-Präsentation</vt:lpstr>
      <vt:lpstr>PowerPoint-Präsentation</vt:lpstr>
      <vt:lpstr>PowerPoint-Präsentation</vt:lpstr>
      <vt:lpstr>PowerPoint-Präsentation</vt:lpstr>
      <vt:lpstr>How are the waterpoints distributed?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Which factors contribute to non-functional water pumps?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How is this helping?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Impact of water pump funders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Strategy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Titlepage</dc:title>
  <dc:creator>philip neuhart</dc:creator>
  <cp:lastModifiedBy>philip neuhart</cp:lastModifiedBy>
  <cp:revision>2</cp:revision>
  <dcterms:created xsi:type="dcterms:W3CDTF">2022-10-03T07:49:08Z</dcterms:created>
  <dcterms:modified xsi:type="dcterms:W3CDTF">2022-10-06T10:59:56Z</dcterms:modified>
</cp:coreProperties>
</file>