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85" r:id="rId5"/>
    <p:sldId id="281" r:id="rId6"/>
    <p:sldId id="258" r:id="rId7"/>
    <p:sldId id="265" r:id="rId8"/>
    <p:sldId id="259" r:id="rId9"/>
    <p:sldId id="260" r:id="rId10"/>
    <p:sldId id="264" r:id="rId11"/>
    <p:sldId id="263" r:id="rId12"/>
    <p:sldId id="276" r:id="rId13"/>
    <p:sldId id="283" r:id="rId14"/>
    <p:sldId id="282" r:id="rId15"/>
    <p:sldId id="277" r:id="rId16"/>
    <p:sldId id="278" r:id="rId17"/>
    <p:sldId id="280" r:id="rId18"/>
    <p:sldId id="279" r:id="rId19"/>
    <p:sldId id="262" r:id="rId20"/>
    <p:sldId id="266" r:id="rId21"/>
    <p:sldId id="267" r:id="rId22"/>
    <p:sldId id="268" r:id="rId23"/>
    <p:sldId id="269" r:id="rId24"/>
    <p:sldId id="271" r:id="rId25"/>
    <p:sldId id="287" r:id="rId26"/>
    <p:sldId id="288" r:id="rId27"/>
    <p:sldId id="289" r:id="rId28"/>
    <p:sldId id="290" r:id="rId29"/>
    <p:sldId id="291" r:id="rId30"/>
    <p:sldId id="293" r:id="rId31"/>
    <p:sldId id="292" r:id="rId32"/>
    <p:sldId id="284" r:id="rId33"/>
    <p:sldId id="272" r:id="rId34"/>
    <p:sldId id="273" r:id="rId35"/>
    <p:sldId id="294" r:id="rId36"/>
    <p:sldId id="28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85C854-2121-49CB-A333-4D5D983A3F6F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056E43-C0EE-4F66-A05D-F402B2113385}">
      <dgm:prSet phldrT="[Text]"/>
      <dgm:spPr/>
      <dgm:t>
        <a:bodyPr/>
        <a:lstStyle/>
        <a:p>
          <a:r>
            <a:rPr lang="en-US" dirty="0" err="1" smtClean="0"/>
            <a:t>Obj</a:t>
          </a:r>
          <a:r>
            <a:rPr lang="en-US" dirty="0" smtClean="0"/>
            <a:t> 2</a:t>
          </a:r>
          <a:endParaRPr lang="en-US" dirty="0"/>
        </a:p>
      </dgm:t>
    </dgm:pt>
    <dgm:pt modelId="{AD4CA387-B208-40F4-9FDF-5FF76EBE785B}" type="parTrans" cxnId="{D6A4E0F1-A7C9-4F17-A0CF-0BBC9C40C34C}">
      <dgm:prSet/>
      <dgm:spPr/>
      <dgm:t>
        <a:bodyPr/>
        <a:lstStyle/>
        <a:p>
          <a:endParaRPr lang="en-US"/>
        </a:p>
      </dgm:t>
    </dgm:pt>
    <dgm:pt modelId="{8EE0305E-9FF5-4910-A03D-9D93520212D2}" type="sibTrans" cxnId="{D6A4E0F1-A7C9-4F17-A0CF-0BBC9C40C34C}">
      <dgm:prSet/>
      <dgm:spPr/>
      <dgm:t>
        <a:bodyPr/>
        <a:lstStyle/>
        <a:p>
          <a:endParaRPr lang="en-US"/>
        </a:p>
      </dgm:t>
    </dgm:pt>
    <dgm:pt modelId="{D6671595-0EBA-4CBF-A1CC-E9A61E5D0A21}">
      <dgm:prSet phldrT="[Text]"/>
      <dgm:spPr/>
      <dgm:t>
        <a:bodyPr/>
        <a:lstStyle/>
        <a:p>
          <a:r>
            <a:rPr lang="en-US" dirty="0" err="1" smtClean="0"/>
            <a:t>Obj</a:t>
          </a:r>
          <a:r>
            <a:rPr lang="en-US" dirty="0" smtClean="0"/>
            <a:t> 3</a:t>
          </a:r>
          <a:endParaRPr lang="en-US" dirty="0"/>
        </a:p>
      </dgm:t>
    </dgm:pt>
    <dgm:pt modelId="{CDA97B00-4475-4ECA-882C-347A389CE439}" type="parTrans" cxnId="{AFA327BD-D90D-4A2D-B409-796C38CB6148}">
      <dgm:prSet/>
      <dgm:spPr/>
      <dgm:t>
        <a:bodyPr/>
        <a:lstStyle/>
        <a:p>
          <a:endParaRPr lang="en-US"/>
        </a:p>
      </dgm:t>
    </dgm:pt>
    <dgm:pt modelId="{74512D92-51D9-4D97-A00E-1C5A57BFE19C}" type="sibTrans" cxnId="{AFA327BD-D90D-4A2D-B409-796C38CB6148}">
      <dgm:prSet/>
      <dgm:spPr/>
      <dgm:t>
        <a:bodyPr/>
        <a:lstStyle/>
        <a:p>
          <a:endParaRPr lang="en-US"/>
        </a:p>
      </dgm:t>
    </dgm:pt>
    <dgm:pt modelId="{85C60248-6910-4C90-B030-23CA8843394C}">
      <dgm:prSet phldrT="[Text]"/>
      <dgm:spPr/>
      <dgm:t>
        <a:bodyPr/>
        <a:lstStyle/>
        <a:p>
          <a:r>
            <a:rPr lang="en-US" dirty="0" err="1" smtClean="0"/>
            <a:t>Obj</a:t>
          </a:r>
          <a:r>
            <a:rPr lang="en-US" dirty="0" smtClean="0"/>
            <a:t> 4</a:t>
          </a:r>
          <a:endParaRPr lang="en-US" dirty="0"/>
        </a:p>
      </dgm:t>
    </dgm:pt>
    <dgm:pt modelId="{49DC287B-D183-4220-AE5E-28F10A75BA3C}" type="parTrans" cxnId="{CE0E3090-9FF0-4F83-89DB-3193C154932C}">
      <dgm:prSet/>
      <dgm:spPr/>
      <dgm:t>
        <a:bodyPr/>
        <a:lstStyle/>
        <a:p>
          <a:endParaRPr lang="en-US"/>
        </a:p>
      </dgm:t>
    </dgm:pt>
    <dgm:pt modelId="{6F9A0B29-1ECA-47E8-BB04-2D4122F5CF23}" type="sibTrans" cxnId="{CE0E3090-9FF0-4F83-89DB-3193C154932C}">
      <dgm:prSet/>
      <dgm:spPr/>
      <dgm:t>
        <a:bodyPr/>
        <a:lstStyle/>
        <a:p>
          <a:endParaRPr lang="en-US"/>
        </a:p>
      </dgm:t>
    </dgm:pt>
    <dgm:pt modelId="{BB2F22E9-6765-41AA-B73B-B72985556DD5}">
      <dgm:prSet phldrT="[Text]"/>
      <dgm:spPr/>
      <dgm:t>
        <a:bodyPr/>
        <a:lstStyle/>
        <a:p>
          <a:r>
            <a:rPr lang="en-US" dirty="0" err="1" smtClean="0"/>
            <a:t>Obj</a:t>
          </a:r>
          <a:r>
            <a:rPr lang="en-US" dirty="0" smtClean="0"/>
            <a:t> n</a:t>
          </a:r>
          <a:endParaRPr lang="en-US" dirty="0"/>
        </a:p>
      </dgm:t>
    </dgm:pt>
    <dgm:pt modelId="{412B7E6F-2DE5-42E1-AFBE-D6E116106652}" type="parTrans" cxnId="{7DF2DDC3-F60B-4DF1-9CBE-78F07581372E}">
      <dgm:prSet/>
      <dgm:spPr/>
      <dgm:t>
        <a:bodyPr/>
        <a:lstStyle/>
        <a:p>
          <a:endParaRPr lang="en-US"/>
        </a:p>
      </dgm:t>
    </dgm:pt>
    <dgm:pt modelId="{594B8841-2BFE-4A23-989F-AB8205048E74}" type="sibTrans" cxnId="{7DF2DDC3-F60B-4DF1-9CBE-78F07581372E}">
      <dgm:prSet/>
      <dgm:spPr/>
      <dgm:t>
        <a:bodyPr/>
        <a:lstStyle/>
        <a:p>
          <a:endParaRPr lang="en-US"/>
        </a:p>
      </dgm:t>
    </dgm:pt>
    <dgm:pt modelId="{20DC7C2B-69A2-460D-9228-C1F528F0EA27}">
      <dgm:prSet phldrT="[Text]"/>
      <dgm:spPr/>
      <dgm:t>
        <a:bodyPr/>
        <a:lstStyle/>
        <a:p>
          <a:r>
            <a:rPr lang="en-US" dirty="0" err="1" smtClean="0"/>
            <a:t>Obj</a:t>
          </a:r>
          <a:r>
            <a:rPr lang="en-US" dirty="0" smtClean="0"/>
            <a:t> 1</a:t>
          </a:r>
          <a:endParaRPr lang="en-US" dirty="0"/>
        </a:p>
      </dgm:t>
    </dgm:pt>
    <dgm:pt modelId="{24801FE6-7FBA-47CD-B132-BC219F9E3091}" type="parTrans" cxnId="{BCF71818-9462-4756-A805-E6F60AADB054}">
      <dgm:prSet/>
      <dgm:spPr/>
      <dgm:t>
        <a:bodyPr/>
        <a:lstStyle/>
        <a:p>
          <a:endParaRPr lang="en-US"/>
        </a:p>
      </dgm:t>
    </dgm:pt>
    <dgm:pt modelId="{60DF89ED-BB07-4C7F-A177-E4AED84226EA}" type="sibTrans" cxnId="{BCF71818-9462-4756-A805-E6F60AADB054}">
      <dgm:prSet/>
      <dgm:spPr/>
      <dgm:t>
        <a:bodyPr/>
        <a:lstStyle/>
        <a:p>
          <a:endParaRPr lang="en-US"/>
        </a:p>
      </dgm:t>
    </dgm:pt>
    <dgm:pt modelId="{BDDB8EC3-5CC2-4327-AC4A-143C00C1167A}" type="pres">
      <dgm:prSet presAssocID="{B885C854-2121-49CB-A333-4D5D983A3F6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92D1F4-A171-411D-B965-B40478890E13}" type="pres">
      <dgm:prSet presAssocID="{7F056E43-C0EE-4F66-A05D-F402B2113385}" presName="dummy" presStyleCnt="0"/>
      <dgm:spPr/>
    </dgm:pt>
    <dgm:pt modelId="{637BFA15-C190-414D-8B7D-9D79A6196725}" type="pres">
      <dgm:prSet presAssocID="{7F056E43-C0EE-4F66-A05D-F402B2113385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FE4A16-551F-4C91-9A22-9EF818E812C4}" type="pres">
      <dgm:prSet presAssocID="{8EE0305E-9FF5-4910-A03D-9D93520212D2}" presName="sibTrans" presStyleLbl="node1" presStyleIdx="0" presStyleCnt="5"/>
      <dgm:spPr/>
      <dgm:t>
        <a:bodyPr/>
        <a:lstStyle/>
        <a:p>
          <a:endParaRPr lang="en-US"/>
        </a:p>
      </dgm:t>
    </dgm:pt>
    <dgm:pt modelId="{FE84FD1B-9316-43B5-817E-A90570CBFBFC}" type="pres">
      <dgm:prSet presAssocID="{D6671595-0EBA-4CBF-A1CC-E9A61E5D0A21}" presName="dummy" presStyleCnt="0"/>
      <dgm:spPr/>
    </dgm:pt>
    <dgm:pt modelId="{984F92BA-E3A2-4B99-B080-8ED8D003EF2F}" type="pres">
      <dgm:prSet presAssocID="{D6671595-0EBA-4CBF-A1CC-E9A61E5D0A21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E06A82-C6B8-4852-8CFC-9C3119844D51}" type="pres">
      <dgm:prSet presAssocID="{74512D92-51D9-4D97-A00E-1C5A57BFE19C}" presName="sibTrans" presStyleLbl="node1" presStyleIdx="1" presStyleCnt="5"/>
      <dgm:spPr/>
      <dgm:t>
        <a:bodyPr/>
        <a:lstStyle/>
        <a:p>
          <a:endParaRPr lang="en-US"/>
        </a:p>
      </dgm:t>
    </dgm:pt>
    <dgm:pt modelId="{11AE5D35-A5E2-4A39-B5DB-F22C5901CE26}" type="pres">
      <dgm:prSet presAssocID="{85C60248-6910-4C90-B030-23CA8843394C}" presName="dummy" presStyleCnt="0"/>
      <dgm:spPr/>
    </dgm:pt>
    <dgm:pt modelId="{48D96D5B-D914-4184-8A8F-3BA7C9072F72}" type="pres">
      <dgm:prSet presAssocID="{85C60248-6910-4C90-B030-23CA8843394C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9C88AD-DF22-4A3E-A10B-AE2342B78F39}" type="pres">
      <dgm:prSet presAssocID="{6F9A0B29-1ECA-47E8-BB04-2D4122F5CF23}" presName="sibTrans" presStyleLbl="node1" presStyleIdx="2" presStyleCnt="5"/>
      <dgm:spPr/>
      <dgm:t>
        <a:bodyPr/>
        <a:lstStyle/>
        <a:p>
          <a:endParaRPr lang="en-US"/>
        </a:p>
      </dgm:t>
    </dgm:pt>
    <dgm:pt modelId="{FCE2A67F-45A7-4492-B0ED-71BA22FBEBA0}" type="pres">
      <dgm:prSet presAssocID="{BB2F22E9-6765-41AA-B73B-B72985556DD5}" presName="dummy" presStyleCnt="0"/>
      <dgm:spPr/>
    </dgm:pt>
    <dgm:pt modelId="{F71ABB7E-2540-4703-8FE8-6948A2AC11E4}" type="pres">
      <dgm:prSet presAssocID="{BB2F22E9-6765-41AA-B73B-B72985556DD5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5ACD38-1622-42E9-B388-9DF16201D5B5}" type="pres">
      <dgm:prSet presAssocID="{594B8841-2BFE-4A23-989F-AB8205048E74}" presName="sibTrans" presStyleLbl="node1" presStyleIdx="3" presStyleCnt="5"/>
      <dgm:spPr/>
      <dgm:t>
        <a:bodyPr/>
        <a:lstStyle/>
        <a:p>
          <a:endParaRPr lang="en-US"/>
        </a:p>
      </dgm:t>
    </dgm:pt>
    <dgm:pt modelId="{30C57648-A06D-4A07-943B-DB530789A3DC}" type="pres">
      <dgm:prSet presAssocID="{20DC7C2B-69A2-460D-9228-C1F528F0EA27}" presName="dummy" presStyleCnt="0"/>
      <dgm:spPr/>
    </dgm:pt>
    <dgm:pt modelId="{EFB24F30-4B9E-4C9F-B9FF-3A8903C83495}" type="pres">
      <dgm:prSet presAssocID="{20DC7C2B-69A2-460D-9228-C1F528F0EA27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FAAC22-21AA-4C30-8360-0C95534B5C21}" type="pres">
      <dgm:prSet presAssocID="{60DF89ED-BB07-4C7F-A177-E4AED84226EA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A0E57802-52D9-4C06-BD0A-3649E5EC6F05}" type="presOf" srcId="{6F9A0B29-1ECA-47E8-BB04-2D4122F5CF23}" destId="{159C88AD-DF22-4A3E-A10B-AE2342B78F39}" srcOrd="0" destOrd="0" presId="urn:microsoft.com/office/officeart/2005/8/layout/cycle1"/>
    <dgm:cxn modelId="{CE0E3090-9FF0-4F83-89DB-3193C154932C}" srcId="{B885C854-2121-49CB-A333-4D5D983A3F6F}" destId="{85C60248-6910-4C90-B030-23CA8843394C}" srcOrd="2" destOrd="0" parTransId="{49DC287B-D183-4220-AE5E-28F10A75BA3C}" sibTransId="{6F9A0B29-1ECA-47E8-BB04-2D4122F5CF23}"/>
    <dgm:cxn modelId="{AFA327BD-D90D-4A2D-B409-796C38CB6148}" srcId="{B885C854-2121-49CB-A333-4D5D983A3F6F}" destId="{D6671595-0EBA-4CBF-A1CC-E9A61E5D0A21}" srcOrd="1" destOrd="0" parTransId="{CDA97B00-4475-4ECA-882C-347A389CE439}" sibTransId="{74512D92-51D9-4D97-A00E-1C5A57BFE19C}"/>
    <dgm:cxn modelId="{6C184FA2-E036-46F2-A093-0BD020107DDB}" type="presOf" srcId="{7F056E43-C0EE-4F66-A05D-F402B2113385}" destId="{637BFA15-C190-414D-8B7D-9D79A6196725}" srcOrd="0" destOrd="0" presId="urn:microsoft.com/office/officeart/2005/8/layout/cycle1"/>
    <dgm:cxn modelId="{06F2D7D6-233A-4FCE-B57D-38C1775F4AD2}" type="presOf" srcId="{B885C854-2121-49CB-A333-4D5D983A3F6F}" destId="{BDDB8EC3-5CC2-4327-AC4A-143C00C1167A}" srcOrd="0" destOrd="0" presId="urn:microsoft.com/office/officeart/2005/8/layout/cycle1"/>
    <dgm:cxn modelId="{A376D013-6047-4FE1-AC7E-C0C390DE8D52}" type="presOf" srcId="{8EE0305E-9FF5-4910-A03D-9D93520212D2}" destId="{66FE4A16-551F-4C91-9A22-9EF818E812C4}" srcOrd="0" destOrd="0" presId="urn:microsoft.com/office/officeart/2005/8/layout/cycle1"/>
    <dgm:cxn modelId="{BCF71818-9462-4756-A805-E6F60AADB054}" srcId="{B885C854-2121-49CB-A333-4D5D983A3F6F}" destId="{20DC7C2B-69A2-460D-9228-C1F528F0EA27}" srcOrd="4" destOrd="0" parTransId="{24801FE6-7FBA-47CD-B132-BC219F9E3091}" sibTransId="{60DF89ED-BB07-4C7F-A177-E4AED84226EA}"/>
    <dgm:cxn modelId="{27D9E93A-ECEA-4012-9F16-60150E7F2A2B}" type="presOf" srcId="{594B8841-2BFE-4A23-989F-AB8205048E74}" destId="{8A5ACD38-1622-42E9-B388-9DF16201D5B5}" srcOrd="0" destOrd="0" presId="urn:microsoft.com/office/officeart/2005/8/layout/cycle1"/>
    <dgm:cxn modelId="{8D71ABDC-A2BA-49B9-B0A7-7819CBE95CB6}" type="presOf" srcId="{BB2F22E9-6765-41AA-B73B-B72985556DD5}" destId="{F71ABB7E-2540-4703-8FE8-6948A2AC11E4}" srcOrd="0" destOrd="0" presId="urn:microsoft.com/office/officeart/2005/8/layout/cycle1"/>
    <dgm:cxn modelId="{D28AE005-582D-4430-AA5C-50AFAEA50EA3}" type="presOf" srcId="{74512D92-51D9-4D97-A00E-1C5A57BFE19C}" destId="{84E06A82-C6B8-4852-8CFC-9C3119844D51}" srcOrd="0" destOrd="0" presId="urn:microsoft.com/office/officeart/2005/8/layout/cycle1"/>
    <dgm:cxn modelId="{7DF2DDC3-F60B-4DF1-9CBE-78F07581372E}" srcId="{B885C854-2121-49CB-A333-4D5D983A3F6F}" destId="{BB2F22E9-6765-41AA-B73B-B72985556DD5}" srcOrd="3" destOrd="0" parTransId="{412B7E6F-2DE5-42E1-AFBE-D6E116106652}" sibTransId="{594B8841-2BFE-4A23-989F-AB8205048E74}"/>
    <dgm:cxn modelId="{C6CFD0F8-B86A-47EC-8A24-27E96E3DDB77}" type="presOf" srcId="{D6671595-0EBA-4CBF-A1CC-E9A61E5D0A21}" destId="{984F92BA-E3A2-4B99-B080-8ED8D003EF2F}" srcOrd="0" destOrd="0" presId="urn:microsoft.com/office/officeart/2005/8/layout/cycle1"/>
    <dgm:cxn modelId="{36723008-81FD-4E11-8760-089CC1ACAE27}" type="presOf" srcId="{85C60248-6910-4C90-B030-23CA8843394C}" destId="{48D96D5B-D914-4184-8A8F-3BA7C9072F72}" srcOrd="0" destOrd="0" presId="urn:microsoft.com/office/officeart/2005/8/layout/cycle1"/>
    <dgm:cxn modelId="{602BE42F-2BBC-4DE1-BE5F-33FCA217E2DD}" type="presOf" srcId="{60DF89ED-BB07-4C7F-A177-E4AED84226EA}" destId="{4CFAAC22-21AA-4C30-8360-0C95534B5C21}" srcOrd="0" destOrd="0" presId="urn:microsoft.com/office/officeart/2005/8/layout/cycle1"/>
    <dgm:cxn modelId="{D6A4E0F1-A7C9-4F17-A0CF-0BBC9C40C34C}" srcId="{B885C854-2121-49CB-A333-4D5D983A3F6F}" destId="{7F056E43-C0EE-4F66-A05D-F402B2113385}" srcOrd="0" destOrd="0" parTransId="{AD4CA387-B208-40F4-9FDF-5FF76EBE785B}" sibTransId="{8EE0305E-9FF5-4910-A03D-9D93520212D2}"/>
    <dgm:cxn modelId="{C4B3933D-7D7F-43E2-80FC-871B537F765C}" type="presOf" srcId="{20DC7C2B-69A2-460D-9228-C1F528F0EA27}" destId="{EFB24F30-4B9E-4C9F-B9FF-3A8903C83495}" srcOrd="0" destOrd="0" presId="urn:microsoft.com/office/officeart/2005/8/layout/cycle1"/>
    <dgm:cxn modelId="{5A19D467-0FCB-4914-B8FD-29163DFF8EA6}" type="presParOf" srcId="{BDDB8EC3-5CC2-4327-AC4A-143C00C1167A}" destId="{2C92D1F4-A171-411D-B965-B40478890E13}" srcOrd="0" destOrd="0" presId="urn:microsoft.com/office/officeart/2005/8/layout/cycle1"/>
    <dgm:cxn modelId="{3E34D197-E72E-4243-A6E3-0D46B10FC8DD}" type="presParOf" srcId="{BDDB8EC3-5CC2-4327-AC4A-143C00C1167A}" destId="{637BFA15-C190-414D-8B7D-9D79A6196725}" srcOrd="1" destOrd="0" presId="urn:microsoft.com/office/officeart/2005/8/layout/cycle1"/>
    <dgm:cxn modelId="{1688EB12-86F9-46D9-BEC9-09F35986C3C8}" type="presParOf" srcId="{BDDB8EC3-5CC2-4327-AC4A-143C00C1167A}" destId="{66FE4A16-551F-4C91-9A22-9EF818E812C4}" srcOrd="2" destOrd="0" presId="urn:microsoft.com/office/officeart/2005/8/layout/cycle1"/>
    <dgm:cxn modelId="{73653A20-CF03-45AD-BAA7-37026E7226D5}" type="presParOf" srcId="{BDDB8EC3-5CC2-4327-AC4A-143C00C1167A}" destId="{FE84FD1B-9316-43B5-817E-A90570CBFBFC}" srcOrd="3" destOrd="0" presId="urn:microsoft.com/office/officeart/2005/8/layout/cycle1"/>
    <dgm:cxn modelId="{BC8DE7D3-8446-4F96-A245-8BC778B37771}" type="presParOf" srcId="{BDDB8EC3-5CC2-4327-AC4A-143C00C1167A}" destId="{984F92BA-E3A2-4B99-B080-8ED8D003EF2F}" srcOrd="4" destOrd="0" presId="urn:microsoft.com/office/officeart/2005/8/layout/cycle1"/>
    <dgm:cxn modelId="{E7EAA776-5FE0-4EB5-9368-929228792C16}" type="presParOf" srcId="{BDDB8EC3-5CC2-4327-AC4A-143C00C1167A}" destId="{84E06A82-C6B8-4852-8CFC-9C3119844D51}" srcOrd="5" destOrd="0" presId="urn:microsoft.com/office/officeart/2005/8/layout/cycle1"/>
    <dgm:cxn modelId="{C4BF8147-CAEE-457B-BABB-32DB0A9EA561}" type="presParOf" srcId="{BDDB8EC3-5CC2-4327-AC4A-143C00C1167A}" destId="{11AE5D35-A5E2-4A39-B5DB-F22C5901CE26}" srcOrd="6" destOrd="0" presId="urn:microsoft.com/office/officeart/2005/8/layout/cycle1"/>
    <dgm:cxn modelId="{314E458C-0D22-4B8E-AD4E-3C9C4F075860}" type="presParOf" srcId="{BDDB8EC3-5CC2-4327-AC4A-143C00C1167A}" destId="{48D96D5B-D914-4184-8A8F-3BA7C9072F72}" srcOrd="7" destOrd="0" presId="urn:microsoft.com/office/officeart/2005/8/layout/cycle1"/>
    <dgm:cxn modelId="{8134F687-3A7A-4134-8D5B-07FE2991EE10}" type="presParOf" srcId="{BDDB8EC3-5CC2-4327-AC4A-143C00C1167A}" destId="{159C88AD-DF22-4A3E-A10B-AE2342B78F39}" srcOrd="8" destOrd="0" presId="urn:microsoft.com/office/officeart/2005/8/layout/cycle1"/>
    <dgm:cxn modelId="{2D034A2C-7239-4BE6-B58D-0B872D1F8FEB}" type="presParOf" srcId="{BDDB8EC3-5CC2-4327-AC4A-143C00C1167A}" destId="{FCE2A67F-45A7-4492-B0ED-71BA22FBEBA0}" srcOrd="9" destOrd="0" presId="urn:microsoft.com/office/officeart/2005/8/layout/cycle1"/>
    <dgm:cxn modelId="{AB6BFCB9-3862-4512-A367-EA8497583237}" type="presParOf" srcId="{BDDB8EC3-5CC2-4327-AC4A-143C00C1167A}" destId="{F71ABB7E-2540-4703-8FE8-6948A2AC11E4}" srcOrd="10" destOrd="0" presId="urn:microsoft.com/office/officeart/2005/8/layout/cycle1"/>
    <dgm:cxn modelId="{E3EDB4E3-1553-4051-897A-01F677A7F94C}" type="presParOf" srcId="{BDDB8EC3-5CC2-4327-AC4A-143C00C1167A}" destId="{8A5ACD38-1622-42E9-B388-9DF16201D5B5}" srcOrd="11" destOrd="0" presId="urn:microsoft.com/office/officeart/2005/8/layout/cycle1"/>
    <dgm:cxn modelId="{D5B727F3-C34B-4405-AAEA-D3E21B1CFF0A}" type="presParOf" srcId="{BDDB8EC3-5CC2-4327-AC4A-143C00C1167A}" destId="{30C57648-A06D-4A07-943B-DB530789A3DC}" srcOrd="12" destOrd="0" presId="urn:microsoft.com/office/officeart/2005/8/layout/cycle1"/>
    <dgm:cxn modelId="{634458F1-927D-496F-9166-F88801FE4CA8}" type="presParOf" srcId="{BDDB8EC3-5CC2-4327-AC4A-143C00C1167A}" destId="{EFB24F30-4B9E-4C9F-B9FF-3A8903C83495}" srcOrd="13" destOrd="0" presId="urn:microsoft.com/office/officeart/2005/8/layout/cycle1"/>
    <dgm:cxn modelId="{BF88B964-1F71-408F-8918-1AD0FA9817D0}" type="presParOf" srcId="{BDDB8EC3-5CC2-4327-AC4A-143C00C1167A}" destId="{4CFAAC22-21AA-4C30-8360-0C95534B5C21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7BFA15-C190-414D-8B7D-9D79A6196725}">
      <dsp:nvSpPr>
        <dsp:cNvPr id="0" name=""/>
        <dsp:cNvSpPr/>
      </dsp:nvSpPr>
      <dsp:spPr>
        <a:xfrm>
          <a:off x="2788811" y="26849"/>
          <a:ext cx="874235" cy="874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Obj</a:t>
          </a:r>
          <a:r>
            <a:rPr lang="en-US" sz="2800" kern="1200" dirty="0" smtClean="0"/>
            <a:t> 2</a:t>
          </a:r>
          <a:endParaRPr lang="en-US" sz="2800" kern="1200" dirty="0"/>
        </a:p>
      </dsp:txBody>
      <dsp:txXfrm>
        <a:off x="2788811" y="26849"/>
        <a:ext cx="874235" cy="874235"/>
      </dsp:txXfrm>
    </dsp:sp>
    <dsp:sp modelId="{66FE4A16-551F-4C91-9A22-9EF818E812C4}">
      <dsp:nvSpPr>
        <dsp:cNvPr id="0" name=""/>
        <dsp:cNvSpPr/>
      </dsp:nvSpPr>
      <dsp:spPr>
        <a:xfrm>
          <a:off x="733004" y="1643"/>
          <a:ext cx="3276864" cy="3276864"/>
        </a:xfrm>
        <a:prstGeom prst="circularArrow">
          <a:avLst>
            <a:gd name="adj1" fmla="val 5202"/>
            <a:gd name="adj2" fmla="val 336077"/>
            <a:gd name="adj3" fmla="val 21292574"/>
            <a:gd name="adj4" fmla="val 19766824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4F92BA-E3A2-4B99-B080-8ED8D003EF2F}">
      <dsp:nvSpPr>
        <dsp:cNvPr id="0" name=""/>
        <dsp:cNvSpPr/>
      </dsp:nvSpPr>
      <dsp:spPr>
        <a:xfrm>
          <a:off x="3316917" y="1652190"/>
          <a:ext cx="874235" cy="874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Obj</a:t>
          </a:r>
          <a:r>
            <a:rPr lang="en-US" sz="2800" kern="1200" dirty="0" smtClean="0"/>
            <a:t> 3</a:t>
          </a:r>
          <a:endParaRPr lang="en-US" sz="2800" kern="1200" dirty="0"/>
        </a:p>
      </dsp:txBody>
      <dsp:txXfrm>
        <a:off x="3316917" y="1652190"/>
        <a:ext cx="874235" cy="874235"/>
      </dsp:txXfrm>
    </dsp:sp>
    <dsp:sp modelId="{84E06A82-C6B8-4852-8CFC-9C3119844D51}">
      <dsp:nvSpPr>
        <dsp:cNvPr id="0" name=""/>
        <dsp:cNvSpPr/>
      </dsp:nvSpPr>
      <dsp:spPr>
        <a:xfrm>
          <a:off x="733004" y="1643"/>
          <a:ext cx="3276864" cy="3276864"/>
        </a:xfrm>
        <a:prstGeom prst="circularArrow">
          <a:avLst>
            <a:gd name="adj1" fmla="val 5202"/>
            <a:gd name="adj2" fmla="val 336077"/>
            <a:gd name="adj3" fmla="val 4014005"/>
            <a:gd name="adj4" fmla="val 2254069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96D5B-D914-4184-8A8F-3BA7C9072F72}">
      <dsp:nvSpPr>
        <dsp:cNvPr id="0" name=""/>
        <dsp:cNvSpPr/>
      </dsp:nvSpPr>
      <dsp:spPr>
        <a:xfrm>
          <a:off x="1934318" y="2656707"/>
          <a:ext cx="874235" cy="874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Obj</a:t>
          </a:r>
          <a:r>
            <a:rPr lang="en-US" sz="2800" kern="1200" dirty="0" smtClean="0"/>
            <a:t> 4</a:t>
          </a:r>
          <a:endParaRPr lang="en-US" sz="2800" kern="1200" dirty="0"/>
        </a:p>
      </dsp:txBody>
      <dsp:txXfrm>
        <a:off x="1934318" y="2656707"/>
        <a:ext cx="874235" cy="874235"/>
      </dsp:txXfrm>
    </dsp:sp>
    <dsp:sp modelId="{159C88AD-DF22-4A3E-A10B-AE2342B78F39}">
      <dsp:nvSpPr>
        <dsp:cNvPr id="0" name=""/>
        <dsp:cNvSpPr/>
      </dsp:nvSpPr>
      <dsp:spPr>
        <a:xfrm>
          <a:off x="733004" y="1643"/>
          <a:ext cx="3276864" cy="3276864"/>
        </a:xfrm>
        <a:prstGeom prst="circularArrow">
          <a:avLst>
            <a:gd name="adj1" fmla="val 5202"/>
            <a:gd name="adj2" fmla="val 336077"/>
            <a:gd name="adj3" fmla="val 8209854"/>
            <a:gd name="adj4" fmla="val 6449918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ABB7E-2540-4703-8FE8-6948A2AC11E4}">
      <dsp:nvSpPr>
        <dsp:cNvPr id="0" name=""/>
        <dsp:cNvSpPr/>
      </dsp:nvSpPr>
      <dsp:spPr>
        <a:xfrm>
          <a:off x="551720" y="1652190"/>
          <a:ext cx="874235" cy="874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Obj</a:t>
          </a:r>
          <a:r>
            <a:rPr lang="en-US" sz="2800" kern="1200" dirty="0" smtClean="0"/>
            <a:t> n</a:t>
          </a:r>
          <a:endParaRPr lang="en-US" sz="2800" kern="1200" dirty="0"/>
        </a:p>
      </dsp:txBody>
      <dsp:txXfrm>
        <a:off x="551720" y="1652190"/>
        <a:ext cx="874235" cy="874235"/>
      </dsp:txXfrm>
    </dsp:sp>
    <dsp:sp modelId="{8A5ACD38-1622-42E9-B388-9DF16201D5B5}">
      <dsp:nvSpPr>
        <dsp:cNvPr id="0" name=""/>
        <dsp:cNvSpPr/>
      </dsp:nvSpPr>
      <dsp:spPr>
        <a:xfrm>
          <a:off x="733004" y="1643"/>
          <a:ext cx="3276864" cy="3276864"/>
        </a:xfrm>
        <a:prstGeom prst="circularArrow">
          <a:avLst>
            <a:gd name="adj1" fmla="val 5202"/>
            <a:gd name="adj2" fmla="val 336077"/>
            <a:gd name="adj3" fmla="val 12297098"/>
            <a:gd name="adj4" fmla="val 10771349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24F30-4B9E-4C9F-B9FF-3A8903C83495}">
      <dsp:nvSpPr>
        <dsp:cNvPr id="0" name=""/>
        <dsp:cNvSpPr/>
      </dsp:nvSpPr>
      <dsp:spPr>
        <a:xfrm>
          <a:off x="1079825" y="26849"/>
          <a:ext cx="874235" cy="874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Obj</a:t>
          </a:r>
          <a:r>
            <a:rPr lang="en-US" sz="2800" kern="1200" dirty="0" smtClean="0"/>
            <a:t> 1</a:t>
          </a:r>
          <a:endParaRPr lang="en-US" sz="2800" kern="1200" dirty="0"/>
        </a:p>
      </dsp:txBody>
      <dsp:txXfrm>
        <a:off x="1079825" y="26849"/>
        <a:ext cx="874235" cy="874235"/>
      </dsp:txXfrm>
    </dsp:sp>
    <dsp:sp modelId="{4CFAAC22-21AA-4C30-8360-0C95534B5C21}">
      <dsp:nvSpPr>
        <dsp:cNvPr id="0" name=""/>
        <dsp:cNvSpPr/>
      </dsp:nvSpPr>
      <dsp:spPr>
        <a:xfrm>
          <a:off x="733004" y="1643"/>
          <a:ext cx="3276864" cy="3276864"/>
        </a:xfrm>
        <a:prstGeom prst="circularArrow">
          <a:avLst>
            <a:gd name="adj1" fmla="val 5202"/>
            <a:gd name="adj2" fmla="val 336077"/>
            <a:gd name="adj3" fmla="val 16864996"/>
            <a:gd name="adj4" fmla="val 15198927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19D0-7593-4278-9CAE-3CDF3D93F4B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EF57-3592-48FD-B40E-51ECD674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7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19D0-7593-4278-9CAE-3CDF3D93F4B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EF57-3592-48FD-B40E-51ECD674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0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19D0-7593-4278-9CAE-3CDF3D93F4B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EF57-3592-48FD-B40E-51ECD674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4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19D0-7593-4278-9CAE-3CDF3D93F4B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EF57-3592-48FD-B40E-51ECD674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1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19D0-7593-4278-9CAE-3CDF3D93F4B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EF57-3592-48FD-B40E-51ECD674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19D0-7593-4278-9CAE-3CDF3D93F4B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EF57-3592-48FD-B40E-51ECD674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19D0-7593-4278-9CAE-3CDF3D93F4B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EF57-3592-48FD-B40E-51ECD674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8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19D0-7593-4278-9CAE-3CDF3D93F4B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EF57-3592-48FD-B40E-51ECD674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3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19D0-7593-4278-9CAE-3CDF3D93F4B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EF57-3592-48FD-B40E-51ECD674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6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19D0-7593-4278-9CAE-3CDF3D93F4B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EF57-3592-48FD-B40E-51ECD674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8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19D0-7593-4278-9CAE-3CDF3D93F4B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EF57-3592-48FD-B40E-51ECD674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2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519D0-7593-4278-9CAE-3CDF3D93F4B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BEF57-3592-48FD-B40E-51ECD674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6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docs.magento.com/guides/v2.2/extension-dev-guide/build/di-xml-file.html" TargetMode="External"/><Relationship Id="rId2" Type="http://schemas.openxmlformats.org/officeDocument/2006/relationships/hyperlink" Target="https://devdocs.magento.com/guides/v2.2/architecture/bk-architectur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docs.magento.com/guides/v2.2/extension-dev-guide/plugins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636" y="1122363"/>
            <a:ext cx="9490364" cy="2387600"/>
          </a:xfrm>
        </p:spPr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Magento</a:t>
            </a:r>
            <a:r>
              <a:rPr lang="en-US" dirty="0" smtClean="0"/>
              <a:t> 2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Tony </a:t>
            </a:r>
            <a:r>
              <a:rPr lang="en-US" dirty="0" err="1" smtClean="0"/>
              <a:t>Bùi</a:t>
            </a:r>
            <a:r>
              <a:rPr lang="en-US" dirty="0" smtClean="0"/>
              <a:t> – AHT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4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di.xml </a:t>
            </a:r>
            <a:r>
              <a:rPr lang="en-US" dirty="0"/>
              <a:t>file - Virtual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xmlns:xsi</a:t>
            </a:r>
            <a:r>
              <a:rPr lang="en-US" dirty="0" smtClean="0"/>
              <a:t>="http://www.w3.org/2001/XMLSchema-instance" </a:t>
            </a:r>
            <a:r>
              <a:rPr lang="en-US" dirty="0" err="1" smtClean="0"/>
              <a:t>xsi:noNamespaceSchemaLocation</a:t>
            </a:r>
            <a:r>
              <a:rPr lang="en-US" dirty="0" smtClean="0"/>
              <a:t>="</a:t>
            </a:r>
            <a:r>
              <a:rPr lang="en-US" dirty="0" err="1" smtClean="0"/>
              <a:t>urn:magento:framework:ObjectManager</a:t>
            </a:r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/config.xsd"&gt;</a:t>
            </a:r>
          </a:p>
          <a:p>
            <a:pPr marL="0" indent="0"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virtualType</a:t>
            </a:r>
            <a:r>
              <a:rPr lang="en-US" dirty="0" smtClean="0"/>
              <a:t> name="</a:t>
            </a:r>
            <a:r>
              <a:rPr lang="en-US" dirty="0" err="1" smtClean="0"/>
              <a:t>moduleConfig</a:t>
            </a:r>
            <a:r>
              <a:rPr lang="en-US" dirty="0" smtClean="0"/>
              <a:t>" type="</a:t>
            </a:r>
            <a:r>
              <a:rPr lang="en-US" dirty="0" err="1" smtClean="0"/>
              <a:t>Magento</a:t>
            </a:r>
            <a:r>
              <a:rPr lang="en-US" dirty="0" smtClean="0"/>
              <a:t>\Core\Model\</a:t>
            </a:r>
            <a:r>
              <a:rPr lang="en-US" dirty="0" err="1" smtClean="0"/>
              <a:t>Config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dirty="0" smtClean="0"/>
              <a:t>        &lt;arguments&gt;</a:t>
            </a:r>
          </a:p>
          <a:p>
            <a:pPr marL="0" indent="0">
              <a:buNone/>
            </a:pPr>
            <a:r>
              <a:rPr lang="en-US" dirty="0" smtClean="0"/>
              <a:t>            &lt;argument name="type" </a:t>
            </a:r>
            <a:r>
              <a:rPr lang="en-US" dirty="0" err="1" smtClean="0"/>
              <a:t>xsi:type</a:t>
            </a:r>
            <a:r>
              <a:rPr lang="en-US" dirty="0" smtClean="0"/>
              <a:t>="string"&gt;system&lt;/argument&gt;</a:t>
            </a:r>
          </a:p>
          <a:p>
            <a:pPr marL="0" indent="0">
              <a:buNone/>
            </a:pPr>
            <a:r>
              <a:rPr lang="en-US" dirty="0" smtClean="0"/>
              <a:t>        &lt;/arguments&gt;</a:t>
            </a:r>
          </a:p>
          <a:p>
            <a:pPr marL="0" indent="0">
              <a:buNone/>
            </a:pPr>
            <a:r>
              <a:rPr lang="en-US" dirty="0" smtClean="0"/>
              <a:t>    &lt;/</a:t>
            </a:r>
            <a:r>
              <a:rPr lang="en-US" dirty="0" err="1" smtClean="0"/>
              <a:t>virtualType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&lt;type name="</a:t>
            </a:r>
            <a:r>
              <a:rPr lang="en-US" dirty="0" err="1" smtClean="0"/>
              <a:t>Magento</a:t>
            </a:r>
            <a:r>
              <a:rPr lang="en-US" dirty="0" smtClean="0"/>
              <a:t>\Core\Model\App"&gt;</a:t>
            </a:r>
          </a:p>
          <a:p>
            <a:pPr marL="0" indent="0">
              <a:buNone/>
            </a:pPr>
            <a:r>
              <a:rPr lang="en-US" dirty="0" smtClean="0"/>
              <a:t>        &lt;arguments&gt;</a:t>
            </a:r>
          </a:p>
          <a:p>
            <a:pPr marL="0" indent="0">
              <a:buNone/>
            </a:pPr>
            <a:r>
              <a:rPr lang="en-US" dirty="0" smtClean="0"/>
              <a:t>            &lt;argument name="</a:t>
            </a:r>
            <a:r>
              <a:rPr lang="en-US" dirty="0" err="1" smtClean="0"/>
              <a:t>config</a:t>
            </a:r>
            <a:r>
              <a:rPr lang="en-US" dirty="0" smtClean="0"/>
              <a:t>" </a:t>
            </a:r>
            <a:r>
              <a:rPr lang="en-US" dirty="0" err="1" smtClean="0"/>
              <a:t>xsi:type</a:t>
            </a:r>
            <a:r>
              <a:rPr lang="en-US" dirty="0" smtClean="0"/>
              <a:t>="object"&gt;</a:t>
            </a:r>
            <a:r>
              <a:rPr lang="en-US" dirty="0" err="1" smtClean="0"/>
              <a:t>moduleConfig</a:t>
            </a:r>
            <a:r>
              <a:rPr lang="en-US" dirty="0" smtClean="0"/>
              <a:t>&lt;/argument&gt;</a:t>
            </a:r>
          </a:p>
          <a:p>
            <a:pPr marL="0" indent="0">
              <a:buNone/>
            </a:pPr>
            <a:r>
              <a:rPr lang="en-US" dirty="0" smtClean="0"/>
              <a:t>        &lt;/arguments&gt;</a:t>
            </a:r>
          </a:p>
          <a:p>
            <a:pPr marL="0" indent="0">
              <a:buNone/>
            </a:pPr>
            <a:r>
              <a:rPr lang="en-US" dirty="0" smtClean="0"/>
              <a:t>    &lt;/type&gt;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config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75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di.xml file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Abstraction-implementation mappings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&lt;!--  File: app/</a:t>
            </a:r>
            <a:r>
              <a:rPr lang="en-US" dirty="0" err="1" smtClean="0"/>
              <a:t>etc</a:t>
            </a:r>
            <a:r>
              <a:rPr lang="en-US" dirty="0" smtClean="0"/>
              <a:t>/di.xml --&gt;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config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&lt;preference for=“</a:t>
            </a:r>
            <a:r>
              <a:rPr lang="en-US" dirty="0" err="1" smtClean="0">
                <a:solidFill>
                  <a:srgbClr val="FF0000"/>
                </a:solidFill>
              </a:rPr>
              <a:t>CInterface</a:t>
            </a:r>
            <a:r>
              <a:rPr lang="en-US" dirty="0" smtClean="0"/>
              <a:t>" type=“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" /&gt;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config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791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file DI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Preference</a:t>
            </a:r>
          </a:p>
          <a:p>
            <a:pPr lvl="1"/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mang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endParaRPr lang="en-US" dirty="0" smtClean="0"/>
          </a:p>
          <a:p>
            <a:pPr lvl="1"/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chỗ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interface </a:t>
            </a:r>
            <a:r>
              <a:rPr lang="en-US" dirty="0" err="1" smtClean="0"/>
              <a:t>hoặc</a:t>
            </a:r>
            <a:r>
              <a:rPr lang="en-US" dirty="0" smtClean="0"/>
              <a:t> class </a:t>
            </a:r>
            <a:r>
              <a:rPr lang="en-US" dirty="0" err="1" smtClean="0"/>
              <a:t>trong</a:t>
            </a:r>
            <a:r>
              <a:rPr lang="en-US" dirty="0" smtClean="0"/>
              <a:t> “for”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“type”</a:t>
            </a:r>
          </a:p>
          <a:p>
            <a:pPr lvl="2"/>
            <a:r>
              <a:rPr lang="en-US" dirty="0"/>
              <a:t>&lt;preference for</a:t>
            </a:r>
            <a:r>
              <a:rPr lang="en-US" dirty="0" smtClean="0"/>
              <a:t>=“</a:t>
            </a:r>
            <a:r>
              <a:rPr lang="en-US" dirty="0" err="1" smtClean="0">
                <a:solidFill>
                  <a:srgbClr val="FF0000"/>
                </a:solidFill>
              </a:rPr>
              <a:t>CInterface</a:t>
            </a:r>
            <a:r>
              <a:rPr lang="en-US" dirty="0"/>
              <a:t>" type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" /&gt;</a:t>
            </a:r>
          </a:p>
          <a:p>
            <a:pPr lvl="2"/>
            <a:r>
              <a:rPr lang="en-US" dirty="0" smtClean="0"/>
              <a:t>=&gt; 1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Object Manger </a:t>
            </a:r>
            <a:r>
              <a:rPr lang="en-US" dirty="0" err="1" smtClean="0"/>
              <a:t>ném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chỗ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FF0000"/>
                </a:solidFill>
              </a:rPr>
              <a:t>CInterface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37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Replacement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type name=“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" </a:t>
            </a:r>
            <a:r>
              <a:rPr lang="en-US" dirty="0">
                <a:solidFill>
                  <a:srgbClr val="FF0000"/>
                </a:solidFill>
              </a:rPr>
              <a:t>shared="false"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&lt;arguments&gt;</a:t>
            </a:r>
          </a:p>
          <a:p>
            <a:pPr marL="0" indent="0">
              <a:buNone/>
            </a:pPr>
            <a:r>
              <a:rPr lang="en-US" dirty="0"/>
              <a:t>            &lt;argument name=“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" </a:t>
            </a:r>
            <a:r>
              <a:rPr lang="en-US" dirty="0" err="1"/>
              <a:t>xsi:type</a:t>
            </a:r>
            <a:r>
              <a:rPr lang="en-US" dirty="0"/>
              <a:t>="object" shared="false"&gt;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&lt;/argument&gt;</a:t>
            </a:r>
          </a:p>
          <a:p>
            <a:pPr marL="0" indent="0">
              <a:buNone/>
            </a:pPr>
            <a:r>
              <a:rPr lang="en-US" dirty="0"/>
              <a:t>	&lt;argument name=“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" </a:t>
            </a:r>
            <a:r>
              <a:rPr lang="en-US" dirty="0" err="1"/>
              <a:t>xsi:type</a:t>
            </a:r>
            <a:r>
              <a:rPr lang="en-US" dirty="0"/>
              <a:t>="object" shared="false"&gt;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&lt;/argument&gt;</a:t>
            </a:r>
          </a:p>
          <a:p>
            <a:pPr marL="0" indent="0">
              <a:buNone/>
            </a:pPr>
            <a:r>
              <a:rPr lang="en-US" dirty="0"/>
              <a:t>        &lt;/arguments&gt;</a:t>
            </a:r>
          </a:p>
          <a:p>
            <a:pPr marL="0" indent="0">
              <a:buNone/>
            </a:pPr>
            <a:r>
              <a:rPr lang="en-US" dirty="0"/>
              <a:t>    &lt;/type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&lt;type name=“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" </a:t>
            </a:r>
            <a:r>
              <a:rPr lang="en-US" dirty="0">
                <a:solidFill>
                  <a:srgbClr val="FF0000"/>
                </a:solidFill>
              </a:rPr>
              <a:t>shared="false"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&lt;arguments&gt;</a:t>
            </a:r>
          </a:p>
          <a:p>
            <a:pPr marL="0" indent="0">
              <a:buNone/>
            </a:pPr>
            <a:r>
              <a:rPr lang="en-US" dirty="0"/>
              <a:t>            &lt;argument name=“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" </a:t>
            </a:r>
            <a:r>
              <a:rPr lang="en-US" dirty="0" err="1"/>
              <a:t>xsi:type</a:t>
            </a:r>
            <a:r>
              <a:rPr lang="en-US" dirty="0"/>
              <a:t>="object" shared="false"&gt;</a:t>
            </a:r>
            <a:r>
              <a:rPr lang="en-US" dirty="0" smtClean="0">
                <a:solidFill>
                  <a:srgbClr val="FF0000"/>
                </a:solidFill>
              </a:rPr>
              <a:t>B1</a:t>
            </a:r>
            <a:r>
              <a:rPr lang="en-US" dirty="0" smtClean="0"/>
              <a:t>&lt;/</a:t>
            </a:r>
            <a:r>
              <a:rPr lang="en-US" dirty="0"/>
              <a:t>argument&gt;</a:t>
            </a:r>
          </a:p>
          <a:p>
            <a:pPr marL="0" indent="0">
              <a:buNone/>
            </a:pPr>
            <a:r>
              <a:rPr lang="en-US" dirty="0"/>
              <a:t>	&lt;argument name=“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" </a:t>
            </a:r>
            <a:r>
              <a:rPr lang="en-US" dirty="0" err="1"/>
              <a:t>xsi:type</a:t>
            </a:r>
            <a:r>
              <a:rPr lang="en-US" dirty="0"/>
              <a:t>="object" shared="false"&gt;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&lt;/argument&gt;</a:t>
            </a:r>
          </a:p>
          <a:p>
            <a:pPr marL="0" indent="0">
              <a:buNone/>
            </a:pPr>
            <a:r>
              <a:rPr lang="en-US" dirty="0"/>
              <a:t>        &lt;/arguments&gt;</a:t>
            </a:r>
          </a:p>
          <a:p>
            <a:pPr marL="0" indent="0">
              <a:buNone/>
            </a:pPr>
            <a:r>
              <a:rPr lang="en-US" dirty="0"/>
              <a:t>    &lt;/type&gt;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6636327" y="2715491"/>
            <a:ext cx="360218" cy="1690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96545" y="3616036"/>
            <a:ext cx="210089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Change class B to B1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44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Replacement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728925" y="2139911"/>
            <a:ext cx="2438400" cy="150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Manager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799792" y="4618799"/>
            <a:ext cx="540328" cy="512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683020" y="4618799"/>
            <a:ext cx="540328" cy="5126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6465802" y="4618799"/>
            <a:ext cx="540328" cy="512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ultidocument 9"/>
          <p:cNvSpPr/>
          <p:nvPr/>
        </p:nvSpPr>
        <p:spPr>
          <a:xfrm>
            <a:off x="2119674" y="1842857"/>
            <a:ext cx="1565564" cy="108065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di.xml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799792" y="5266354"/>
            <a:ext cx="540328" cy="512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30964" y="5878770"/>
            <a:ext cx="540328" cy="5126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B1</a:t>
            </a:r>
            <a:endParaRPr lang="en-US" sz="1400" dirty="0"/>
          </a:p>
        </p:txBody>
      </p:sp>
      <p:sp>
        <p:nvSpPr>
          <p:cNvPr id="13" name="Oval 12"/>
          <p:cNvSpPr/>
          <p:nvPr/>
        </p:nvSpPr>
        <p:spPr>
          <a:xfrm>
            <a:off x="5683020" y="5266354"/>
            <a:ext cx="540328" cy="5126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4" name="Oval 13"/>
          <p:cNvSpPr/>
          <p:nvPr/>
        </p:nvSpPr>
        <p:spPr>
          <a:xfrm>
            <a:off x="5683020" y="5878770"/>
            <a:ext cx="540328" cy="512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465802" y="5266354"/>
            <a:ext cx="540328" cy="512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465802" y="5878770"/>
            <a:ext cx="540328" cy="512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0" idx="3"/>
            <a:endCxn id="5" idx="2"/>
          </p:cNvCxnSpPr>
          <p:nvPr/>
        </p:nvCxnSpPr>
        <p:spPr>
          <a:xfrm>
            <a:off x="3685238" y="2383185"/>
            <a:ext cx="1043687" cy="508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7356491" y="2558653"/>
            <a:ext cx="1440873" cy="53657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6200000">
            <a:off x="5661045" y="3946421"/>
            <a:ext cx="581892" cy="40416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067803" y="2036907"/>
            <a:ext cx="1544780" cy="1191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A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9067803" y="4276045"/>
            <a:ext cx="540328" cy="5126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B1</a:t>
            </a:r>
            <a:endParaRPr lang="en-US" sz="1400" dirty="0"/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 flipH="1">
            <a:off x="9337967" y="3228109"/>
            <a:ext cx="502226" cy="1047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0519067" y="4214632"/>
            <a:ext cx="540328" cy="5126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33" name="Straight Arrow Connector 32"/>
          <p:cNvCxnSpPr>
            <a:stCxn id="25" idx="4"/>
            <a:endCxn id="31" idx="0"/>
          </p:cNvCxnSpPr>
          <p:nvPr/>
        </p:nvCxnSpPr>
        <p:spPr>
          <a:xfrm>
            <a:off x="9840193" y="3228109"/>
            <a:ext cx="949038" cy="986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663230" y="3656238"/>
            <a:ext cx="1388916" cy="481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A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97966" y="4625081"/>
            <a:ext cx="1530527" cy="429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B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57363" y="4625081"/>
            <a:ext cx="1530527" cy="429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C</a:t>
            </a:r>
          </a:p>
        </p:txBody>
      </p:sp>
      <p:sp>
        <p:nvSpPr>
          <p:cNvPr id="71" name="Rectangle 70"/>
          <p:cNvSpPr/>
          <p:nvPr/>
        </p:nvSpPr>
        <p:spPr>
          <a:xfrm>
            <a:off x="897965" y="5719674"/>
            <a:ext cx="1530527" cy="429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B1</a:t>
            </a:r>
          </a:p>
        </p:txBody>
      </p:sp>
      <p:cxnSp>
        <p:nvCxnSpPr>
          <p:cNvPr id="77" name="Straight Arrow Connector 76"/>
          <p:cNvCxnSpPr>
            <a:stCxn id="71" idx="0"/>
            <a:endCxn id="69" idx="2"/>
          </p:cNvCxnSpPr>
          <p:nvPr/>
        </p:nvCxnSpPr>
        <p:spPr>
          <a:xfrm flipV="1">
            <a:off x="1663229" y="5055015"/>
            <a:ext cx="1" cy="664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ight Arrow 78"/>
          <p:cNvSpPr/>
          <p:nvPr/>
        </p:nvSpPr>
        <p:spPr>
          <a:xfrm>
            <a:off x="3218638" y="3026458"/>
            <a:ext cx="1259174" cy="41502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69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file DI	- Argument Replacement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</a:t>
            </a:r>
          </a:p>
          <a:p>
            <a:pPr lvl="1"/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mang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US" dirty="0" smtClean="0"/>
          </a:p>
          <a:p>
            <a:pPr lvl="2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chỗ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ở type</a:t>
            </a:r>
          </a:p>
          <a:p>
            <a:pPr lvl="2"/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/>
              <a:t> </a:t>
            </a:r>
            <a:r>
              <a:rPr lang="en-US" dirty="0" smtClean="0"/>
              <a:t>argument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contructor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/>
              <a:t>Example class </a:t>
            </a:r>
            <a:r>
              <a:rPr lang="en-US" dirty="0" err="1" smtClean="0"/>
              <a:t>Magento</a:t>
            </a:r>
            <a:r>
              <a:rPr lang="en-US" dirty="0" smtClean="0"/>
              <a:t>\Framework\</a:t>
            </a:r>
            <a:r>
              <a:rPr lang="en-US" dirty="0" err="1" smtClean="0"/>
              <a:t>Url</a:t>
            </a:r>
            <a:r>
              <a:rPr lang="en-US" dirty="0" smtClean="0"/>
              <a:t>\</a:t>
            </a:r>
            <a:r>
              <a:rPr lang="en-US" dirty="0" err="1" smtClean="0"/>
              <a:t>SecurityInfo</a:t>
            </a:r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37" y="4305299"/>
            <a:ext cx="9002059" cy="155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52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file </a:t>
            </a:r>
            <a:r>
              <a:rPr lang="en-US" dirty="0"/>
              <a:t>DI - Argument Replacement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vendor/</a:t>
            </a:r>
            <a:r>
              <a:rPr lang="en-US" dirty="0" err="1" smtClean="0"/>
              <a:t>magento</a:t>
            </a:r>
            <a:r>
              <a:rPr lang="en-US" dirty="0" smtClean="0"/>
              <a:t>/module-customer/</a:t>
            </a:r>
            <a:r>
              <a:rPr lang="en-US" dirty="0" err="1" smtClean="0"/>
              <a:t>etc</a:t>
            </a:r>
            <a:r>
              <a:rPr lang="en-US" dirty="0" smtClean="0"/>
              <a:t>/frontend/di.xml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vendor/</a:t>
            </a:r>
            <a:r>
              <a:rPr lang="en-US" dirty="0" err="1" smtClean="0"/>
              <a:t>magento</a:t>
            </a:r>
            <a:r>
              <a:rPr lang="en-US" dirty="0" smtClean="0"/>
              <a:t>/module-</a:t>
            </a:r>
            <a:r>
              <a:rPr lang="en-US" dirty="0" err="1" smtClean="0"/>
              <a:t>authorizenet</a:t>
            </a:r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/frontend/di.xml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82" y="2239169"/>
            <a:ext cx="7419975" cy="1762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582" y="4832638"/>
            <a:ext cx="7430447" cy="147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52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file DI	- Argument Replacement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vendor/</a:t>
            </a:r>
            <a:r>
              <a:rPr lang="en-US" dirty="0" err="1" smtClean="0"/>
              <a:t>magento</a:t>
            </a:r>
            <a:r>
              <a:rPr lang="en-US" dirty="0" smtClean="0"/>
              <a:t>/module-</a:t>
            </a:r>
            <a:r>
              <a:rPr lang="en-US" dirty="0" err="1" smtClean="0"/>
              <a:t>wishlist</a:t>
            </a:r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/frontend/di.xml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78" y="2376054"/>
            <a:ext cx="8278957" cy="17720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79" y="4378036"/>
            <a:ext cx="8278956" cy="205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05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file 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virtualType</a:t>
            </a:r>
            <a:endParaRPr lang="en-US" dirty="0" smtClean="0"/>
          </a:p>
          <a:p>
            <a:pPr lvl="1"/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1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1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 smtClean="0"/>
          </a:p>
          <a:p>
            <a:pPr lvl="1"/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1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extends </a:t>
            </a:r>
            <a:r>
              <a:rPr lang="en-US" dirty="0" err="1" smtClean="0"/>
              <a:t>từ</a:t>
            </a:r>
            <a:r>
              <a:rPr lang="en-US" dirty="0" smtClean="0"/>
              <a:t> 1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3394075"/>
            <a:ext cx="72390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43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 </a:t>
            </a:r>
            <a:r>
              <a:rPr lang="en-US" b="1" dirty="0" smtClean="0"/>
              <a:t>- </a:t>
            </a:r>
            <a:r>
              <a:rPr lang="en-US" dirty="0" smtClean="0"/>
              <a:t>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Factories are service classes that instantiate non-injectable classes, that is, models that represent a database entity.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Writing factories</a:t>
            </a:r>
          </a:p>
          <a:p>
            <a:pPr marL="0" indent="0">
              <a:buNone/>
            </a:pPr>
            <a:r>
              <a:rPr lang="en-US" dirty="0" smtClean="0"/>
              <a:t>&lt;class-type&gt;Factory 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Magento</a:t>
            </a:r>
            <a:r>
              <a:rPr lang="en-US" dirty="0" smtClean="0"/>
              <a:t>\</a:t>
            </a:r>
            <a:r>
              <a:rPr lang="en-US" dirty="0" err="1" smtClean="0"/>
              <a:t>Cms</a:t>
            </a:r>
            <a:r>
              <a:rPr lang="en-US" dirty="0" smtClean="0"/>
              <a:t>\Model\</a:t>
            </a:r>
            <a:r>
              <a:rPr lang="en-US" dirty="0" err="1" smtClean="0"/>
              <a:t>BlockFactory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Using factories</a:t>
            </a:r>
          </a:p>
          <a:p>
            <a:pPr marL="0" indent="0">
              <a:buNone/>
            </a:pPr>
            <a:r>
              <a:rPr lang="en-US" b="1" dirty="0" smtClean="0"/>
              <a:t>function __construct ( \</a:t>
            </a:r>
            <a:r>
              <a:rPr lang="en-US" b="1" dirty="0" err="1" smtClean="0"/>
              <a:t>Magento</a:t>
            </a:r>
            <a:r>
              <a:rPr lang="en-US" b="1" dirty="0" smtClean="0"/>
              <a:t>\</a:t>
            </a:r>
            <a:r>
              <a:rPr lang="en-US" b="1" dirty="0" err="1" smtClean="0"/>
              <a:t>Cms</a:t>
            </a:r>
            <a:r>
              <a:rPr lang="en-US" b="1" dirty="0" smtClean="0"/>
              <a:t>\Model\</a:t>
            </a:r>
            <a:r>
              <a:rPr lang="en-US" b="1" dirty="0" err="1" smtClean="0"/>
              <a:t>BlockFactory</a:t>
            </a:r>
            <a:r>
              <a:rPr lang="en-US" b="1" dirty="0" smtClean="0"/>
              <a:t> $</a:t>
            </a:r>
            <a:r>
              <a:rPr lang="en-US" b="1" dirty="0" err="1" smtClean="0"/>
              <a:t>blockFactory</a:t>
            </a:r>
            <a:r>
              <a:rPr lang="en-US" b="1" dirty="0" smtClean="0"/>
              <a:t>) {</a:t>
            </a:r>
          </a:p>
          <a:p>
            <a:pPr marL="0" indent="0">
              <a:buNone/>
            </a:pPr>
            <a:r>
              <a:rPr lang="en-US" b="1" dirty="0" smtClean="0"/>
              <a:t>    $this-&gt;</a:t>
            </a:r>
            <a:r>
              <a:rPr lang="en-US" b="1" dirty="0" err="1" smtClean="0"/>
              <a:t>blockFactory</a:t>
            </a:r>
            <a:r>
              <a:rPr lang="en-US" b="1" dirty="0" smtClean="0"/>
              <a:t> = $</a:t>
            </a:r>
            <a:r>
              <a:rPr lang="en-US" b="1" dirty="0" err="1" smtClean="0"/>
              <a:t>blockFactory</a:t>
            </a:r>
            <a:r>
              <a:rPr lang="en-US" b="1" dirty="0" smtClean="0"/>
              <a:t>;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$block = $this-&gt;</a:t>
            </a:r>
            <a:r>
              <a:rPr lang="en-US" b="1" dirty="0" err="1" smtClean="0"/>
              <a:t>blockFactory</a:t>
            </a:r>
            <a:r>
              <a:rPr lang="en-US" b="1" dirty="0" smtClean="0"/>
              <a:t>-&gt;create();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7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Magento</a:t>
            </a:r>
            <a:r>
              <a:rPr lang="en-US" dirty="0" smtClean="0"/>
              <a:t> 2 architecture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7" y="1825625"/>
            <a:ext cx="6475365" cy="4856524"/>
          </a:xfrm>
        </p:spPr>
      </p:pic>
    </p:spTree>
    <p:extLst>
      <p:ext uri="{BB962C8B-B14F-4D97-AF65-F5344CB8AC3E}">
        <p14:creationId xmlns:p14="http://schemas.microsoft.com/office/powerpoint/2010/main" val="390717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 </a:t>
            </a:r>
            <a:r>
              <a:rPr lang="en-US" b="1" dirty="0" smtClean="0"/>
              <a:t>- </a:t>
            </a:r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lazy loading.</a:t>
            </a:r>
          </a:p>
          <a:p>
            <a:pPr>
              <a:buFontTx/>
              <a:buChar char="-"/>
            </a:pP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84860920"/>
              </p:ext>
            </p:extLst>
          </p:nvPr>
        </p:nvGraphicFramePr>
        <p:xfrm>
          <a:off x="3514436" y="2493048"/>
          <a:ext cx="4742873" cy="35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676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 </a:t>
            </a:r>
            <a:r>
              <a:rPr lang="en-US" b="1" dirty="0" smtClean="0"/>
              <a:t>- </a:t>
            </a:r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SlowLoading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public function __construct()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// ... Do something resource intensive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public function </a:t>
            </a:r>
            <a:r>
              <a:rPr lang="en-US" dirty="0" err="1" smtClean="0"/>
              <a:t>getValue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return '</a:t>
            </a:r>
            <a:r>
              <a:rPr lang="en-US" dirty="0" err="1" smtClean="0"/>
              <a:t>SlowLoading</a:t>
            </a:r>
            <a:r>
              <a:rPr lang="en-US" dirty="0" smtClean="0"/>
              <a:t> value';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90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 </a:t>
            </a:r>
            <a:r>
              <a:rPr lang="en-US" b="1" dirty="0" smtClean="0"/>
              <a:t>- </a:t>
            </a:r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class </a:t>
            </a:r>
            <a:r>
              <a:rPr lang="en-US" sz="1200" dirty="0" err="1" smtClean="0"/>
              <a:t>FastLoading</a:t>
            </a:r>
            <a:endParaRPr lang="en-US" sz="12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    protected $</a:t>
            </a:r>
            <a:r>
              <a:rPr lang="en-US" sz="1200" dirty="0" err="1" smtClean="0"/>
              <a:t>slowLoading</a:t>
            </a:r>
            <a:r>
              <a:rPr lang="en-US" sz="1200" dirty="0" smtClean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    public function __construct(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SlowLoading</a:t>
            </a:r>
            <a:r>
              <a:rPr lang="en-US" sz="1200" dirty="0" smtClean="0"/>
              <a:t> $</a:t>
            </a:r>
            <a:r>
              <a:rPr lang="en-US" sz="1200" dirty="0" err="1" smtClean="0"/>
              <a:t>slowLoading</a:t>
            </a:r>
            <a:endParaRPr lang="en-US" sz="12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    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        $this-&gt;</a:t>
            </a:r>
            <a:r>
              <a:rPr lang="en-US" sz="1200" dirty="0" err="1" smtClean="0"/>
              <a:t>slowLoading</a:t>
            </a:r>
            <a:r>
              <a:rPr lang="en-US" sz="1200" dirty="0" smtClean="0"/>
              <a:t> = </a:t>
            </a:r>
            <a:r>
              <a:rPr lang="en-US" sz="1200" dirty="0" err="1" smtClean="0"/>
              <a:t>slowLoading</a:t>
            </a:r>
            <a:r>
              <a:rPr lang="en-US" sz="1200" dirty="0" smtClean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    public function </a:t>
            </a:r>
            <a:r>
              <a:rPr lang="en-US" sz="1200" dirty="0" err="1" smtClean="0"/>
              <a:t>getSlowValue</a:t>
            </a:r>
            <a:r>
              <a:rPr lang="en-US" sz="1200" dirty="0" smtClean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        return $this-&gt;</a:t>
            </a:r>
            <a:r>
              <a:rPr lang="en-US" sz="1200" dirty="0" err="1" smtClean="0"/>
              <a:t>slowLoading</a:t>
            </a:r>
            <a:r>
              <a:rPr lang="en-US" sz="1200" dirty="0" smtClean="0"/>
              <a:t>-&gt;</a:t>
            </a:r>
            <a:r>
              <a:rPr lang="en-US" sz="1200" dirty="0" err="1" smtClean="0"/>
              <a:t>getValue</a:t>
            </a:r>
            <a:r>
              <a:rPr lang="en-US" sz="1200" dirty="0" smtClean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03722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 </a:t>
            </a:r>
            <a:r>
              <a:rPr lang="en-US" b="1" dirty="0" smtClean="0"/>
              <a:t>- </a:t>
            </a:r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&lt;type name="</a:t>
            </a:r>
            <a:r>
              <a:rPr lang="en-US" sz="2000" dirty="0" err="1" smtClean="0"/>
              <a:t>FastLoading</a:t>
            </a:r>
            <a:r>
              <a:rPr lang="en-US" sz="2000" dirty="0" smtClean="0"/>
              <a:t>"&gt;</a:t>
            </a:r>
          </a:p>
          <a:p>
            <a:pPr marL="0" indent="0">
              <a:buNone/>
            </a:pPr>
            <a:r>
              <a:rPr lang="en-US" sz="2000" dirty="0" smtClean="0"/>
              <a:t>    &lt;arguments&gt;</a:t>
            </a:r>
          </a:p>
          <a:p>
            <a:pPr marL="0" indent="0">
              <a:buNone/>
            </a:pPr>
            <a:r>
              <a:rPr lang="en-US" sz="2000" dirty="0" smtClean="0"/>
              <a:t>        &lt;argument name="</a:t>
            </a:r>
            <a:r>
              <a:rPr lang="en-US" sz="2000" dirty="0" err="1" smtClean="0"/>
              <a:t>slowLoading</a:t>
            </a:r>
            <a:r>
              <a:rPr lang="en-US" sz="2000" dirty="0" smtClean="0"/>
              <a:t>" </a:t>
            </a:r>
            <a:r>
              <a:rPr lang="en-US" sz="2000" dirty="0" err="1" smtClean="0"/>
              <a:t>xsi:type</a:t>
            </a:r>
            <a:r>
              <a:rPr lang="en-US" sz="2000" dirty="0" smtClean="0"/>
              <a:t>="object"&gt;</a:t>
            </a:r>
            <a:r>
              <a:rPr lang="en-US" sz="2000" dirty="0" err="1" smtClean="0">
                <a:solidFill>
                  <a:srgbClr val="FF0000"/>
                </a:solidFill>
              </a:rPr>
              <a:t>SlowLoading</a:t>
            </a:r>
            <a:r>
              <a:rPr lang="en-US" sz="2000" dirty="0" smtClean="0">
                <a:solidFill>
                  <a:srgbClr val="FF0000"/>
                </a:solidFill>
              </a:rPr>
              <a:t>\Proxy</a:t>
            </a:r>
            <a:r>
              <a:rPr lang="en-US" sz="2000" dirty="0" smtClean="0"/>
              <a:t>&lt;/argument&gt;</a:t>
            </a:r>
          </a:p>
          <a:p>
            <a:pPr marL="0" indent="0">
              <a:buNone/>
            </a:pPr>
            <a:r>
              <a:rPr lang="en-US" sz="2000" dirty="0" smtClean="0"/>
              <a:t>    &lt;/arguments&gt;</a:t>
            </a:r>
          </a:p>
          <a:p>
            <a:pPr marL="0" indent="0">
              <a:buNone/>
            </a:pPr>
            <a:r>
              <a:rPr lang="en-US" sz="2000" dirty="0" smtClean="0"/>
              <a:t>&lt;/type&gt;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4380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 Plugins (Interceptors)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Plugin hay interceptor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class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,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. </a:t>
            </a:r>
          </a:p>
          <a:p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Plugin class.</a:t>
            </a:r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.</a:t>
            </a:r>
          </a:p>
          <a:p>
            <a:r>
              <a:rPr lang="en-US" dirty="0"/>
              <a:t>Plugin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public,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: </a:t>
            </a:r>
          </a:p>
          <a:p>
            <a:endParaRPr lang="en-US" sz="2400" dirty="0" smtClean="0"/>
          </a:p>
          <a:p>
            <a:pPr lvl="1"/>
            <a:r>
              <a:rPr lang="en-US" dirty="0" smtClean="0"/>
              <a:t>    Final methods</a:t>
            </a:r>
          </a:p>
          <a:p>
            <a:pPr lvl="1"/>
            <a:r>
              <a:rPr lang="en-US" dirty="0" smtClean="0"/>
              <a:t>    </a:t>
            </a:r>
            <a:r>
              <a:rPr lang="en-US" dirty="0"/>
              <a:t>Final classes</a:t>
            </a:r>
          </a:p>
          <a:p>
            <a:pPr lvl="1"/>
            <a:r>
              <a:rPr lang="en-US" dirty="0"/>
              <a:t>    Non-public methods</a:t>
            </a:r>
          </a:p>
          <a:p>
            <a:pPr lvl="1"/>
            <a:r>
              <a:rPr lang="en-US" dirty="0"/>
              <a:t>    Class methods (such as static methods)</a:t>
            </a:r>
          </a:p>
          <a:p>
            <a:pPr lvl="1"/>
            <a:r>
              <a:rPr lang="en-US" dirty="0"/>
              <a:t>    __construct</a:t>
            </a:r>
          </a:p>
          <a:p>
            <a:pPr lvl="1"/>
            <a:r>
              <a:rPr lang="en-US" dirty="0"/>
              <a:t>    Virtual types</a:t>
            </a:r>
          </a:p>
          <a:p>
            <a:pPr lvl="1"/>
            <a:r>
              <a:rPr lang="en-US" dirty="0"/>
              <a:t>    Objects that are instantiated before </a:t>
            </a:r>
            <a:r>
              <a:rPr lang="en-US" dirty="0" err="1"/>
              <a:t>Magento</a:t>
            </a:r>
            <a:r>
              <a:rPr lang="en-US" dirty="0"/>
              <a:t>\Framework\Interception is bootstrapped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864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Plugins (Interceptors)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plugin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lvl="1"/>
            <a:r>
              <a:rPr lang="en-US" dirty="0"/>
              <a:t>plugin </a:t>
            </a:r>
            <a:r>
              <a:rPr lang="en-US" dirty="0" err="1" smtClean="0"/>
              <a:t>sortOrder</a:t>
            </a:r>
            <a:r>
              <a:rPr lang="en-US" dirty="0" smtClean="0"/>
              <a:t>: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endParaRPr lang="en-US" dirty="0" smtClean="0"/>
          </a:p>
          <a:p>
            <a:pPr lvl="1"/>
            <a:r>
              <a:rPr lang="en-US" dirty="0"/>
              <a:t>plugin </a:t>
            </a:r>
            <a:r>
              <a:rPr lang="en-US" dirty="0" smtClean="0"/>
              <a:t>disabled: </a:t>
            </a:r>
            <a:r>
              <a:rPr lang="en-US" dirty="0" err="1" smtClean="0"/>
              <a:t>bật</a:t>
            </a:r>
            <a:r>
              <a:rPr lang="en-US" dirty="0" smtClean="0"/>
              <a:t>/ </a:t>
            </a:r>
            <a:r>
              <a:rPr lang="en-US" dirty="0" err="1" smtClean="0"/>
              <a:t>tắt</a:t>
            </a:r>
            <a:r>
              <a:rPr lang="en-US" dirty="0" smtClean="0"/>
              <a:t> plugin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568" y="2479963"/>
            <a:ext cx="7270666" cy="160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91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vendor/</a:t>
            </a:r>
            <a:r>
              <a:rPr lang="en-US" dirty="0" err="1" smtClean="0"/>
              <a:t>magento</a:t>
            </a:r>
            <a:r>
              <a:rPr lang="en-US" dirty="0" smtClean="0"/>
              <a:t>/module-catalog/</a:t>
            </a:r>
            <a:r>
              <a:rPr lang="en-US" dirty="0" err="1" smtClean="0"/>
              <a:t>etc</a:t>
            </a:r>
            <a:r>
              <a:rPr lang="en-US" dirty="0" smtClean="0"/>
              <a:t>/di.xml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vendor/</a:t>
            </a:r>
            <a:r>
              <a:rPr lang="en-US" dirty="0" err="1" smtClean="0"/>
              <a:t>magento</a:t>
            </a:r>
            <a:r>
              <a:rPr lang="en-US" dirty="0" smtClean="0"/>
              <a:t>/module-store/Model/</a:t>
            </a:r>
            <a:r>
              <a:rPr lang="en-US" dirty="0" err="1" smtClean="0"/>
              <a:t>ResourceModel</a:t>
            </a:r>
            <a:r>
              <a:rPr lang="en-US" dirty="0" smtClean="0"/>
              <a:t>/</a:t>
            </a:r>
            <a:r>
              <a:rPr lang="en-US" dirty="0" err="1" smtClean="0"/>
              <a:t>Website.php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86" y="2398465"/>
            <a:ext cx="7672450" cy="1279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86" y="4250830"/>
            <a:ext cx="6228571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74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vendor/</a:t>
            </a:r>
            <a:r>
              <a:rPr lang="en-US" sz="2000" dirty="0" err="1"/>
              <a:t>magento</a:t>
            </a:r>
            <a:r>
              <a:rPr lang="en-US" sz="2000" dirty="0"/>
              <a:t>/framework/Model/</a:t>
            </a:r>
            <a:r>
              <a:rPr lang="en-US" sz="2000" dirty="0" err="1"/>
              <a:t>ResourceModel</a:t>
            </a:r>
            <a:r>
              <a:rPr lang="en-US" sz="2000" dirty="0"/>
              <a:t>/Db/</a:t>
            </a:r>
            <a:r>
              <a:rPr lang="en-US" sz="2000" dirty="0" err="1"/>
              <a:t>AbstractDb.php</a:t>
            </a:r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339" y="2325944"/>
            <a:ext cx="7666667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vendor/</a:t>
            </a:r>
            <a:r>
              <a:rPr lang="en-US" sz="2000" dirty="0" err="1" smtClean="0"/>
              <a:t>magento</a:t>
            </a:r>
            <a:r>
              <a:rPr lang="en-US" sz="2000" dirty="0" smtClean="0"/>
              <a:t>/module-catalog/Model/Indexer/Category/Product/Plugin/</a:t>
            </a:r>
            <a:r>
              <a:rPr lang="en-US" sz="2000" dirty="0" err="1" smtClean="0"/>
              <a:t>Website.php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52" y="2300485"/>
            <a:ext cx="8085714" cy="3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07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vendor/</a:t>
            </a:r>
            <a:r>
              <a:rPr lang="en-US" sz="2000" dirty="0" err="1"/>
              <a:t>magento</a:t>
            </a:r>
            <a:r>
              <a:rPr lang="en-US" sz="2000" dirty="0"/>
              <a:t>/module-catalog/Model/Indexer/Product/Price/Plugin/</a:t>
            </a:r>
            <a:r>
              <a:rPr lang="en-US" sz="2000" dirty="0" err="1"/>
              <a:t>Website.php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5247"/>
            <a:ext cx="7990476" cy="2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13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vendor/</a:t>
            </a:r>
            <a:r>
              <a:rPr lang="en-US" dirty="0" err="1" smtClean="0"/>
              <a:t>magento</a:t>
            </a:r>
            <a:r>
              <a:rPr lang="en-US" dirty="0" smtClean="0"/>
              <a:t>/framework/</a:t>
            </a:r>
            <a:r>
              <a:rPr lang="en-US" dirty="0" err="1" smtClean="0"/>
              <a:t>ObjectManager</a:t>
            </a:r>
            <a:r>
              <a:rPr lang="en-US" dirty="0" smtClean="0"/>
              <a:t>/</a:t>
            </a:r>
            <a:r>
              <a:rPr lang="en-US" dirty="0" err="1" smtClean="0"/>
              <a:t>ObjectManager.php</a:t>
            </a:r>
            <a:endParaRPr lang="en-US" dirty="0" smtClean="0"/>
          </a:p>
          <a:p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 smtClean="0"/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object </a:t>
            </a:r>
            <a:r>
              <a:rPr lang="en-US" dirty="0" err="1" smtClean="0"/>
              <a:t>cho</a:t>
            </a:r>
            <a:r>
              <a:rPr lang="en-US" dirty="0" smtClean="0"/>
              <a:t> proxy </a:t>
            </a:r>
            <a:r>
              <a:rPr lang="en-US" dirty="0" err="1" smtClean="0"/>
              <a:t>và</a:t>
            </a:r>
            <a:r>
              <a:rPr lang="en-US" dirty="0" smtClean="0"/>
              <a:t> factory</a:t>
            </a:r>
          </a:p>
          <a:p>
            <a:pPr lvl="1"/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singleton (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) hay shared</a:t>
            </a:r>
          </a:p>
          <a:p>
            <a:pPr lvl="1"/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 </a:t>
            </a:r>
            <a:r>
              <a:rPr lang="en-US" dirty="0" err="1" smtClean="0"/>
              <a:t>lớp</a:t>
            </a:r>
            <a:r>
              <a:rPr lang="en-US" dirty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interface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endParaRPr lang="en-US" dirty="0" smtClean="0"/>
          </a:p>
          <a:p>
            <a:pPr lvl="1"/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/>
              <a:t> </a:t>
            </a:r>
            <a:r>
              <a:rPr lang="en-US" dirty="0" smtClean="0"/>
              <a:t>constructor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14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Around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4"/>
            <a:ext cx="6435436" cy="407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99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plugin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155524" cy="4488439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10" name="Right Arrow 9"/>
          <p:cNvSpPr/>
          <p:nvPr/>
        </p:nvSpPr>
        <p:spPr>
          <a:xfrm>
            <a:off x="3061854" y="2849996"/>
            <a:ext cx="1039091" cy="1662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896416" y="2849996"/>
            <a:ext cx="1039091" cy="1662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5283759" y="3325091"/>
            <a:ext cx="264403" cy="31865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6200000">
            <a:off x="6106390" y="3183080"/>
            <a:ext cx="678874" cy="2424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7082516" y="3325522"/>
            <a:ext cx="264403" cy="31865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7082518" y="4211780"/>
            <a:ext cx="264403" cy="31865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7346921" y="4447306"/>
            <a:ext cx="1039091" cy="1662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0800000">
            <a:off x="7866465" y="5181591"/>
            <a:ext cx="1346807" cy="2216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8828191" y="4738249"/>
            <a:ext cx="264403" cy="31865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0800000">
            <a:off x="4326918" y="5811108"/>
            <a:ext cx="410389" cy="1866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7082517" y="5499818"/>
            <a:ext cx="264403" cy="31865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5294113" y="5492454"/>
            <a:ext cx="264403" cy="31865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6200000">
            <a:off x="5882816" y="5297976"/>
            <a:ext cx="769959" cy="2105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0800000">
            <a:off x="6261308" y="5820850"/>
            <a:ext cx="410389" cy="1866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0800000">
            <a:off x="5415958" y="4846628"/>
            <a:ext cx="845347" cy="1716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6096000" y="3703955"/>
            <a:ext cx="410389" cy="1866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6506389" y="2761255"/>
            <a:ext cx="725684" cy="2036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88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Events and observers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9927" y="2632364"/>
            <a:ext cx="2064328" cy="87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9927" y="3564876"/>
            <a:ext cx="2064328" cy="87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2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9927" y="4544291"/>
            <a:ext cx="2064328" cy="87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3</a:t>
            </a:r>
          </a:p>
        </p:txBody>
      </p:sp>
      <p:sp>
        <p:nvSpPr>
          <p:cNvPr id="8" name="Oval 7"/>
          <p:cNvSpPr/>
          <p:nvPr/>
        </p:nvSpPr>
        <p:spPr>
          <a:xfrm>
            <a:off x="4787611" y="3034893"/>
            <a:ext cx="2216728" cy="1995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Manager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49782" y="3068782"/>
            <a:ext cx="1302326" cy="496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60618" y="4100945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560618" y="4641273"/>
            <a:ext cx="1191490" cy="422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379893">
            <a:off x="3884903" y="2933845"/>
            <a:ext cx="87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 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641149" y="3755380"/>
            <a:ext cx="87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 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20464601">
            <a:off x="3641148" y="4527721"/>
            <a:ext cx="87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 3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834003" y="3729480"/>
            <a:ext cx="2064328" cy="87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Module A</a:t>
            </a:r>
            <a:endParaRPr lang="en-US" dirty="0" smtClean="0"/>
          </a:p>
        </p:txBody>
      </p:sp>
      <p:sp>
        <p:nvSpPr>
          <p:cNvPr id="21" name="Right Arrow 20"/>
          <p:cNvSpPr/>
          <p:nvPr/>
        </p:nvSpPr>
        <p:spPr>
          <a:xfrm>
            <a:off x="3477490" y="5163962"/>
            <a:ext cx="1565564" cy="769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Sinh</a:t>
            </a:r>
            <a:r>
              <a:rPr lang="en-US" dirty="0" smtClean="0"/>
              <a:t> event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7182683" y="3823723"/>
            <a:ext cx="1594449" cy="7785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event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7635304" y="4966408"/>
            <a:ext cx="1801091" cy="751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Observer 1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9505811" y="4993392"/>
            <a:ext cx="1849581" cy="751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Observer 2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969268" y="2627977"/>
            <a:ext cx="2121785" cy="945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Observer event 1</a:t>
            </a:r>
          </a:p>
          <a:p>
            <a:pPr algn="ctr"/>
            <a:r>
              <a:rPr lang="en-US" b="1" dirty="0" smtClean="0"/>
              <a:t>Observer event 2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9" idx="2"/>
            <a:endCxn id="23" idx="0"/>
          </p:cNvCxnSpPr>
          <p:nvPr/>
        </p:nvCxnSpPr>
        <p:spPr>
          <a:xfrm flipH="1">
            <a:off x="8535850" y="4602316"/>
            <a:ext cx="1330317" cy="364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2"/>
            <a:endCxn id="24" idx="0"/>
          </p:cNvCxnSpPr>
          <p:nvPr/>
        </p:nvCxnSpPr>
        <p:spPr>
          <a:xfrm>
            <a:off x="9866167" y="4602316"/>
            <a:ext cx="564435" cy="39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511636" y="2287421"/>
            <a:ext cx="417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Module/</a:t>
            </a:r>
            <a:r>
              <a:rPr lang="en-US" dirty="0" err="1" smtClean="0"/>
              <a:t>etc</a:t>
            </a:r>
            <a:r>
              <a:rPr lang="en-US" dirty="0" smtClean="0"/>
              <a:t>/{area}/events.xml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13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Events and observers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 $this-&gt;</a:t>
            </a:r>
            <a:r>
              <a:rPr lang="en-US" b="1" dirty="0" err="1" smtClean="0"/>
              <a:t>eventManager</a:t>
            </a:r>
            <a:r>
              <a:rPr lang="en-US" b="1" dirty="0" smtClean="0"/>
              <a:t>-&gt;dispatch('</a:t>
            </a:r>
            <a:r>
              <a:rPr lang="en-US" b="1" dirty="0" err="1" smtClean="0"/>
              <a:t>my_module_event_before</a:t>
            </a:r>
            <a:r>
              <a:rPr lang="en-US" b="1" dirty="0" smtClean="0"/>
              <a:t>');</a:t>
            </a:r>
          </a:p>
          <a:p>
            <a:pPr marL="0" indent="0">
              <a:buNone/>
            </a:pPr>
            <a:r>
              <a:rPr lang="en-US" b="1" dirty="0" smtClean="0"/>
              <a:t> $this-&gt;</a:t>
            </a:r>
            <a:r>
              <a:rPr lang="en-US" b="1" dirty="0" err="1" smtClean="0"/>
              <a:t>eventManager</a:t>
            </a:r>
            <a:r>
              <a:rPr lang="en-US" b="1" dirty="0" smtClean="0"/>
              <a:t>-&gt;dispatch('</a:t>
            </a:r>
            <a:r>
              <a:rPr lang="en-US" b="1" dirty="0" err="1" smtClean="0"/>
              <a:t>my_module_event_after</a:t>
            </a:r>
            <a:r>
              <a:rPr lang="en-US" b="1" dirty="0" smtClean="0"/>
              <a:t>',['</a:t>
            </a:r>
            <a:r>
              <a:rPr lang="en-US" b="1" dirty="0" err="1" smtClean="0"/>
              <a:t>myEventData</a:t>
            </a:r>
            <a:r>
              <a:rPr lang="en-US" b="1" dirty="0" smtClean="0"/>
              <a:t>'=&gt;$</a:t>
            </a:r>
            <a:r>
              <a:rPr lang="en-US" b="1" dirty="0" err="1" smtClean="0"/>
              <a:t>eventData</a:t>
            </a:r>
            <a:r>
              <a:rPr lang="en-US" b="1" dirty="0" smtClean="0"/>
              <a:t>]);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&lt;module-root&gt;/</a:t>
            </a:r>
            <a:r>
              <a:rPr lang="en-US" b="1" dirty="0" err="1" smtClean="0"/>
              <a:t>etc</a:t>
            </a:r>
            <a:r>
              <a:rPr lang="en-US" b="1" dirty="0" smtClean="0"/>
              <a:t>/{area}/events.xml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&lt;?xml version="1.0"?&gt;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xmlns:xsi</a:t>
            </a:r>
            <a:r>
              <a:rPr lang="en-US" dirty="0" smtClean="0"/>
              <a:t>="http://www.w3.org/2001/XMLSchema-instance" </a:t>
            </a:r>
            <a:r>
              <a:rPr lang="en-US" dirty="0" err="1" smtClean="0"/>
              <a:t>xsi:noNamespaceSchemaLocation</a:t>
            </a:r>
            <a:r>
              <a:rPr lang="en-US" dirty="0" smtClean="0"/>
              <a:t>="</a:t>
            </a:r>
            <a:r>
              <a:rPr lang="en-US" dirty="0" err="1" smtClean="0"/>
              <a:t>urn:magento:framework:Event</a:t>
            </a:r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/events.xsd"&gt;</a:t>
            </a:r>
          </a:p>
          <a:p>
            <a:pPr marL="0" indent="0">
              <a:buNone/>
            </a:pPr>
            <a:r>
              <a:rPr lang="en-US" dirty="0" smtClean="0"/>
              <a:t>    &lt;event name="</a:t>
            </a:r>
            <a:r>
              <a:rPr lang="en-US" dirty="0" err="1" smtClean="0"/>
              <a:t>my_module_event_before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dirty="0" smtClean="0"/>
              <a:t>        &lt;observer name="</a:t>
            </a:r>
            <a:r>
              <a:rPr lang="en-US" dirty="0" err="1" smtClean="0"/>
              <a:t>myObserverName</a:t>
            </a:r>
            <a:r>
              <a:rPr lang="en-US" dirty="0" smtClean="0"/>
              <a:t>" instance="</a:t>
            </a:r>
            <a:r>
              <a:rPr lang="en-US" dirty="0" err="1" smtClean="0"/>
              <a:t>MyCompany</a:t>
            </a:r>
            <a:r>
              <a:rPr lang="en-US" dirty="0" smtClean="0"/>
              <a:t>\</a:t>
            </a:r>
            <a:r>
              <a:rPr lang="en-US" dirty="0" err="1" smtClean="0"/>
              <a:t>MyModule</a:t>
            </a:r>
            <a:r>
              <a:rPr lang="en-US" dirty="0" smtClean="0"/>
              <a:t>\Observer\</a:t>
            </a:r>
            <a:r>
              <a:rPr lang="en-US" dirty="0" err="1" smtClean="0"/>
              <a:t>MyObserver</a:t>
            </a:r>
            <a:r>
              <a:rPr lang="en-US" dirty="0" smtClean="0"/>
              <a:t>" /&gt;</a:t>
            </a:r>
          </a:p>
          <a:p>
            <a:pPr marL="0" indent="0">
              <a:buNone/>
            </a:pPr>
            <a:r>
              <a:rPr lang="en-US" dirty="0" smtClean="0"/>
              <a:t>    &lt;/event&gt;</a:t>
            </a:r>
          </a:p>
          <a:p>
            <a:pPr marL="0" indent="0">
              <a:buNone/>
            </a:pPr>
            <a:r>
              <a:rPr lang="en-US" dirty="0" smtClean="0"/>
              <a:t>    &lt;event name="</a:t>
            </a:r>
            <a:r>
              <a:rPr lang="en-US" dirty="0" err="1" smtClean="0"/>
              <a:t>my_module_event_after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dirty="0" smtClean="0"/>
              <a:t>        &lt;observer name="</a:t>
            </a:r>
            <a:r>
              <a:rPr lang="en-US" dirty="0" err="1" smtClean="0"/>
              <a:t>myObserverName</a:t>
            </a:r>
            <a:r>
              <a:rPr lang="en-US" dirty="0" smtClean="0"/>
              <a:t>" instance="</a:t>
            </a:r>
            <a:r>
              <a:rPr lang="en-US" dirty="0" err="1" smtClean="0"/>
              <a:t>MyCompany</a:t>
            </a:r>
            <a:r>
              <a:rPr lang="en-US" dirty="0" smtClean="0"/>
              <a:t>\</a:t>
            </a:r>
            <a:r>
              <a:rPr lang="en-US" dirty="0" err="1" smtClean="0"/>
              <a:t>MyModule</a:t>
            </a:r>
            <a:r>
              <a:rPr lang="en-US" dirty="0" smtClean="0"/>
              <a:t>\Observer\</a:t>
            </a:r>
            <a:r>
              <a:rPr lang="en-US" dirty="0" err="1" smtClean="0"/>
              <a:t>AnotherObserver</a:t>
            </a:r>
            <a:r>
              <a:rPr lang="en-US" dirty="0" smtClean="0"/>
              <a:t>" /&gt;</a:t>
            </a:r>
          </a:p>
          <a:p>
            <a:pPr marL="0" indent="0">
              <a:buNone/>
            </a:pPr>
            <a:r>
              <a:rPr lang="en-US" dirty="0" smtClean="0"/>
              <a:t>    &lt;/event&gt;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config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21958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Events and observers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use </a:t>
            </a:r>
            <a:r>
              <a:rPr lang="en-US" b="1" dirty="0" err="1" smtClean="0"/>
              <a:t>Magento</a:t>
            </a:r>
            <a:r>
              <a:rPr lang="en-US" b="1" dirty="0" smtClean="0"/>
              <a:t>\Framework\Event\</a:t>
            </a:r>
            <a:r>
              <a:rPr lang="en-US" b="1" dirty="0" err="1" smtClean="0"/>
              <a:t>ObserverInterface</a:t>
            </a:r>
            <a:r>
              <a:rPr lang="en-US" b="1" dirty="0" smtClean="0"/>
              <a:t>;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class </a:t>
            </a:r>
            <a:r>
              <a:rPr lang="en-US" b="1" dirty="0" err="1" smtClean="0"/>
              <a:t>AnotherObserver</a:t>
            </a:r>
            <a:r>
              <a:rPr lang="en-US" b="1" dirty="0" smtClean="0"/>
              <a:t> implements </a:t>
            </a:r>
            <a:r>
              <a:rPr lang="en-US" b="1" dirty="0" err="1" smtClean="0"/>
              <a:t>ObserverInterface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{</a:t>
            </a:r>
          </a:p>
          <a:p>
            <a:pPr marL="0" indent="0">
              <a:buNone/>
            </a:pPr>
            <a:r>
              <a:rPr lang="en-US" b="1" dirty="0" smtClean="0"/>
              <a:t>  public function __construct()</a:t>
            </a:r>
          </a:p>
          <a:p>
            <a:pPr marL="0" indent="0">
              <a:buNone/>
            </a:pPr>
            <a:r>
              <a:rPr lang="en-US" b="1" dirty="0" smtClean="0"/>
              <a:t>  {</a:t>
            </a:r>
          </a:p>
          <a:p>
            <a:pPr marL="0" indent="0">
              <a:buNone/>
            </a:pPr>
            <a:r>
              <a:rPr lang="en-US" b="1" dirty="0" smtClean="0"/>
              <a:t>    //Observer initialization code...</a:t>
            </a:r>
          </a:p>
          <a:p>
            <a:pPr marL="0" indent="0">
              <a:buNone/>
            </a:pPr>
            <a:r>
              <a:rPr lang="en-US" b="1" dirty="0" smtClean="0"/>
              <a:t>    //You can use dependency injection to get any class this observer may need.</a:t>
            </a:r>
          </a:p>
          <a:p>
            <a:pPr marL="0" indent="0">
              <a:buNone/>
            </a:pPr>
            <a:r>
              <a:rPr lang="en-US" b="1" dirty="0" smtClean="0"/>
              <a:t>  }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 public function execute(\</a:t>
            </a:r>
            <a:r>
              <a:rPr lang="en-US" b="1" dirty="0" err="1" smtClean="0"/>
              <a:t>Magento</a:t>
            </a:r>
            <a:r>
              <a:rPr lang="en-US" b="1" dirty="0" smtClean="0"/>
              <a:t>\Framework\Event\Observer $observer)</a:t>
            </a:r>
          </a:p>
          <a:p>
            <a:pPr marL="0" indent="0">
              <a:buNone/>
            </a:pPr>
            <a:r>
              <a:rPr lang="en-US" b="1" dirty="0" smtClean="0"/>
              <a:t>  {</a:t>
            </a:r>
          </a:p>
          <a:p>
            <a:pPr marL="0" indent="0">
              <a:buNone/>
            </a:pPr>
            <a:r>
              <a:rPr lang="en-US" b="1" dirty="0" smtClean="0"/>
              <a:t>    $</a:t>
            </a:r>
            <a:r>
              <a:rPr lang="en-US" b="1" dirty="0" err="1" smtClean="0"/>
              <a:t>myEventData</a:t>
            </a:r>
            <a:r>
              <a:rPr lang="en-US" b="1" dirty="0" smtClean="0"/>
              <a:t> = $observer-&gt;</a:t>
            </a:r>
            <a:r>
              <a:rPr lang="en-US" b="1" dirty="0" err="1" smtClean="0"/>
              <a:t>getData</a:t>
            </a:r>
            <a:r>
              <a:rPr lang="en-US" b="1" dirty="0" smtClean="0"/>
              <a:t>('</a:t>
            </a:r>
            <a:r>
              <a:rPr lang="en-US" b="1" dirty="0" err="1" smtClean="0"/>
              <a:t>myEventData</a:t>
            </a:r>
            <a:r>
              <a:rPr lang="en-US" b="1" dirty="0" smtClean="0"/>
              <a:t>');</a:t>
            </a:r>
          </a:p>
          <a:p>
            <a:pPr marL="0" indent="0">
              <a:buNone/>
            </a:pPr>
            <a:r>
              <a:rPr lang="en-US" b="1" dirty="0" smtClean="0"/>
              <a:t>    //Additional observer execution code...</a:t>
            </a:r>
          </a:p>
          <a:p>
            <a:pPr marL="0" indent="0">
              <a:buNone/>
            </a:pPr>
            <a:r>
              <a:rPr lang="en-US" b="1" dirty="0" smtClean="0"/>
              <a:t>  }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3195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devdocs.magento.com/guides/v2.2/architecture/bk-architecture.html</a:t>
            </a:r>
            <a:endParaRPr lang="en-US" dirty="0" smtClean="0"/>
          </a:p>
          <a:p>
            <a:r>
              <a:rPr lang="en-US" dirty="0"/>
              <a:t>https://devdocs.magento.com/guides/v2.2/extension-dev-guide/object-manager.html</a:t>
            </a:r>
            <a:endParaRPr lang="en-US" dirty="0" smtClean="0"/>
          </a:p>
          <a:p>
            <a:r>
              <a:rPr lang="en-US" dirty="0"/>
              <a:t>https://devdocs.magento.com/guides/v2.2/extension-dev-guide/depend-inj.html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devdocs.magento.com/guides/v2.2/extension-dev-guide/build/di-xml-file.html</a:t>
            </a:r>
            <a:endParaRPr lang="en-US" dirty="0" smtClean="0"/>
          </a:p>
          <a:p>
            <a:r>
              <a:rPr lang="en-US" dirty="0"/>
              <a:t>https://devdocs.magento.com/guides/v2.2/extension-dev-guide/factories.html</a:t>
            </a:r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devdocs.magento.com/guides/v2.2/extension-dev-guide/plugins.html</a:t>
            </a:r>
            <a:endParaRPr lang="en-US" dirty="0" smtClean="0"/>
          </a:p>
          <a:p>
            <a:r>
              <a:rPr lang="en-US" dirty="0"/>
              <a:t>https://devdocs.magento.com/guides/v2.2/extension-dev-guide/events-and-observers.html</a:t>
            </a:r>
          </a:p>
        </p:txBody>
      </p:sp>
    </p:spTree>
    <p:extLst>
      <p:ext uri="{BB962C8B-B14F-4D97-AF65-F5344CB8AC3E}">
        <p14:creationId xmlns:p14="http://schemas.microsoft.com/office/powerpoint/2010/main" val="3112966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của</a:t>
            </a:r>
            <a:r>
              <a:rPr lang="en-US" dirty="0" smtClean="0"/>
              <a:t> 1 file di.xml </a:t>
            </a:r>
            <a:r>
              <a:rPr lang="en-US" dirty="0" err="1" smtClean="0"/>
              <a:t>trong</a:t>
            </a:r>
            <a:r>
              <a:rPr lang="en-US" dirty="0" smtClean="0"/>
              <a:t> 1 module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magento</a:t>
            </a:r>
            <a:endParaRPr lang="en-US" dirty="0" smtClean="0"/>
          </a:p>
          <a:p>
            <a:pPr lvl="1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type</a:t>
            </a:r>
          </a:p>
          <a:p>
            <a:pPr lvl="1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preference</a:t>
            </a:r>
          </a:p>
          <a:p>
            <a:pPr lvl="1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virtual type</a:t>
            </a:r>
          </a:p>
          <a:p>
            <a:pPr lvl="1"/>
            <a:r>
              <a:rPr lang="en-US" dirty="0" err="1"/>
              <a:t>Tìm</a:t>
            </a:r>
            <a:r>
              <a:rPr lang="en-US" dirty="0"/>
              <a:t> 1 module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argument replacement,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dependency injection </a:t>
            </a:r>
            <a:r>
              <a:rPr lang="en-US" dirty="0" err="1" smtClean="0"/>
              <a:t>trong</a:t>
            </a:r>
            <a:r>
              <a:rPr lang="en-US" dirty="0" smtClean="0"/>
              <a:t> 1 module </a:t>
            </a:r>
            <a:r>
              <a:rPr lang="en-US" dirty="0" err="1" smtClean="0"/>
              <a:t>magento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1 module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Factory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endParaRPr lang="en-US" dirty="0" smtClean="0"/>
          </a:p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1 module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Proxy</a:t>
            </a:r>
          </a:p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1 module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Plugin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endParaRPr lang="en-US" dirty="0" smtClean="0"/>
          </a:p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1 module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Event Observer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51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Manager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9809" y="1901294"/>
            <a:ext cx="7952381" cy="4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22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728925" y="2139911"/>
            <a:ext cx="2438400" cy="150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Manager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799792" y="4618799"/>
            <a:ext cx="540328" cy="512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683020" y="4618799"/>
            <a:ext cx="540328" cy="5126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6465802" y="4618799"/>
            <a:ext cx="540328" cy="512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ultidocument 9"/>
          <p:cNvSpPr/>
          <p:nvPr/>
        </p:nvSpPr>
        <p:spPr>
          <a:xfrm>
            <a:off x="2119674" y="1842857"/>
            <a:ext cx="1565564" cy="108065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di.xml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799792" y="5266354"/>
            <a:ext cx="540328" cy="512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30964" y="5878770"/>
            <a:ext cx="540328" cy="5126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B1</a:t>
            </a:r>
            <a:endParaRPr lang="en-US" sz="1400" dirty="0"/>
          </a:p>
        </p:txBody>
      </p:sp>
      <p:sp>
        <p:nvSpPr>
          <p:cNvPr id="13" name="Oval 12"/>
          <p:cNvSpPr/>
          <p:nvPr/>
        </p:nvSpPr>
        <p:spPr>
          <a:xfrm>
            <a:off x="5683020" y="5266354"/>
            <a:ext cx="540328" cy="5126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4" name="Oval 13"/>
          <p:cNvSpPr/>
          <p:nvPr/>
        </p:nvSpPr>
        <p:spPr>
          <a:xfrm>
            <a:off x="5683020" y="5878770"/>
            <a:ext cx="540328" cy="512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465802" y="5266354"/>
            <a:ext cx="540328" cy="512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465802" y="5878770"/>
            <a:ext cx="540328" cy="512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0" idx="3"/>
            <a:endCxn id="5" idx="2"/>
          </p:cNvCxnSpPr>
          <p:nvPr/>
        </p:nvCxnSpPr>
        <p:spPr>
          <a:xfrm>
            <a:off x="3685238" y="2383185"/>
            <a:ext cx="1043687" cy="508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7356491" y="2558653"/>
            <a:ext cx="1440873" cy="53657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6200000">
            <a:off x="5661045" y="3946421"/>
            <a:ext cx="581892" cy="40416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067803" y="2036907"/>
            <a:ext cx="1544780" cy="1191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A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9067803" y="4276045"/>
            <a:ext cx="540328" cy="5126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 flipH="1">
            <a:off x="9337967" y="3228109"/>
            <a:ext cx="502226" cy="1047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0519067" y="4214632"/>
            <a:ext cx="540328" cy="5126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33" name="Straight Arrow Connector 32"/>
          <p:cNvCxnSpPr>
            <a:stCxn id="25" idx="4"/>
            <a:endCxn id="31" idx="0"/>
          </p:cNvCxnSpPr>
          <p:nvPr/>
        </p:nvCxnSpPr>
        <p:spPr>
          <a:xfrm>
            <a:off x="9840193" y="3228109"/>
            <a:ext cx="949038" cy="986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663230" y="3656238"/>
            <a:ext cx="1388916" cy="481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A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97966" y="4625081"/>
            <a:ext cx="1530527" cy="429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B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57363" y="4625081"/>
            <a:ext cx="1530527" cy="429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C</a:t>
            </a:r>
          </a:p>
        </p:txBody>
      </p:sp>
      <p:sp>
        <p:nvSpPr>
          <p:cNvPr id="71" name="Rectangle 70"/>
          <p:cNvSpPr/>
          <p:nvPr/>
        </p:nvSpPr>
        <p:spPr>
          <a:xfrm>
            <a:off x="897965" y="5719674"/>
            <a:ext cx="1530527" cy="429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B1</a:t>
            </a:r>
          </a:p>
        </p:txBody>
      </p:sp>
      <p:cxnSp>
        <p:nvCxnSpPr>
          <p:cNvPr id="77" name="Straight Arrow Connector 76"/>
          <p:cNvCxnSpPr>
            <a:stCxn id="71" idx="0"/>
            <a:endCxn id="69" idx="2"/>
          </p:cNvCxnSpPr>
          <p:nvPr/>
        </p:nvCxnSpPr>
        <p:spPr>
          <a:xfrm flipV="1">
            <a:off x="1663229" y="5055015"/>
            <a:ext cx="1" cy="664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ight Arrow 78"/>
          <p:cNvSpPr/>
          <p:nvPr/>
        </p:nvSpPr>
        <p:spPr>
          <a:xfrm>
            <a:off x="3218638" y="3026458"/>
            <a:ext cx="1259174" cy="41502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14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– 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namespace </a:t>
            </a:r>
            <a:r>
              <a:rPr lang="en-US" dirty="0" err="1" smtClean="0"/>
              <a:t>Magento</a:t>
            </a:r>
            <a:r>
              <a:rPr lang="en-US" dirty="0" smtClean="0"/>
              <a:t>\Backend\Model\Menu;</a:t>
            </a:r>
          </a:p>
          <a:p>
            <a:pPr marL="0" indent="0">
              <a:buNone/>
            </a:pPr>
            <a:r>
              <a:rPr lang="en-US" dirty="0" smtClean="0"/>
              <a:t>class Builder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/**</a:t>
            </a:r>
          </a:p>
          <a:p>
            <a:pPr marL="0" indent="0">
              <a:buNone/>
            </a:pPr>
            <a:r>
              <a:rPr lang="en-US" dirty="0" smtClean="0"/>
              <a:t>     * @</a:t>
            </a:r>
            <a:r>
              <a:rPr lang="en-US" dirty="0" err="1" smtClean="0"/>
              <a:t>param</a:t>
            </a:r>
            <a:r>
              <a:rPr lang="en-US" dirty="0" smtClean="0"/>
              <a:t> \</a:t>
            </a:r>
            <a:r>
              <a:rPr lang="en-US" dirty="0" err="1" smtClean="0"/>
              <a:t>Magento</a:t>
            </a:r>
            <a:r>
              <a:rPr lang="en-US" dirty="0" smtClean="0"/>
              <a:t>\Backend\Model\Menu\Item\Factory $</a:t>
            </a:r>
            <a:r>
              <a:rPr lang="en-US" dirty="0" err="1" smtClean="0"/>
              <a:t>menuItemFactory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* @</a:t>
            </a:r>
            <a:r>
              <a:rPr lang="en-US" dirty="0" err="1" smtClean="0"/>
              <a:t>param</a:t>
            </a:r>
            <a:r>
              <a:rPr lang="en-US" dirty="0" smtClean="0"/>
              <a:t> \</a:t>
            </a:r>
            <a:r>
              <a:rPr lang="en-US" dirty="0" err="1" smtClean="0"/>
              <a:t>Magento</a:t>
            </a:r>
            <a:r>
              <a:rPr lang="en-US" dirty="0" smtClean="0"/>
              <a:t>\Backend\Model\Menu $menu</a:t>
            </a:r>
          </a:p>
          <a:p>
            <a:pPr marL="0" indent="0">
              <a:buNone/>
            </a:pPr>
            <a:r>
              <a:rPr lang="en-US" dirty="0" smtClean="0"/>
              <a:t>     */</a:t>
            </a:r>
          </a:p>
          <a:p>
            <a:pPr marL="0" indent="0">
              <a:buNone/>
            </a:pPr>
            <a:r>
              <a:rPr lang="en-US" dirty="0" smtClean="0"/>
              <a:t>    public function __construct(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Magento</a:t>
            </a:r>
            <a:r>
              <a:rPr lang="en-US" dirty="0" smtClean="0">
                <a:solidFill>
                  <a:srgbClr val="FF0000"/>
                </a:solidFill>
              </a:rPr>
              <a:t>\Backend\Model\Menu\Item\Factory $</a:t>
            </a:r>
            <a:r>
              <a:rPr lang="en-US" dirty="0" err="1" smtClean="0">
                <a:solidFill>
                  <a:srgbClr val="FF0000"/>
                </a:solidFill>
              </a:rPr>
              <a:t>menuItemFactory</a:t>
            </a:r>
            <a:r>
              <a:rPr lang="en-US" dirty="0" smtClean="0"/>
              <a:t>,  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Magento</a:t>
            </a:r>
            <a:r>
              <a:rPr lang="en-US" dirty="0" smtClean="0">
                <a:solidFill>
                  <a:srgbClr val="FF0000"/>
                </a:solidFill>
              </a:rPr>
              <a:t>\Backend\Model\Menu $menu</a:t>
            </a:r>
          </a:p>
          <a:p>
            <a:pPr marL="0" indent="0">
              <a:buNone/>
            </a:pPr>
            <a:r>
              <a:rPr lang="en-US" dirty="0" smtClean="0"/>
              <a:t>    ) {</a:t>
            </a:r>
          </a:p>
          <a:p>
            <a:pPr marL="0" indent="0">
              <a:buNone/>
            </a:pPr>
            <a:r>
              <a:rPr lang="en-US" dirty="0" smtClean="0"/>
              <a:t>        $this-&gt;_</a:t>
            </a:r>
            <a:r>
              <a:rPr lang="en-US" dirty="0" err="1" smtClean="0"/>
              <a:t>itemFactory</a:t>
            </a:r>
            <a:r>
              <a:rPr lang="en-US" dirty="0" smtClean="0"/>
              <a:t> = $</a:t>
            </a:r>
            <a:r>
              <a:rPr lang="en-US" dirty="0" err="1" smtClean="0"/>
              <a:t>menuItemFactory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$this-&gt;_menu = $menu;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Left Arrow 4"/>
          <p:cNvSpPr/>
          <p:nvPr/>
        </p:nvSpPr>
        <p:spPr>
          <a:xfrm>
            <a:off x="6096000" y="3952805"/>
            <a:ext cx="1052946" cy="2078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6096000" y="4191651"/>
            <a:ext cx="1052946" cy="2078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– 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Dependency types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lvl="1"/>
            <a:r>
              <a:rPr lang="en-US" dirty="0" smtClean="0"/>
              <a:t>Injectable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2000" dirty="0"/>
              <a:t>singleton service objects 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/>
            <a:r>
              <a:rPr lang="en-US" dirty="0" err="1" smtClean="0"/>
              <a:t>Newable</a:t>
            </a:r>
            <a:r>
              <a:rPr lang="en-US" dirty="0" smtClean="0"/>
              <a:t>/non-injectable</a:t>
            </a:r>
          </a:p>
          <a:p>
            <a:pPr marL="914400" lvl="2" indent="0">
              <a:buNone/>
            </a:pPr>
            <a:r>
              <a:rPr lang="en-US" dirty="0" smtClean="0"/>
              <a:t>They are obtained by creating a new class instance every time they are needed.</a:t>
            </a:r>
          </a:p>
          <a:p>
            <a:pPr marL="914400" lvl="2" indent="0">
              <a:buNone/>
            </a:pPr>
            <a:r>
              <a:rPr lang="en-US" dirty="0" smtClean="0"/>
              <a:t>For example, you cannot depend on a model object, such as Product</a:t>
            </a:r>
          </a:p>
          <a:p>
            <a:pPr marL="914400" lvl="2" indent="0">
              <a:buNone/>
            </a:pPr>
            <a:r>
              <a:rPr lang="en-US" dirty="0" smtClean="0"/>
              <a:t>=&gt; Solution: use Factory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4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di.xml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Gộp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di </a:t>
            </a:r>
            <a:r>
              <a:rPr lang="en-US" dirty="0" err="1"/>
              <a:t>thành</a:t>
            </a:r>
            <a:r>
              <a:rPr lang="en-US" dirty="0"/>
              <a:t> 1 file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Object Manger</a:t>
            </a:r>
          </a:p>
          <a:p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: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 Module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ở default.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file di.xml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   Initial (app/</a:t>
            </a:r>
            <a:r>
              <a:rPr lang="en-US" dirty="0" err="1" smtClean="0"/>
              <a:t>etc</a:t>
            </a:r>
            <a:r>
              <a:rPr lang="en-US" dirty="0" smtClean="0"/>
              <a:t>/di.xml)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   Global (&lt;</a:t>
            </a:r>
            <a:r>
              <a:rPr lang="en-US" dirty="0" err="1" smtClean="0"/>
              <a:t>moduleDir</a:t>
            </a:r>
            <a:r>
              <a:rPr lang="en-US" dirty="0" smtClean="0"/>
              <a:t>&gt;/</a:t>
            </a:r>
            <a:r>
              <a:rPr lang="en-US" dirty="0" err="1" smtClean="0"/>
              <a:t>etc</a:t>
            </a:r>
            <a:r>
              <a:rPr lang="en-US" dirty="0" smtClean="0"/>
              <a:t>/di.xml)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   Area-specific (&lt;</a:t>
            </a:r>
            <a:r>
              <a:rPr lang="en-US" dirty="0" err="1" smtClean="0"/>
              <a:t>moduleDir</a:t>
            </a:r>
            <a:r>
              <a:rPr lang="en-US" dirty="0" smtClean="0"/>
              <a:t>&gt;/</a:t>
            </a:r>
            <a:r>
              <a:rPr lang="en-US" dirty="0" err="1" smtClean="0"/>
              <a:t>etc</a:t>
            </a:r>
            <a:r>
              <a:rPr lang="en-US" dirty="0" smtClean="0"/>
              <a:t>/&lt;area&gt;/di.xml)</a:t>
            </a:r>
          </a:p>
        </p:txBody>
      </p:sp>
    </p:spTree>
    <p:extLst>
      <p:ext uri="{BB962C8B-B14F-4D97-AF65-F5344CB8AC3E}">
        <p14:creationId xmlns:p14="http://schemas.microsoft.com/office/powerpoint/2010/main" val="1088991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di.xml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&lt;type name=“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" </a:t>
            </a:r>
            <a:r>
              <a:rPr lang="en-US" dirty="0" smtClean="0">
                <a:solidFill>
                  <a:srgbClr val="FF0000"/>
                </a:solidFill>
              </a:rPr>
              <a:t>shared="false"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    &lt;arguments&gt;</a:t>
            </a:r>
          </a:p>
          <a:p>
            <a:pPr marL="0" indent="0">
              <a:buNone/>
            </a:pPr>
            <a:r>
              <a:rPr lang="en-US" dirty="0" smtClean="0"/>
              <a:t>            &lt;argument name=“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" </a:t>
            </a:r>
            <a:r>
              <a:rPr lang="en-US" dirty="0" err="1" smtClean="0"/>
              <a:t>xsi:type</a:t>
            </a:r>
            <a:r>
              <a:rPr lang="en-US" dirty="0" smtClean="0"/>
              <a:t>="object" shared="false"&gt;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&lt;/argument&gt;</a:t>
            </a:r>
          </a:p>
          <a:p>
            <a:pPr marL="0" indent="0">
              <a:buNone/>
            </a:pPr>
            <a:r>
              <a:rPr lang="en-US" dirty="0"/>
              <a:t>	&lt;argument name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" </a:t>
            </a:r>
            <a:r>
              <a:rPr lang="en-US" dirty="0" err="1"/>
              <a:t>xsi:type</a:t>
            </a:r>
            <a:r>
              <a:rPr lang="en-US" dirty="0"/>
              <a:t>="object" shared="false</a:t>
            </a:r>
            <a:r>
              <a:rPr lang="en-US" dirty="0" smtClean="0"/>
              <a:t>"&gt;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&lt;/</a:t>
            </a:r>
            <a:r>
              <a:rPr lang="en-US" dirty="0"/>
              <a:t>argument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    &lt;/arguments&gt;</a:t>
            </a:r>
          </a:p>
          <a:p>
            <a:pPr marL="0" indent="0">
              <a:buNone/>
            </a:pPr>
            <a:r>
              <a:rPr lang="en-US" dirty="0" smtClean="0"/>
              <a:t>    &lt;/type&gt;</a:t>
            </a:r>
          </a:p>
        </p:txBody>
      </p:sp>
    </p:spTree>
    <p:extLst>
      <p:ext uri="{BB962C8B-B14F-4D97-AF65-F5344CB8AC3E}">
        <p14:creationId xmlns:p14="http://schemas.microsoft.com/office/powerpoint/2010/main" val="3616803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6566</TotalTime>
  <Words>1343</Words>
  <Application>Microsoft Office PowerPoint</Application>
  <PresentationFormat>Widescreen</PresentationFormat>
  <Paragraphs>306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Wingdings</vt:lpstr>
      <vt:lpstr>Office Theme</vt:lpstr>
      <vt:lpstr>Kiến trúc Magento 2 nâng cao</vt:lpstr>
      <vt:lpstr>Magento 2 architecture diagram</vt:lpstr>
      <vt:lpstr>Object Manager</vt:lpstr>
      <vt:lpstr>Object Manager</vt:lpstr>
      <vt:lpstr>Object Manager</vt:lpstr>
      <vt:lpstr>DI – Dependency Injection</vt:lpstr>
      <vt:lpstr>DI – Dependency Injection</vt:lpstr>
      <vt:lpstr>The di.xml file</vt:lpstr>
      <vt:lpstr>The di.xml file</vt:lpstr>
      <vt:lpstr>The di.xml file - Virtual type</vt:lpstr>
      <vt:lpstr>The di.xml file</vt:lpstr>
      <vt:lpstr>Nội dung file DI </vt:lpstr>
      <vt:lpstr>Argument Replacement</vt:lpstr>
      <vt:lpstr>Argument Replacement</vt:lpstr>
      <vt:lpstr>Nội dung file DI - Argument Replacement</vt:lpstr>
      <vt:lpstr>Nội dung file DI - Argument Replacement </vt:lpstr>
      <vt:lpstr>Nội dung file DI - Argument Replacement</vt:lpstr>
      <vt:lpstr>Nội dung file DI</vt:lpstr>
      <vt:lpstr>Code generation - Factory</vt:lpstr>
      <vt:lpstr>Code generation - Proxy</vt:lpstr>
      <vt:lpstr>Code generation - Proxy</vt:lpstr>
      <vt:lpstr>Code generation - Proxy</vt:lpstr>
      <vt:lpstr>Code generation - Proxy</vt:lpstr>
      <vt:lpstr>Code generation Plugins (Interceptors)</vt:lpstr>
      <vt:lpstr>Code generation Plugins (Interceptors)</vt:lpstr>
      <vt:lpstr>Ví dụ về plugin</vt:lpstr>
      <vt:lpstr>Ví dụ về plugin</vt:lpstr>
      <vt:lpstr>Ví dụ về plugin</vt:lpstr>
      <vt:lpstr>Ví dụ về plugin</vt:lpstr>
      <vt:lpstr>Around function</vt:lpstr>
      <vt:lpstr>Luồng xử lý của plugin</vt:lpstr>
      <vt:lpstr>Events and observers</vt:lpstr>
      <vt:lpstr>Events and observers</vt:lpstr>
      <vt:lpstr>Events and observers</vt:lpstr>
      <vt:lpstr>Tài liệu tham khảo</vt:lpstr>
      <vt:lpstr>Thực hành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Kiến trúc Magento 2</dc:title>
  <dc:creator>Windows User</dc:creator>
  <cp:lastModifiedBy>Windows User</cp:lastModifiedBy>
  <cp:revision>274</cp:revision>
  <dcterms:created xsi:type="dcterms:W3CDTF">2018-08-29T06:24:36Z</dcterms:created>
  <dcterms:modified xsi:type="dcterms:W3CDTF">2018-10-08T08:09:04Z</dcterms:modified>
</cp:coreProperties>
</file>