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3" r:id="rId2"/>
  </p:sldMasterIdLst>
  <p:notesMasterIdLst>
    <p:notesMasterId r:id="rId33"/>
  </p:notesMasterIdLst>
  <p:sldIdLst>
    <p:sldId id="256" r:id="rId3"/>
    <p:sldId id="268" r:id="rId4"/>
    <p:sldId id="277" r:id="rId5"/>
    <p:sldId id="295" r:id="rId6"/>
    <p:sldId id="296" r:id="rId7"/>
    <p:sldId id="297" r:id="rId8"/>
    <p:sldId id="298" r:id="rId9"/>
    <p:sldId id="307" r:id="rId10"/>
    <p:sldId id="308" r:id="rId11"/>
    <p:sldId id="309" r:id="rId12"/>
    <p:sldId id="301" r:id="rId13"/>
    <p:sldId id="302" r:id="rId14"/>
    <p:sldId id="303" r:id="rId15"/>
    <p:sldId id="304" r:id="rId16"/>
    <p:sldId id="305" r:id="rId17"/>
    <p:sldId id="278" r:id="rId18"/>
    <p:sldId id="279" r:id="rId19"/>
    <p:sldId id="280" r:id="rId20"/>
    <p:sldId id="281" r:id="rId21"/>
    <p:sldId id="306" r:id="rId22"/>
    <p:sldId id="294" r:id="rId23"/>
    <p:sldId id="299" r:id="rId24"/>
    <p:sldId id="300" r:id="rId25"/>
    <p:sldId id="282" r:id="rId26"/>
    <p:sldId id="283" r:id="rId27"/>
    <p:sldId id="284" r:id="rId28"/>
    <p:sldId id="286" r:id="rId29"/>
    <p:sldId id="288" r:id="rId30"/>
    <p:sldId id="287" r:id="rId31"/>
    <p:sldId id="271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3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EE8FE"/>
    <a:srgbClr val="CC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4660"/>
  </p:normalViewPr>
  <p:slideViewPr>
    <p:cSldViewPr>
      <p:cViewPr varScale="1">
        <p:scale>
          <a:sx n="115" d="100"/>
          <a:sy n="115" d="100"/>
        </p:scale>
        <p:origin x="1596" y="102"/>
      </p:cViewPr>
      <p:guideLst>
        <p:guide orient="horz" pos="952"/>
        <p:guide orient="horz" pos="3974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6D886-CBCB-4B75-9EF2-D60EF0FA1AC4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92BEA-FE32-4CB6-9275-857AB83263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3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2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0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1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21994-D198-4BC3-A289-A2160BCC60AF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3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3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72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34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1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124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03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5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14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353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47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8AF34-36CF-4B5B-A1B4-558205B83969}" type="datetimeFigureOut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2020-11-16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8169D8-9289-4C4E-8F38-2000AA9C6E1C}" type="slidenum">
              <a:rPr kumimoji="1" lang="ko-KR" altLang="en-US" sz="2400" b="1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2400" b="1">
              <a:solidFill>
                <a:prstClr val="black">
                  <a:tint val="75000"/>
                </a:prst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145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. 제안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645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II. 실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 userDrawn="1"/>
        </p:nvCxnSpPr>
        <p:spPr>
          <a:xfrm flipV="1">
            <a:off x="21224" y="6524625"/>
            <a:ext cx="9864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 flipV="1">
            <a:off x="3" y="609600"/>
            <a:ext cx="99044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8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. 컨설팅 수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007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. 지원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911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230" y="260648"/>
            <a:ext cx="6162953" cy="33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  <a:scene3d>
              <a:camera prst="orthographicFront"/>
              <a:lightRig rig="brightRoom" dir="tl"/>
            </a:scene3d>
            <a:sp3d contourW="38100" prstMaterial="flat">
              <a:bevelT w="0" prst="artDeco"/>
              <a:extrusionClr>
                <a:schemeClr val="bg1"/>
              </a:extrusionClr>
              <a:contourClr>
                <a:schemeClr val="tx1"/>
              </a:contourClr>
            </a:sp3d>
          </a:bodyPr>
          <a:lstStyle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18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28229" y="661000"/>
            <a:ext cx="9049544" cy="649288"/>
          </a:xfrm>
          <a:prstGeom prst="rect">
            <a:avLst/>
          </a:prstGeom>
        </p:spPr>
        <p:txBody>
          <a:bodyPr/>
          <a:lstStyle>
            <a:lvl1pPr marL="0" indent="0" algn="just" latinLnBrk="0">
              <a:lnSpc>
                <a:spcPct val="120000"/>
              </a:lnSpc>
              <a:buNone/>
              <a:defRPr sz="1400" b="1"/>
            </a:lvl1pPr>
            <a:lvl2pPr>
              <a:buNone/>
              <a:defRPr sz="1400" b="1"/>
            </a:lvl2pPr>
            <a:lvl3pPr>
              <a:buNone/>
              <a:defRPr sz="14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4016898" y="41506"/>
            <a:ext cx="5460876" cy="548705"/>
          </a:xfrm>
          <a:prstGeom prst="rect">
            <a:avLst/>
          </a:prstGeom>
        </p:spPr>
        <p:txBody>
          <a:bodyPr lIns="0" tIns="36000" rIns="0" bIns="0"/>
          <a:lstStyle>
            <a:lvl1pPr algn="r">
              <a:buNone/>
              <a:defRPr sz="1400" b="1"/>
            </a:lvl1pPr>
            <a:lvl2pPr algn="r">
              <a:buNone/>
              <a:defRPr sz="1400" b="1"/>
            </a:lvl2pPr>
            <a:lvl3pPr algn="r">
              <a:buNone/>
              <a:defRPr sz="1600" b="1"/>
            </a:lvl3pPr>
            <a:lvl4pPr algn="r">
              <a:buNone/>
              <a:defRPr sz="1600" b="1"/>
            </a:lvl4pPr>
            <a:lvl5pPr algn="r"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739" b="87733" l="11202" r="90134"/>
                    </a14:imgEffect>
                  </a14:imgLayer>
                </a14:imgProps>
              </a:ext>
            </a:extLst>
          </a:blip>
          <a:srcRect l="1335" t="3365" b="2892"/>
          <a:stretch>
            <a:fillRect/>
          </a:stretch>
        </p:blipFill>
        <p:spPr bwMode="auto">
          <a:xfrm>
            <a:off x="2" y="6572278"/>
            <a:ext cx="3250406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1"/>
          <p:cNvSpPr>
            <a:spLocks noChangeArrowheads="1"/>
          </p:cNvSpPr>
          <p:nvPr userDrawn="1"/>
        </p:nvSpPr>
        <p:spPr bwMode="auto">
          <a:xfrm>
            <a:off x="9346836" y="6668814"/>
            <a:ext cx="16831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latinLnBrk="0">
              <a:defRPr/>
            </a:pPr>
            <a:fld id="{13E56FFC-99E3-4F05-9B5C-D4FEC0B3EC7B}" type="slidenum">
              <a:rPr lang="ko-KR" altLang="en-US" sz="1000" b="1" kern="0" smtClean="0">
                <a:solidFill>
                  <a:prstClr val="black"/>
                </a:solidFill>
              </a:rPr>
              <a:pPr algn="ctr" latinLnBrk="0">
                <a:defRPr/>
              </a:pPr>
              <a:t>‹#›</a:t>
            </a:fld>
            <a:endParaRPr lang="ko-KR" altLang="en-US" sz="1000" kern="0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 flipV="1">
            <a:off x="117000" y="620688"/>
            <a:ext cx="96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V="1">
            <a:off x="136500" y="6531314"/>
            <a:ext cx="963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black">
          <a:xfrm flipV="1">
            <a:off x="76200" y="561975"/>
            <a:ext cx="9720000" cy="54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>
                  <a:alpha val="64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lnSpc>
                <a:spcPct val="140000"/>
              </a:lnSpc>
              <a:defRPr/>
            </a:pPr>
            <a:endParaRPr lang="en-US" sz="2800" b="1" i="1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3984624" y="6532563"/>
            <a:ext cx="1905001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charset="0"/>
              </a:rPr>
              <a:t>- </a:t>
            </a:r>
            <a:fld id="{1F7F70DB-7522-4375-9D17-D7A0A046E853}" type="slidenum">
              <a:rPr lang="en-US" altLang="ko-KR" sz="1100" smtClean="0">
                <a:solidFill>
                  <a:prstClr val="black"/>
                </a:solidFill>
                <a:latin typeface="Arial" charset="0"/>
              </a:rPr>
              <a:pPr algn="ctr" eaLnBrk="0" latinLnBrk="0" hangingPunct="0">
                <a:defRPr/>
              </a:pPr>
              <a:t>‹#›</a:t>
            </a:fld>
            <a:r>
              <a:rPr lang="en-US" altLang="ko-KR" sz="1100" dirty="0" smtClean="0">
                <a:solidFill>
                  <a:prstClr val="black"/>
                </a:solidFill>
                <a:latin typeface="Arial" charset="0"/>
              </a:rPr>
              <a:t>/10-</a:t>
            </a:r>
            <a:endParaRPr lang="en-US" altLang="ko-KR" sz="11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8724902" y="123829"/>
            <a:ext cx="97155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ko-KR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  <a:cs typeface="굴림" pitchFamily="50" charset="-127"/>
              </a:rPr>
              <a:t>對外秘</a:t>
            </a:r>
            <a:endParaRPr kumimoji="1" lang="en-US" altLang="ko-KR" b="1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0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B176-446D-409B-8EEF-78F263011C2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A5F0C-1613-4D16-A0FE-A02AADEA78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B176-446D-409B-8EEF-78F263011C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5F0C-1613-4D16-A0FE-A02AADEA782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V="1">
            <a:off x="21224" y="6524625"/>
            <a:ext cx="9864000" cy="0"/>
          </a:xfrm>
          <a:prstGeom prst="line">
            <a:avLst/>
          </a:prstGeom>
          <a:ln w="254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" y="609600"/>
            <a:ext cx="9904413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5" y="6549339"/>
            <a:ext cx="634341" cy="2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rvie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rview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53000" y="1268760"/>
            <a:ext cx="7800000" cy="0"/>
          </a:xfrm>
          <a:prstGeom prst="line">
            <a:avLst/>
          </a:prstGeom>
          <a:ln w="57150" cmpd="thickThin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13997" y="1484784"/>
            <a:ext cx="7878009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원격접속 </a:t>
            </a:r>
            <a:r>
              <a:rPr lang="en-US" altLang="ko-KR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RemoteView </a:t>
            </a:r>
            <a:r>
              <a:rPr lang="ko-KR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사용자 가이드</a:t>
            </a:r>
            <a:endParaRPr lang="en-US" altLang="ko-KR" sz="10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V1.0</a:t>
            </a:r>
            <a:endParaRPr lang="en-US" altLang="ko-KR" sz="10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53000" y="3212976"/>
            <a:ext cx="7800000" cy="0"/>
          </a:xfrm>
          <a:prstGeom prst="line">
            <a:avLst/>
          </a:prstGeom>
          <a:ln w="57150" cmpd="thinThick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392828" y="4077072"/>
            <a:ext cx="3120347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기획관리팀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44" y="5311299"/>
            <a:ext cx="1411312" cy="6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69" y="727956"/>
            <a:ext cx="6322612" cy="31745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 View </a:t>
            </a:r>
            <a:r>
              <a:rPr lang="ko-KR" altLang="en-US" sz="14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가이드</a:t>
            </a:r>
            <a:endParaRPr lang="en-US" altLang="ko-KR" sz="1463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4000" y="1117189"/>
            <a:ext cx="1642762" cy="2423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컴퓨터 이름 변경</a:t>
            </a:r>
            <a:endParaRPr lang="en-US" altLang="ko-KR" sz="975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9" y="1350907"/>
            <a:ext cx="2825834" cy="3134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38" y="1317329"/>
            <a:ext cx="2722743" cy="3201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8028" y="1665547"/>
            <a:ext cx="296472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‘</a:t>
            </a:r>
            <a:r>
              <a:rPr lang="ko-KR" altLang="en-US" sz="1463" b="1" dirty="0" smtClean="0">
                <a:solidFill>
                  <a:srgbClr val="0000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그룹웨어 </a:t>
            </a:r>
            <a:r>
              <a:rPr lang="en-US" altLang="ko-KR" sz="1463" b="1" dirty="0" smtClean="0">
                <a:solidFill>
                  <a:srgbClr val="0000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ID</a:t>
            </a:r>
            <a:r>
              <a:rPr lang="en-US" altLang="ko-KR" sz="1463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’ </a:t>
            </a:r>
            <a:r>
              <a:rPr lang="ko-KR" altLang="en-US" sz="1463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형식으로 변경</a:t>
            </a:r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6124032" y="1815588"/>
            <a:ext cx="933996" cy="58920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57109" y="4145416"/>
            <a:ext cx="796018" cy="33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9" name="아래쪽 화살표 18"/>
          <p:cNvSpPr/>
          <p:nvPr/>
        </p:nvSpPr>
        <p:spPr>
          <a:xfrm>
            <a:off x="5206243" y="4518487"/>
            <a:ext cx="297751" cy="68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20" name="TextBox 19"/>
          <p:cNvSpPr txBox="1"/>
          <p:nvPr/>
        </p:nvSpPr>
        <p:spPr>
          <a:xfrm>
            <a:off x="4744839" y="5297348"/>
            <a:ext cx="296472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‘</a:t>
            </a:r>
            <a:r>
              <a:rPr lang="ko-KR" altLang="en-US" sz="1463" b="1" dirty="0">
                <a:solidFill>
                  <a:srgbClr val="0000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확인</a:t>
            </a:r>
            <a:r>
              <a:rPr lang="en-US" altLang="ko-KR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’ </a:t>
            </a:r>
            <a:r>
              <a:rPr lang="ko-KR" altLang="en-US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클릭 후 재부팅 필요</a:t>
            </a:r>
            <a:endParaRPr lang="en-US" altLang="ko-KR" sz="1463" b="1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r>
              <a:rPr lang="ko-KR" altLang="en-US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en-US" altLang="ko-KR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재부팅 해야 적용됨</a:t>
            </a:r>
            <a:r>
              <a:rPr lang="en-US" altLang="ko-KR" sz="1463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1463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67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(rview)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사이트 로그인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6" y="1340768"/>
            <a:ext cx="6543340" cy="456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2616" y="692696"/>
            <a:ext cx="30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사이트 주소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4"/>
              </a:rPr>
              <a:t>www.rview.com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800872" y="1916832"/>
            <a:ext cx="3024336" cy="194421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56317" y="16288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medialog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65046" y="148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943731" y="3623140"/>
            <a:ext cx="3112586" cy="609633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72964" y="3213846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7234" y="2997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9765" y="424041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 medialog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7410" y="4194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097289" y="4468533"/>
            <a:ext cx="2727920" cy="95045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88704" y="4800432"/>
            <a:ext cx="2088232" cy="28475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" y="908720"/>
            <a:ext cx="5162520" cy="3902186"/>
          </a:xfrm>
          <a:prstGeom prst="rect">
            <a:avLst/>
          </a:prstGeom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PC Agent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설치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051476" y="2024844"/>
            <a:ext cx="296542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359145" y="1877477"/>
            <a:ext cx="851004" cy="252028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6896" y="18188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1196752"/>
            <a:ext cx="6408712" cy="4844144"/>
          </a:xfrm>
          <a:prstGeom prst="rect">
            <a:avLst/>
          </a:prstGeom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 flipV="1">
            <a:off x="2504728" y="1988840"/>
            <a:ext cx="1590722" cy="621379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2144688" y="1877477"/>
            <a:ext cx="288032" cy="252028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95450" y="242555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PC Agent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설치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8" y="1268760"/>
            <a:ext cx="4693200" cy="35474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66" y="2276872"/>
            <a:ext cx="5162519" cy="390218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6537176" y="4389444"/>
            <a:ext cx="2592288" cy="4766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313040" y="4077072"/>
            <a:ext cx="2016224" cy="453036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0510" y="42286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367" y="901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968" y="3858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705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3" y="980728"/>
            <a:ext cx="5678771" cy="4292405"/>
          </a:xfrm>
          <a:prstGeom prst="rect">
            <a:avLst/>
          </a:prstGeom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064568" y="5273133"/>
            <a:ext cx="576064" cy="743844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1708" y="4941168"/>
            <a:ext cx="1162013" cy="453036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480" y="601199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다운로드 받은 폴더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파일 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904" y="2048826"/>
            <a:ext cx="5678771" cy="42924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0918" y="486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9519" y="3443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4764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6.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에이전트 설치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34" y="1123371"/>
            <a:ext cx="3134566" cy="19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78" y="1117124"/>
            <a:ext cx="3134566" cy="19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34" y="3356992"/>
            <a:ext cx="3134566" cy="19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18" y="3374728"/>
            <a:ext cx="3134566" cy="19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685580" y="1007016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24660" y="1022256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78732" y="3230712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01274" y="3230712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27885" y="2796168"/>
            <a:ext cx="581247" cy="17262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56856" y="2803416"/>
            <a:ext cx="581247" cy="17262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64342" y="5048957"/>
            <a:ext cx="581247" cy="17262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27885" y="5074331"/>
            <a:ext cx="581247" cy="17262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7.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사용자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ID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입력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6" y="1137270"/>
            <a:ext cx="5553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4736977" y="2610162"/>
            <a:ext cx="2131440" cy="44950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1082" y="2341329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dirty="0" smtClean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490" y="1374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9904" y="3419708"/>
            <a:ext cx="195530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50938" y="3203684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medialog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0490" y="2156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68726" y="3322325"/>
            <a:ext cx="744114" cy="17868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medialog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64968" y="1844824"/>
            <a:ext cx="2232248" cy="76533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0954" y="1428778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회사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medialog</a:t>
            </a:r>
            <a:b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필수입력 값</a:t>
            </a:r>
            <a:r>
              <a:rPr lang="en-US" altLang="ko-KR" dirty="0" smtClean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0048" y="2952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064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1" y="911131"/>
            <a:ext cx="5553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8.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접근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ID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입력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808984" y="2204864"/>
            <a:ext cx="1728192" cy="245765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25208" y="170080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사무실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접속용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임의 지정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9710" y="1700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680137" y="2708920"/>
            <a:ext cx="1937322" cy="132372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659" y="4663022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아이디와 패스워드는 사용자 본인만 관리할 수 있으니</a:t>
            </a:r>
            <a:endParaRPr lang="en-US" altLang="ko-KR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꼭 메모하여 기억하시기 바랍니다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b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가정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사무실 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시 사용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50787" y="403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4910" y="4078813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사무실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접속용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</a:t>
            </a:r>
          </a:p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임의 지정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1028" y="2474312"/>
            <a:ext cx="26324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계정 생성 규칙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글자 이상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특수문자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(‘.’, ‘-’, ‘_’)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불가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536" y="726465"/>
            <a:ext cx="29829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/ PW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기억하기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4342" y="1104999"/>
            <a:ext cx="297709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담당자가 관리 불가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35992" y="3356992"/>
            <a:ext cx="256755" cy="24242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1148" y="33103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체크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928664" y="3478205"/>
            <a:ext cx="658668" cy="1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528" y="3212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1660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33" y="3523868"/>
            <a:ext cx="4172107" cy="253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9.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에이전트 설치 완료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6" y="1084039"/>
            <a:ext cx="4172108" cy="253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/>
          <p:cNvSpPr/>
          <p:nvPr/>
        </p:nvSpPr>
        <p:spPr>
          <a:xfrm>
            <a:off x="258918" y="940023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945922" y="3390945"/>
            <a:ext cx="300316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30832" y="5789555"/>
            <a:ext cx="773640" cy="20887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69812" y="4663620"/>
            <a:ext cx="256755" cy="24242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80792" y="46169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체크 해제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304928" y="4784833"/>
            <a:ext cx="2016224" cy="1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4172" y="45196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484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632520" y="714365"/>
            <a:ext cx="8208912" cy="293065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marL="342900" indent="-342900" latinLnBrk="0">
              <a:lnSpc>
                <a:spcPct val="300000"/>
              </a:lnSpc>
              <a:buAutoNum type="arabicPeriod"/>
              <a:defRPr/>
            </a:pPr>
            <a:r>
              <a:rPr lang="ko-KR" altLang="en-US" sz="2800" b="1" dirty="0" smtClean="0">
                <a:solidFill>
                  <a:sysClr val="windowText" lastClr="000000"/>
                </a:solidFill>
              </a:rPr>
              <a:t>사무실 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PC 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sz="2800" b="1" dirty="0" smtClean="0">
              <a:solidFill>
                <a:sysClr val="windowText" lastClr="000000"/>
              </a:solidFill>
            </a:endParaRPr>
          </a:p>
          <a:p>
            <a:pPr marL="342900" indent="-342900" latinLnBrk="0">
              <a:lnSpc>
                <a:spcPct val="300000"/>
              </a:lnSpc>
              <a:buAutoNum type="arabicPeriod"/>
              <a:defRPr/>
            </a:pPr>
            <a:r>
              <a:rPr lang="ko-KR" altLang="en-US" sz="2800" b="1" dirty="0" smtClean="0">
                <a:solidFill>
                  <a:sysClr val="windowText" lastClr="000000"/>
                </a:solidFill>
              </a:rPr>
              <a:t>원격지 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외부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)PC 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설정 및 사용</a:t>
            </a:r>
            <a:endParaRPr lang="en-US" altLang="ko-K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ko-KR" altLang="en-US" sz="2000" b="1" spc="-60" dirty="0" smtClean="0">
                <a:solidFill>
                  <a:prstClr val="black"/>
                </a:solidFill>
                <a:cs typeface="Arial" pitchFamily="34" charset="0"/>
              </a:rPr>
              <a:t>목차</a:t>
            </a:r>
            <a:endParaRPr kumimoji="1" lang="ko-KR" altLang="en-US" sz="2000" b="1" spc="-6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203119"/>
            <a:ext cx="6395105" cy="4651577"/>
          </a:xfrm>
          <a:prstGeom prst="rect">
            <a:avLst/>
          </a:prstGeom>
        </p:spPr>
      </p:pic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9.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에이전트 설치 완료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사무실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 flipH="1" flipV="1">
            <a:off x="2144688" y="2636912"/>
            <a:ext cx="936104" cy="89199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20095" y="288434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확인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153074" y="3069014"/>
            <a:ext cx="1079846" cy="1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5956" y="3175472"/>
            <a:ext cx="648072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홍길동 </a:t>
            </a:r>
            <a:r>
              <a:rPr lang="en-US" altLang="ko-KR" sz="700" dirty="0" smtClean="0"/>
              <a:t>– HONG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7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10.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기억하기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488" y="729868"/>
            <a:ext cx="8136904" cy="3420130"/>
          </a:xfrm>
          <a:prstGeom prst="cloudCallout">
            <a:avLst>
              <a:gd name="adj1" fmla="val 21383"/>
              <a:gd name="adj2" fmla="val 6686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66700" indent="-2667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r>
              <a:rPr lang="en-US" altLang="ko-KR" sz="20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제공된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medialog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PC 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접속용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(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생성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PC </a:t>
            </a:r>
            <a:r>
              <a:rPr lang="ko-KR" altLang="en-US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접속용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(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생성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66700" indent="-266700">
              <a:buFont typeface="Wingdings" panose="05000000000000000000" pitchFamily="2" charset="2"/>
              <a:buChar char="ü"/>
            </a:pP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사무실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</a:t>
            </a:r>
            <a:r>
              <a:rPr lang="ko-KR" altLang="en-US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절전모드 해제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전원 </a:t>
            </a:r>
            <a:r>
              <a:rPr lang="en-US" altLang="ko-KR" sz="1600" b="1" dirty="0" smtClean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 </a:t>
            </a:r>
            <a:r>
              <a:rPr lang="ko-KR" altLang="en-US" sz="1600" b="1" dirty="0" smtClean="0">
                <a:solidFill>
                  <a:srgbClr val="FFFF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 유지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pic>
        <p:nvPicPr>
          <p:cNvPr id="7170" name="Picture 2" descr="C:\Users\MediaLog\AppData\Local\Microsoft\Windows\INetCache\IE\3TFLFMWF\thinking-294525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315" y="4797152"/>
            <a:ext cx="752589" cy="15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중괄호 5"/>
          <p:cNvSpPr/>
          <p:nvPr/>
        </p:nvSpPr>
        <p:spPr>
          <a:xfrm>
            <a:off x="6177136" y="2228974"/>
            <a:ext cx="144016" cy="593482"/>
          </a:xfrm>
          <a:prstGeom prst="righ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68391" y="2363117"/>
            <a:ext cx="297709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담당자가 관리 불가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접속 확인 테스트</a:t>
            </a: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(</a:t>
            </a:r>
            <a:r>
              <a:rPr kumimoji="1" lang="ko-KR" altLang="en-US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필수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6" y="88897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리모트뷰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검색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" b="6447"/>
          <a:stretch/>
        </p:blipFill>
        <p:spPr bwMode="auto">
          <a:xfrm>
            <a:off x="128464" y="1196752"/>
            <a:ext cx="2238750" cy="41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MediaLog\Downloads\drive-download-20200226T060847Z-001\Screenshot_20200226-150214_RemoteVie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b="6652"/>
          <a:stretch/>
        </p:blipFill>
        <p:spPr bwMode="auto">
          <a:xfrm>
            <a:off x="5097016" y="1204284"/>
            <a:ext cx="223875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aLog\Downloads\drive-download-20200226T060847Z-001\Screenshot_20200226-150341_RemoteView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b="7621"/>
          <a:stretch/>
        </p:blipFill>
        <p:spPr bwMode="auto">
          <a:xfrm>
            <a:off x="7473280" y="1207924"/>
            <a:ext cx="2238750" cy="40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diaLog\Downloads\Screenshot_20200226-151143_RemoteVi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196752"/>
            <a:ext cx="2238750" cy="41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62022" y="888975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대표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ID, PW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7016" y="88641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원격지 기기 선택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3280" y="88641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ID, PW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입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력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8529" y="2305908"/>
            <a:ext cx="896399" cy="210215"/>
          </a:xfrm>
          <a:prstGeom prst="rect">
            <a:avLst/>
          </a:prstGeom>
          <a:solidFill>
            <a:srgbClr val="CEE8FE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medialog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7972" y="2902084"/>
            <a:ext cx="673477" cy="210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medialog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8274" y="2613685"/>
            <a:ext cx="1040670" cy="210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지급받은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72840" y="1891081"/>
            <a:ext cx="880369" cy="23123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78120" y="2209478"/>
            <a:ext cx="1007007" cy="2372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89128" y="2765248"/>
            <a:ext cx="2384738" cy="701990"/>
          </a:xfrm>
          <a:prstGeom prst="round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6" idx="3"/>
            <a:endCxn id="17" idx="1"/>
          </p:cNvCxnSpPr>
          <p:nvPr/>
        </p:nvCxnSpPr>
        <p:spPr>
          <a:xfrm>
            <a:off x="1791226" y="1042864"/>
            <a:ext cx="770796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3"/>
            <a:endCxn id="18" idx="1"/>
          </p:cNvCxnSpPr>
          <p:nvPr/>
        </p:nvCxnSpPr>
        <p:spPr>
          <a:xfrm flipV="1">
            <a:off x="4660673" y="1040299"/>
            <a:ext cx="436343" cy="2565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3"/>
            <a:endCxn id="19" idx="1"/>
          </p:cNvCxnSpPr>
          <p:nvPr/>
        </p:nvCxnSpPr>
        <p:spPr>
          <a:xfrm>
            <a:off x="6503170" y="1040299"/>
            <a:ext cx="97011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575733" y="2095732"/>
            <a:ext cx="2239753" cy="1117244"/>
          </a:xfrm>
          <a:prstGeom prst="round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3280" y="1799175"/>
            <a:ext cx="2239753" cy="693721"/>
          </a:xfrm>
          <a:prstGeom prst="round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94874" y="2409377"/>
            <a:ext cx="1112498" cy="396255"/>
          </a:xfrm>
          <a:prstGeom prst="round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738342" y="260648"/>
            <a:ext cx="1111202" cy="343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ko-KR" altLang="en-US" sz="1200" b="1" spc="-6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안드로이드</a:t>
            </a:r>
            <a:r>
              <a:rPr kumimoji="1" lang="en-US" altLang="ko-KR" sz="12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&amp; </a:t>
            </a:r>
            <a:r>
              <a:rPr kumimoji="1" lang="en-US" altLang="ko-KR" sz="1200" b="1" spc="-6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ios</a:t>
            </a:r>
            <a:endParaRPr kumimoji="1" lang="ko-KR" altLang="en-US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접속 확인 테스트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(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필수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2" name="Picture 7" descr="C:\Users\MediaLog\Downloads\drive-download-20200226T060847Z-001\Screenshot_20200226-150532_Remote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1207428"/>
            <a:ext cx="2238750" cy="43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MediaLog\Downloads\drive-download-20200226T060847Z-001\Screenshot_20200226-150518_RemoteVie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1196752"/>
            <a:ext cx="2238750" cy="41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ediaLog\Downloads\drive-download-20200226T060847Z-001\Screenshot_20200226-150424_RemoteVie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196752"/>
            <a:ext cx="2238750" cy="43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5241032" y="5013176"/>
            <a:ext cx="570887" cy="327484"/>
          </a:xfrm>
          <a:prstGeom prst="roundRect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3063" y="888975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 대기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1375" y="88897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퀵메뉴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닫기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3403" y="888975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원격 접속 확인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2918" y="5805264"/>
            <a:ext cx="6131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시 화면이 검은색으로 나오면 노트북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재부팅</a:t>
            </a:r>
            <a:r>
              <a:rPr lang="ko-KR" altLang="en-US" sz="160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재 테스트 진행하기</a:t>
            </a:r>
            <a:endParaRPr lang="en-US" altLang="ko-KR" sz="1600" b="1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1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48544" y="2809862"/>
            <a:ext cx="8208912" cy="77041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marL="514350" indent="-514350" algn="ctr" latinLnBrk="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ko-KR" altLang="en-US" sz="2800" b="1" dirty="0" smtClean="0">
                <a:solidFill>
                  <a:sysClr val="windowText" lastClr="000000"/>
                </a:solidFill>
              </a:rPr>
              <a:t>원격지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외부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) PC 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설정 및 사용</a:t>
            </a:r>
            <a:endParaRPr lang="en-US" altLang="ko-KR" sz="2800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(rview)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사이트 로그인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가정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외부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6" y="1340768"/>
            <a:ext cx="6543340" cy="456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2616" y="692696"/>
            <a:ext cx="30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사이트 주소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4"/>
              </a:rPr>
              <a:t>www.rview.com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3800872" y="1916832"/>
            <a:ext cx="3024336" cy="194421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56317" y="16288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medialog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65046" y="148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943731" y="3623140"/>
            <a:ext cx="3112586" cy="609633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72964" y="3213846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7234" y="2997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09765" y="424041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 medialog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7410" y="4194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4097289" y="4468533"/>
            <a:ext cx="2727920" cy="95045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88704" y="4800432"/>
            <a:ext cx="2088232" cy="28475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가정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외부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8194" name="Picture 2" descr="C:\Users\MediaLog\Downloads\RVIEW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36712"/>
            <a:ext cx="6361372" cy="44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2792760" y="2024844"/>
            <a:ext cx="1224136" cy="108012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856656" y="1772816"/>
            <a:ext cx="851004" cy="785542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6896" y="18188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0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84" y="1340768"/>
            <a:ext cx="4916108" cy="342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0512" y="764704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RemoteView Simple Launcher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및 실행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692" y="721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3" y="1268760"/>
            <a:ext cx="4199091" cy="453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200472" y="103988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cs typeface="Arial" pitchFamily="34" charset="0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가정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외부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접속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가정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외부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8194" name="Picture 2" descr="C:\Users\MediaLog\Downloads\RVIEW화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36712"/>
            <a:ext cx="6361372" cy="44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856656" y="1772816"/>
            <a:ext cx="851004" cy="785542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11" y="3020169"/>
            <a:ext cx="3384917" cy="144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60912" y="1854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9512" y="18706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6308" y="3429000"/>
            <a:ext cx="2306656" cy="18002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905140" y="2061669"/>
            <a:ext cx="1224136" cy="108012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808984" y="3912492"/>
            <a:ext cx="2350968" cy="380604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69224" y="28529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7256" y="2962689"/>
            <a:ext cx="249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 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사무실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접속용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</a:p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임의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지정한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ID)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3240" y="4040682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 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사무실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접속용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</a:t>
            </a:r>
          </a:p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임의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지정한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PW)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1604" y="3823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2"/>
          <p:cNvSpPr txBox="1">
            <a:spLocks/>
          </p:cNvSpPr>
          <p:nvPr/>
        </p:nvSpPr>
        <p:spPr>
          <a:xfrm>
            <a:off x="293979" y="139500"/>
            <a:ext cx="57181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endParaRPr kumimoji="1" lang="ko-KR" altLang="en-US" sz="2000" b="1" spc="-6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3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원격접속 </a:t>
            </a:r>
            <a:r>
              <a:rPr kumimoji="1" lang="en-US" altLang="ko-KR" sz="2000" b="1" spc="-6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실행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가정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외부 </a:t>
            </a: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PC )</a:t>
            </a:r>
            <a:endParaRPr kumimoji="1" lang="ko-KR" altLang="en-US" sz="2000" b="1" spc="-6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877807"/>
            <a:ext cx="4335506" cy="29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496" y="1445759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RemoteView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준비 화면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17" y="1842306"/>
            <a:ext cx="4313687" cy="302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56083" y="149379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RemoteView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화면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7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848544" y="2809862"/>
            <a:ext cx="8208912" cy="77041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marL="342900" indent="-342900" algn="ctr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b="1" dirty="0" smtClean="0">
                <a:solidFill>
                  <a:sysClr val="windowText" lastClr="000000"/>
                </a:solidFill>
              </a:rPr>
              <a:t>사무실 </a:t>
            </a:r>
            <a:r>
              <a:rPr lang="en-US" altLang="ko-KR" sz="2800" b="1" dirty="0" smtClean="0">
                <a:solidFill>
                  <a:sysClr val="windowText" lastClr="000000"/>
                </a:solidFill>
              </a:rPr>
              <a:t>PC </a:t>
            </a:r>
            <a:r>
              <a:rPr lang="ko-KR" altLang="en-US" sz="2800" b="1" dirty="0" smtClean="0">
                <a:solidFill>
                  <a:sysClr val="windowText" lastClr="000000"/>
                </a:solidFill>
              </a:rPr>
              <a:t>설정 방법</a:t>
            </a:r>
            <a:endParaRPr lang="en-US" altLang="ko-KR" sz="2800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3997" y="2636912"/>
            <a:ext cx="7878009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End of Document</a:t>
            </a:r>
            <a:endParaRPr lang="en-US" altLang="ko-KR" sz="10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제어판 실행</a:t>
            </a:r>
            <a:endParaRPr kumimoji="1" lang="en-US" altLang="ko-KR" sz="2000" b="1" spc="-6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텍스트 개체 틀 1"/>
          <p:cNvSpPr txBox="1">
            <a:spLocks/>
          </p:cNvSpPr>
          <p:nvPr/>
        </p:nvSpPr>
        <p:spPr>
          <a:xfrm>
            <a:off x="357721" y="714365"/>
            <a:ext cx="9229903" cy="71437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5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" r="-182"/>
          <a:stretch/>
        </p:blipFill>
        <p:spPr bwMode="auto">
          <a:xfrm>
            <a:off x="322741" y="1628800"/>
            <a:ext cx="4596453" cy="383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480" y="971436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윈도우 작업 표시줄 하단의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검색창에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제어판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입력해 제어판을 실행합니다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전원 옵션 실행</a:t>
            </a:r>
            <a:endParaRPr kumimoji="1" lang="en-US" altLang="ko-KR" sz="2000" b="1" spc="-6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텍스트 개체 틀 1"/>
          <p:cNvSpPr txBox="1">
            <a:spLocks/>
          </p:cNvSpPr>
          <p:nvPr/>
        </p:nvSpPr>
        <p:spPr>
          <a:xfrm>
            <a:off x="357721" y="714365"/>
            <a:ext cx="9229903" cy="71437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5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971436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제어판 오른쪽 상단의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①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보기기준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작은 아이콘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변경한 다음 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전원 옵션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클릭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1" y="1844824"/>
            <a:ext cx="6499197" cy="455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49144" y="2617888"/>
            <a:ext cx="485742" cy="523080"/>
            <a:chOff x="7617296" y="2667512"/>
            <a:chExt cx="485742" cy="523080"/>
          </a:xfrm>
        </p:grpSpPr>
        <p:cxnSp>
          <p:nvCxnSpPr>
            <p:cNvPr id="3" name="직선 화살표 연결선 2"/>
            <p:cNvCxnSpPr>
              <a:stCxn id="6" idx="1"/>
            </p:cNvCxnSpPr>
            <p:nvPr/>
          </p:nvCxnSpPr>
          <p:spPr>
            <a:xfrm flipH="1" flipV="1">
              <a:off x="7617296" y="2667512"/>
              <a:ext cx="239891" cy="277229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7815006" y="2902560"/>
              <a:ext cx="288032" cy="288032"/>
            </a:xfrm>
            <a:prstGeom prst="ellipse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새굴림" panose="02030600000101010101" pitchFamily="18" charset="-127"/>
                  <a:ea typeface="새굴림" panose="02030600000101010101" pitchFamily="18" charset="-127"/>
                </a:rPr>
                <a:t>1</a:t>
              </a:r>
              <a:endPara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64568" y="4490096"/>
            <a:ext cx="485742" cy="523080"/>
            <a:chOff x="7617296" y="2667512"/>
            <a:chExt cx="485742" cy="523080"/>
          </a:xfrm>
        </p:grpSpPr>
        <p:cxnSp>
          <p:nvCxnSpPr>
            <p:cNvPr id="20" name="직선 화살표 연결선 19"/>
            <p:cNvCxnSpPr>
              <a:stCxn id="21" idx="1"/>
            </p:cNvCxnSpPr>
            <p:nvPr/>
          </p:nvCxnSpPr>
          <p:spPr>
            <a:xfrm flipH="1" flipV="1">
              <a:off x="7617296" y="2667512"/>
              <a:ext cx="239891" cy="277229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7815006" y="2902560"/>
              <a:ext cx="288032" cy="288032"/>
            </a:xfrm>
            <a:prstGeom prst="ellipse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새굴림" panose="02030600000101010101" pitchFamily="18" charset="-127"/>
                  <a:ea typeface="새굴림" panose="02030600000101010101" pitchFamily="18" charset="-127"/>
                </a:rPr>
                <a:t>2</a:t>
              </a:r>
              <a:endParaRPr lang="ko-KR" altLang="en-US" b="1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09" y="2127454"/>
            <a:ext cx="6643885" cy="34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3.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절전 모드 설정</a:t>
            </a:r>
            <a:endParaRPr kumimoji="1" lang="en-US" altLang="ko-KR" sz="2000" b="1" spc="-6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텍스트 개체 틀 1"/>
          <p:cNvSpPr txBox="1">
            <a:spLocks/>
          </p:cNvSpPr>
          <p:nvPr/>
        </p:nvSpPr>
        <p:spPr>
          <a:xfrm>
            <a:off x="357721" y="714365"/>
            <a:ext cx="9229903" cy="71437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5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0" y="97143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컴퓨터가 절전 모드로 전환되는 시간 변경 선택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9209" y="3871080"/>
            <a:ext cx="1512459" cy="416614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1496616" y="4149080"/>
            <a:ext cx="239891" cy="277229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4.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전원관리 옵션 설정 편집</a:t>
            </a:r>
            <a:endParaRPr kumimoji="1" lang="en-US" altLang="ko-KR" sz="2000" b="1" spc="-6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텍스트 개체 틀 1"/>
          <p:cNvSpPr txBox="1">
            <a:spLocks/>
          </p:cNvSpPr>
          <p:nvPr/>
        </p:nvSpPr>
        <p:spPr>
          <a:xfrm>
            <a:off x="357721" y="714365"/>
            <a:ext cx="9229903" cy="714379"/>
          </a:xfrm>
          <a:prstGeom prst="rect">
            <a:avLst/>
          </a:prstGeom>
        </p:spPr>
        <p:txBody>
          <a:bodyPr vert="horz" lIns="36000" tIns="45720" rIns="36000" bIns="45720" rtlCol="0">
            <a:noAutofit/>
          </a:bodyPr>
          <a:lstStyle/>
          <a:p>
            <a:pPr latinLnBrk="0">
              <a:lnSpc>
                <a:spcPct val="150000"/>
              </a:lnSpc>
              <a:defRPr/>
            </a:pPr>
            <a:endParaRPr lang="en-US" altLang="ko-KR" sz="15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488" y="90872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컴퓨터가 절전 모드로 전환되는 시간을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없음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변경 선택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132856"/>
            <a:ext cx="4494140" cy="24617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13111" y="3211802"/>
            <a:ext cx="3801945" cy="33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111" y="3670766"/>
            <a:ext cx="1481439" cy="232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80903" y="2989252"/>
            <a:ext cx="333842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절전 모드를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없음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설정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전원관리 옵션 설정 변경 클릭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4713463" y="3220085"/>
            <a:ext cx="667440" cy="143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293976" y="139500"/>
            <a:ext cx="6878988" cy="444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/>
            </a:pPr>
            <a:r>
              <a:rPr kumimoji="1" lang="en-US" altLang="ko-KR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4. </a:t>
            </a:r>
            <a:r>
              <a:rPr kumimoji="1" lang="ko-KR" altLang="en-US" sz="2000" b="1" spc="-6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전원관리 옵션 설정 편집</a:t>
            </a:r>
            <a:endParaRPr kumimoji="1" lang="en-US" altLang="ko-KR" sz="2000" b="1" spc="-6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9" y="1462221"/>
            <a:ext cx="2898291" cy="3206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0" y="1681451"/>
            <a:ext cx="2585620" cy="2853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295238" y="1097252"/>
            <a:ext cx="364099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설정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하드디스크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다음 시간 이후에도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하드디스크 끄기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‘0’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분으로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9108" y="3002301"/>
            <a:ext cx="1009291" cy="153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5363" y="2806339"/>
            <a:ext cx="1381084" cy="378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79143" y="4891355"/>
            <a:ext cx="4387641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다음 시간 후 절전 모드로 전환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‘0’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안 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설정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다음 시간 이후 최대 절전 모드로 전환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‘0’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안 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절전 모드 해제 타이머 허용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‘0’ 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안 함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1737" y="1108800"/>
            <a:ext cx="161378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설정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절전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15244" y="3535198"/>
            <a:ext cx="1009291" cy="153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38248" y="3913008"/>
            <a:ext cx="1009291" cy="153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69" y="727956"/>
            <a:ext cx="6322612" cy="31745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 View </a:t>
            </a:r>
            <a:r>
              <a:rPr lang="ko-KR" altLang="en-US" sz="14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가이드</a:t>
            </a:r>
            <a:endParaRPr lang="en-US" altLang="ko-KR" sz="1463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4000" y="1117189"/>
            <a:ext cx="1642762" cy="2423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제어판 </a:t>
            </a:r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&gt;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</a:t>
            </a:r>
            <a:endParaRPr lang="en-US" altLang="ko-KR" sz="975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176"/>
          <a:stretch/>
        </p:blipFill>
        <p:spPr>
          <a:xfrm>
            <a:off x="204000" y="1440026"/>
            <a:ext cx="4487199" cy="2023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640456" y="2780387"/>
            <a:ext cx="764177" cy="140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10" name="직사각형 9"/>
          <p:cNvSpPr/>
          <p:nvPr/>
        </p:nvSpPr>
        <p:spPr>
          <a:xfrm>
            <a:off x="4828982" y="1102845"/>
            <a:ext cx="3332854" cy="2423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제어판 </a:t>
            </a:r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&gt;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</a:t>
            </a:r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컴퓨터</a:t>
            </a:r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이름</a:t>
            </a:r>
            <a:r>
              <a:rPr lang="en-US" altLang="ko-KR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75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도메인 및 작업 그룹 설정</a:t>
            </a:r>
            <a:endParaRPr lang="en-US" altLang="ko-KR" sz="975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83" y="1413944"/>
            <a:ext cx="4789011" cy="27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730</Words>
  <Application>Microsoft Office PowerPoint</Application>
  <PresentationFormat>A4 용지(210x297mm)</PresentationFormat>
  <Paragraphs>166</Paragraphs>
  <Slides>30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LG스마트체 Light</vt:lpstr>
      <vt:lpstr>LG스마트체 Regular</vt:lpstr>
      <vt:lpstr>굴림</vt:lpstr>
      <vt:lpstr>돋움</vt:lpstr>
      <vt:lpstr>맑은 고딕</vt:lpstr>
      <vt:lpstr>새굴림</vt:lpstr>
      <vt:lpstr>Arial</vt:lpstr>
      <vt:lpstr>Wingdings</vt:lpstr>
      <vt:lpstr>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TAEMIN</cp:lastModifiedBy>
  <cp:revision>288</cp:revision>
  <dcterms:created xsi:type="dcterms:W3CDTF">2006-10-05T04:04:58Z</dcterms:created>
  <dcterms:modified xsi:type="dcterms:W3CDTF">2020-11-16T06:31:53Z</dcterms:modified>
</cp:coreProperties>
</file>