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0E00694-9DAF-4348-AB3F-11725E81670B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FED7769-4294-4A2D-80BD-9DCA606E2F8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2527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0694-9DAF-4348-AB3F-11725E81670B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7769-4294-4A2D-80BD-9DCA606E2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66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0694-9DAF-4348-AB3F-11725E81670B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7769-4294-4A2D-80BD-9DCA606E2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63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0694-9DAF-4348-AB3F-11725E81670B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7769-4294-4A2D-80BD-9DCA606E2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47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0694-9DAF-4348-AB3F-11725E81670B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7769-4294-4A2D-80BD-9DCA606E2F8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175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0694-9DAF-4348-AB3F-11725E81670B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7769-4294-4A2D-80BD-9DCA606E2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15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0694-9DAF-4348-AB3F-11725E81670B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7769-4294-4A2D-80BD-9DCA606E2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01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0694-9DAF-4348-AB3F-11725E81670B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7769-4294-4A2D-80BD-9DCA606E2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36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0694-9DAF-4348-AB3F-11725E81670B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7769-4294-4A2D-80BD-9DCA606E2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13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0694-9DAF-4348-AB3F-11725E81670B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7769-4294-4A2D-80BD-9DCA606E2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87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0694-9DAF-4348-AB3F-11725E81670B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7769-4294-4A2D-80BD-9DCA606E2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82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0E00694-9DAF-4348-AB3F-11725E81670B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FED7769-4294-4A2D-80BD-9DCA606E2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43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0936-CC9D-52D0-BCE6-EA7B8D5C6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000" y="2049492"/>
            <a:ext cx="10800000" cy="2759015"/>
          </a:xfrm>
        </p:spPr>
        <p:txBody>
          <a:bodyPr>
            <a:normAutofit/>
          </a:bodyPr>
          <a:lstStyle/>
          <a:p>
            <a:pPr algn="ctr"/>
            <a:r>
              <a:rPr lang="en-GB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Catan </a:t>
            </a:r>
            <a:r>
              <a:rPr lang="en-GB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Térkép</a:t>
            </a:r>
            <a:r>
              <a:rPr lang="en-GB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Generátor</a:t>
            </a:r>
            <a:r>
              <a:rPr lang="en-GB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GB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Eszköz</a:t>
            </a:r>
            <a:r>
              <a:rPr lang="en-GB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Kiegyensúlyozott</a:t>
            </a:r>
            <a:r>
              <a:rPr lang="en-GB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Játékért</a:t>
            </a:r>
            <a:endParaRPr lang="en-GB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71576-A2AA-00E9-7FA4-E25BF282C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7587" y="5004039"/>
            <a:ext cx="5058413" cy="582283"/>
          </a:xfrm>
        </p:spPr>
        <p:txBody>
          <a:bodyPr>
            <a:normAutofit/>
          </a:bodyPr>
          <a:lstStyle/>
          <a:p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Készítette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Neumann Máté Soma (VRRPKR)</a:t>
            </a:r>
          </a:p>
        </p:txBody>
      </p:sp>
    </p:spTree>
    <p:extLst>
      <p:ext uri="{BB962C8B-B14F-4D97-AF65-F5344CB8AC3E}">
        <p14:creationId xmlns:p14="http://schemas.microsoft.com/office/powerpoint/2010/main" val="130180891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</TotalTime>
  <Words>16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Schoolbook</vt:lpstr>
      <vt:lpstr>Times New Roman</vt:lpstr>
      <vt:lpstr>Wingdings 2</vt:lpstr>
      <vt:lpstr>View</vt:lpstr>
      <vt:lpstr>Catan Térkép Generátor Online Eszköz a Kiegyensúlyozott Játékért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Neumann Máté Soma</dc:creator>
  <cp:lastModifiedBy>Neumann Máté Soma</cp:lastModifiedBy>
  <cp:revision>10</cp:revision>
  <dcterms:created xsi:type="dcterms:W3CDTF">2025-04-15T10:38:12Z</dcterms:created>
  <dcterms:modified xsi:type="dcterms:W3CDTF">2025-04-15T10:45:12Z</dcterms:modified>
</cp:coreProperties>
</file>