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B7B00-7F19-4C67-B89E-5B6F119FE70C}" v="500" dt="2022-01-03T15:48:46.879"/>
    <p1510:client id="{D117C036-8221-47EA-9E57-5E2B62D1AACD}" v="32" dt="2022-01-03T15:00:5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86A0E-5C7E-4273-8926-F2DC768CD0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584940-3EA0-42CE-BF6A-FCE4886FAC30}">
      <dgm:prSet/>
      <dgm:spPr/>
      <dgm:t>
        <a:bodyPr/>
        <a:lstStyle/>
        <a:p>
          <a:r>
            <a:rPr lang="en-GB" b="0" i="0"/>
            <a:t>hledání nové podposloupnosti</a:t>
          </a:r>
          <a:endParaRPr lang="en-US"/>
        </a:p>
      </dgm:t>
    </dgm:pt>
    <dgm:pt modelId="{BC4D6286-1094-40F1-BFFD-A6211344AC02}" type="parTrans" cxnId="{77C3658C-922A-4B60-9753-41A50E4BE790}">
      <dgm:prSet/>
      <dgm:spPr/>
      <dgm:t>
        <a:bodyPr/>
        <a:lstStyle/>
        <a:p>
          <a:endParaRPr lang="en-US"/>
        </a:p>
      </dgm:t>
    </dgm:pt>
    <dgm:pt modelId="{AF51A10B-2AF4-42B4-B7C3-FEE428C6453B}" type="sibTrans" cxnId="{77C3658C-922A-4B60-9753-41A50E4BE790}">
      <dgm:prSet/>
      <dgm:spPr/>
      <dgm:t>
        <a:bodyPr/>
        <a:lstStyle/>
        <a:p>
          <a:endParaRPr lang="en-US"/>
        </a:p>
      </dgm:t>
    </dgm:pt>
    <dgm:pt modelId="{122D3AF3-D6E4-40BF-9C11-06821C06C99E}">
      <dgm:prSet/>
      <dgm:spPr/>
      <dgm:t>
        <a:bodyPr/>
        <a:lstStyle/>
        <a:p>
          <a:r>
            <a:rPr lang="en-GB" b="0" i="0"/>
            <a:t>přičitání prvků</a:t>
          </a:r>
          <a:endParaRPr lang="en-US"/>
        </a:p>
      </dgm:t>
    </dgm:pt>
    <dgm:pt modelId="{044835C5-47CF-457D-A636-FD941DD2D989}" type="parTrans" cxnId="{E99DED74-B591-428C-8EB7-E7968A07A0BA}">
      <dgm:prSet/>
      <dgm:spPr/>
      <dgm:t>
        <a:bodyPr/>
        <a:lstStyle/>
        <a:p>
          <a:endParaRPr lang="en-US"/>
        </a:p>
      </dgm:t>
    </dgm:pt>
    <dgm:pt modelId="{4234D8E8-939D-47BE-A1B8-726542F89D8B}" type="sibTrans" cxnId="{E99DED74-B591-428C-8EB7-E7968A07A0BA}">
      <dgm:prSet/>
      <dgm:spPr/>
      <dgm:t>
        <a:bodyPr/>
        <a:lstStyle/>
        <a:p>
          <a:endParaRPr lang="en-US"/>
        </a:p>
      </dgm:t>
    </dgm:pt>
    <dgm:pt modelId="{5FBDBAF5-4B42-420B-B56E-F734EB2EECFB}">
      <dgm:prSet/>
      <dgm:spPr/>
      <dgm:t>
        <a:bodyPr/>
        <a:lstStyle/>
        <a:p>
          <a:r>
            <a:rPr lang="en-GB" b="0" i="0"/>
            <a:t>ukončení podposloupnosti (srovnání s biggest)</a:t>
          </a:r>
          <a:endParaRPr lang="en-US"/>
        </a:p>
      </dgm:t>
    </dgm:pt>
    <dgm:pt modelId="{2E981F8D-8154-4F06-9F1D-E603DFAB46E9}" type="parTrans" cxnId="{3E750F78-4783-450F-A0CD-AA4399D71A6B}">
      <dgm:prSet/>
      <dgm:spPr/>
      <dgm:t>
        <a:bodyPr/>
        <a:lstStyle/>
        <a:p>
          <a:endParaRPr lang="en-US"/>
        </a:p>
      </dgm:t>
    </dgm:pt>
    <dgm:pt modelId="{22F18F02-1A20-4625-ABB6-9CF3F74BCBE3}" type="sibTrans" cxnId="{3E750F78-4783-450F-A0CD-AA4399D71A6B}">
      <dgm:prSet/>
      <dgm:spPr/>
      <dgm:t>
        <a:bodyPr/>
        <a:lstStyle/>
        <a:p>
          <a:endParaRPr lang="en-US"/>
        </a:p>
      </dgm:t>
    </dgm:pt>
    <dgm:pt modelId="{274D9102-48D8-4E95-8F64-7549B86E6BAD}" type="pres">
      <dgm:prSet presAssocID="{82986A0E-5C7E-4273-8926-F2DC768CD0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2295A7-8C01-4E2D-A2D2-2399A68A1313}" type="pres">
      <dgm:prSet presAssocID="{8E584940-3EA0-42CE-BF6A-FCE4886FAC30}" presName="hierRoot1" presStyleCnt="0"/>
      <dgm:spPr/>
    </dgm:pt>
    <dgm:pt modelId="{66BE5FB5-7269-44B6-818F-659922BD2471}" type="pres">
      <dgm:prSet presAssocID="{8E584940-3EA0-42CE-BF6A-FCE4886FAC30}" presName="composite" presStyleCnt="0"/>
      <dgm:spPr/>
    </dgm:pt>
    <dgm:pt modelId="{CD104BCF-1988-4037-85C8-E701A3ED88D2}" type="pres">
      <dgm:prSet presAssocID="{8E584940-3EA0-42CE-BF6A-FCE4886FAC30}" presName="background" presStyleLbl="node0" presStyleIdx="0" presStyleCnt="3"/>
      <dgm:spPr/>
    </dgm:pt>
    <dgm:pt modelId="{CAFD45B5-93E9-4C8C-A884-FEC5478683BE}" type="pres">
      <dgm:prSet presAssocID="{8E584940-3EA0-42CE-BF6A-FCE4886FAC30}" presName="text" presStyleLbl="fgAcc0" presStyleIdx="0" presStyleCnt="3">
        <dgm:presLayoutVars>
          <dgm:chPref val="3"/>
        </dgm:presLayoutVars>
      </dgm:prSet>
      <dgm:spPr/>
    </dgm:pt>
    <dgm:pt modelId="{B9CB0E3A-2D69-46F9-8EB4-CB12E2514601}" type="pres">
      <dgm:prSet presAssocID="{8E584940-3EA0-42CE-BF6A-FCE4886FAC30}" presName="hierChild2" presStyleCnt="0"/>
      <dgm:spPr/>
    </dgm:pt>
    <dgm:pt modelId="{DA60A651-3E0D-4004-AFC1-2DE0564F6FCA}" type="pres">
      <dgm:prSet presAssocID="{122D3AF3-D6E4-40BF-9C11-06821C06C99E}" presName="hierRoot1" presStyleCnt="0"/>
      <dgm:spPr/>
    </dgm:pt>
    <dgm:pt modelId="{3C382288-D73D-416D-8DF4-7AF362855F63}" type="pres">
      <dgm:prSet presAssocID="{122D3AF3-D6E4-40BF-9C11-06821C06C99E}" presName="composite" presStyleCnt="0"/>
      <dgm:spPr/>
    </dgm:pt>
    <dgm:pt modelId="{8B1B104D-94E3-4856-8414-451AFF402AFA}" type="pres">
      <dgm:prSet presAssocID="{122D3AF3-D6E4-40BF-9C11-06821C06C99E}" presName="background" presStyleLbl="node0" presStyleIdx="1" presStyleCnt="3"/>
      <dgm:spPr/>
    </dgm:pt>
    <dgm:pt modelId="{CF66D7A4-DBEF-417A-921E-DAB68D8F5630}" type="pres">
      <dgm:prSet presAssocID="{122D3AF3-D6E4-40BF-9C11-06821C06C99E}" presName="text" presStyleLbl="fgAcc0" presStyleIdx="1" presStyleCnt="3">
        <dgm:presLayoutVars>
          <dgm:chPref val="3"/>
        </dgm:presLayoutVars>
      </dgm:prSet>
      <dgm:spPr/>
    </dgm:pt>
    <dgm:pt modelId="{2F119E99-9A0F-4D67-8F2E-ED02B0DCF1FF}" type="pres">
      <dgm:prSet presAssocID="{122D3AF3-D6E4-40BF-9C11-06821C06C99E}" presName="hierChild2" presStyleCnt="0"/>
      <dgm:spPr/>
    </dgm:pt>
    <dgm:pt modelId="{C7AC9905-B48B-4600-A466-92F0E2B2492E}" type="pres">
      <dgm:prSet presAssocID="{5FBDBAF5-4B42-420B-B56E-F734EB2EECFB}" presName="hierRoot1" presStyleCnt="0"/>
      <dgm:spPr/>
    </dgm:pt>
    <dgm:pt modelId="{ED30EA14-9387-4EDA-831B-1EF0B0931A80}" type="pres">
      <dgm:prSet presAssocID="{5FBDBAF5-4B42-420B-B56E-F734EB2EECFB}" presName="composite" presStyleCnt="0"/>
      <dgm:spPr/>
    </dgm:pt>
    <dgm:pt modelId="{6406C6B2-4BBD-4931-804C-50DFCF1D870C}" type="pres">
      <dgm:prSet presAssocID="{5FBDBAF5-4B42-420B-B56E-F734EB2EECFB}" presName="background" presStyleLbl="node0" presStyleIdx="2" presStyleCnt="3"/>
      <dgm:spPr/>
    </dgm:pt>
    <dgm:pt modelId="{65F1C417-B20D-41C3-942D-4A662F93D50F}" type="pres">
      <dgm:prSet presAssocID="{5FBDBAF5-4B42-420B-B56E-F734EB2EECFB}" presName="text" presStyleLbl="fgAcc0" presStyleIdx="2" presStyleCnt="3">
        <dgm:presLayoutVars>
          <dgm:chPref val="3"/>
        </dgm:presLayoutVars>
      </dgm:prSet>
      <dgm:spPr/>
    </dgm:pt>
    <dgm:pt modelId="{32293175-8EE6-413A-9FC7-7C109343D7A7}" type="pres">
      <dgm:prSet presAssocID="{5FBDBAF5-4B42-420B-B56E-F734EB2EECFB}" presName="hierChild2" presStyleCnt="0"/>
      <dgm:spPr/>
    </dgm:pt>
  </dgm:ptLst>
  <dgm:cxnLst>
    <dgm:cxn modelId="{84CE1548-AB8A-4ED3-AB86-CB53C77ED4E7}" type="presOf" srcId="{5FBDBAF5-4B42-420B-B56E-F734EB2EECFB}" destId="{65F1C417-B20D-41C3-942D-4A662F93D50F}" srcOrd="0" destOrd="0" presId="urn:microsoft.com/office/officeart/2005/8/layout/hierarchy1"/>
    <dgm:cxn modelId="{E99DED74-B591-428C-8EB7-E7968A07A0BA}" srcId="{82986A0E-5C7E-4273-8926-F2DC768CD093}" destId="{122D3AF3-D6E4-40BF-9C11-06821C06C99E}" srcOrd="1" destOrd="0" parTransId="{044835C5-47CF-457D-A636-FD941DD2D989}" sibTransId="{4234D8E8-939D-47BE-A1B8-726542F89D8B}"/>
    <dgm:cxn modelId="{3E750F78-4783-450F-A0CD-AA4399D71A6B}" srcId="{82986A0E-5C7E-4273-8926-F2DC768CD093}" destId="{5FBDBAF5-4B42-420B-B56E-F734EB2EECFB}" srcOrd="2" destOrd="0" parTransId="{2E981F8D-8154-4F06-9F1D-E603DFAB46E9}" sibTransId="{22F18F02-1A20-4625-ABB6-9CF3F74BCBE3}"/>
    <dgm:cxn modelId="{77C3658C-922A-4B60-9753-41A50E4BE790}" srcId="{82986A0E-5C7E-4273-8926-F2DC768CD093}" destId="{8E584940-3EA0-42CE-BF6A-FCE4886FAC30}" srcOrd="0" destOrd="0" parTransId="{BC4D6286-1094-40F1-BFFD-A6211344AC02}" sibTransId="{AF51A10B-2AF4-42B4-B7C3-FEE428C6453B}"/>
    <dgm:cxn modelId="{9D9629C0-7561-436C-B265-05DCB927117C}" type="presOf" srcId="{82986A0E-5C7E-4273-8926-F2DC768CD093}" destId="{274D9102-48D8-4E95-8F64-7549B86E6BAD}" srcOrd="0" destOrd="0" presId="urn:microsoft.com/office/officeart/2005/8/layout/hierarchy1"/>
    <dgm:cxn modelId="{54821EC5-AFE2-4B8C-B25C-9987402667CB}" type="presOf" srcId="{122D3AF3-D6E4-40BF-9C11-06821C06C99E}" destId="{CF66D7A4-DBEF-417A-921E-DAB68D8F5630}" srcOrd="0" destOrd="0" presId="urn:microsoft.com/office/officeart/2005/8/layout/hierarchy1"/>
    <dgm:cxn modelId="{E562F1D1-95C5-4074-AD52-43E7108D8EEC}" type="presOf" srcId="{8E584940-3EA0-42CE-BF6A-FCE4886FAC30}" destId="{CAFD45B5-93E9-4C8C-A884-FEC5478683BE}" srcOrd="0" destOrd="0" presId="urn:microsoft.com/office/officeart/2005/8/layout/hierarchy1"/>
    <dgm:cxn modelId="{2A5E9E60-7E7C-4ACA-81B4-F12F637FFDE9}" type="presParOf" srcId="{274D9102-48D8-4E95-8F64-7549B86E6BAD}" destId="{FD2295A7-8C01-4E2D-A2D2-2399A68A1313}" srcOrd="0" destOrd="0" presId="urn:microsoft.com/office/officeart/2005/8/layout/hierarchy1"/>
    <dgm:cxn modelId="{63F2C6D1-69EC-4D44-9F39-10E6FA4819E7}" type="presParOf" srcId="{FD2295A7-8C01-4E2D-A2D2-2399A68A1313}" destId="{66BE5FB5-7269-44B6-818F-659922BD2471}" srcOrd="0" destOrd="0" presId="urn:microsoft.com/office/officeart/2005/8/layout/hierarchy1"/>
    <dgm:cxn modelId="{C9DCB17A-E72F-41D8-B0D1-87D161A7978C}" type="presParOf" srcId="{66BE5FB5-7269-44B6-818F-659922BD2471}" destId="{CD104BCF-1988-4037-85C8-E701A3ED88D2}" srcOrd="0" destOrd="0" presId="urn:microsoft.com/office/officeart/2005/8/layout/hierarchy1"/>
    <dgm:cxn modelId="{D174FF85-F042-4AD9-BFE7-5E1C7E390224}" type="presParOf" srcId="{66BE5FB5-7269-44B6-818F-659922BD2471}" destId="{CAFD45B5-93E9-4C8C-A884-FEC5478683BE}" srcOrd="1" destOrd="0" presId="urn:microsoft.com/office/officeart/2005/8/layout/hierarchy1"/>
    <dgm:cxn modelId="{E4D7E2A4-6291-45A5-BD84-A5ECB6679B4E}" type="presParOf" srcId="{FD2295A7-8C01-4E2D-A2D2-2399A68A1313}" destId="{B9CB0E3A-2D69-46F9-8EB4-CB12E2514601}" srcOrd="1" destOrd="0" presId="urn:microsoft.com/office/officeart/2005/8/layout/hierarchy1"/>
    <dgm:cxn modelId="{15EC401B-4092-4C68-BC45-2942A37B749F}" type="presParOf" srcId="{274D9102-48D8-4E95-8F64-7549B86E6BAD}" destId="{DA60A651-3E0D-4004-AFC1-2DE0564F6FCA}" srcOrd="1" destOrd="0" presId="urn:microsoft.com/office/officeart/2005/8/layout/hierarchy1"/>
    <dgm:cxn modelId="{D6C41B0D-D584-426D-B3D4-D039E1D3BF58}" type="presParOf" srcId="{DA60A651-3E0D-4004-AFC1-2DE0564F6FCA}" destId="{3C382288-D73D-416D-8DF4-7AF362855F63}" srcOrd="0" destOrd="0" presId="urn:microsoft.com/office/officeart/2005/8/layout/hierarchy1"/>
    <dgm:cxn modelId="{E260AEDF-B58A-4B27-980E-42DD48B593DE}" type="presParOf" srcId="{3C382288-D73D-416D-8DF4-7AF362855F63}" destId="{8B1B104D-94E3-4856-8414-451AFF402AFA}" srcOrd="0" destOrd="0" presId="urn:microsoft.com/office/officeart/2005/8/layout/hierarchy1"/>
    <dgm:cxn modelId="{DABA0A0C-106B-419F-8DDD-057A6271961E}" type="presParOf" srcId="{3C382288-D73D-416D-8DF4-7AF362855F63}" destId="{CF66D7A4-DBEF-417A-921E-DAB68D8F5630}" srcOrd="1" destOrd="0" presId="urn:microsoft.com/office/officeart/2005/8/layout/hierarchy1"/>
    <dgm:cxn modelId="{478D405C-1941-4E4A-A7BA-2A5827DB66F8}" type="presParOf" srcId="{DA60A651-3E0D-4004-AFC1-2DE0564F6FCA}" destId="{2F119E99-9A0F-4D67-8F2E-ED02B0DCF1FF}" srcOrd="1" destOrd="0" presId="urn:microsoft.com/office/officeart/2005/8/layout/hierarchy1"/>
    <dgm:cxn modelId="{E9464412-1739-4A17-81A2-83BEEE817B4A}" type="presParOf" srcId="{274D9102-48D8-4E95-8F64-7549B86E6BAD}" destId="{C7AC9905-B48B-4600-A466-92F0E2B2492E}" srcOrd="2" destOrd="0" presId="urn:microsoft.com/office/officeart/2005/8/layout/hierarchy1"/>
    <dgm:cxn modelId="{687B1538-C6A2-41A5-B6C4-C93E883A21DB}" type="presParOf" srcId="{C7AC9905-B48B-4600-A466-92F0E2B2492E}" destId="{ED30EA14-9387-4EDA-831B-1EF0B0931A80}" srcOrd="0" destOrd="0" presId="urn:microsoft.com/office/officeart/2005/8/layout/hierarchy1"/>
    <dgm:cxn modelId="{5CC883E7-942B-4C5C-9601-83D3B19A9433}" type="presParOf" srcId="{ED30EA14-9387-4EDA-831B-1EF0B0931A80}" destId="{6406C6B2-4BBD-4931-804C-50DFCF1D870C}" srcOrd="0" destOrd="0" presId="urn:microsoft.com/office/officeart/2005/8/layout/hierarchy1"/>
    <dgm:cxn modelId="{55B8861A-A6D5-4669-9C41-3C4FA0307290}" type="presParOf" srcId="{ED30EA14-9387-4EDA-831B-1EF0B0931A80}" destId="{65F1C417-B20D-41C3-942D-4A662F93D50F}" srcOrd="1" destOrd="0" presId="urn:microsoft.com/office/officeart/2005/8/layout/hierarchy1"/>
    <dgm:cxn modelId="{C44BFA36-358B-4A44-8636-DCCD9AAD40FB}" type="presParOf" srcId="{C7AC9905-B48B-4600-A466-92F0E2B2492E}" destId="{32293175-8EE6-413A-9FC7-7C109343D7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04BCF-1988-4037-85C8-E701A3ED88D2}">
      <dsp:nvSpPr>
        <dsp:cNvPr id="0" name=""/>
        <dsp:cNvSpPr/>
      </dsp:nvSpPr>
      <dsp:spPr>
        <a:xfrm>
          <a:off x="0" y="484420"/>
          <a:ext cx="2996208" cy="1902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D45B5-93E9-4C8C-A884-FEC5478683BE}">
      <dsp:nvSpPr>
        <dsp:cNvPr id="0" name=""/>
        <dsp:cNvSpPr/>
      </dsp:nvSpPr>
      <dsp:spPr>
        <a:xfrm>
          <a:off x="332911" y="800687"/>
          <a:ext cx="2996208" cy="1902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/>
            <a:t>hledání nové podposloupnosti</a:t>
          </a:r>
          <a:endParaRPr lang="en-US" sz="2800" kern="1200"/>
        </a:p>
      </dsp:txBody>
      <dsp:txXfrm>
        <a:off x="388636" y="856412"/>
        <a:ext cx="2884758" cy="1791142"/>
      </dsp:txXfrm>
    </dsp:sp>
    <dsp:sp modelId="{8B1B104D-94E3-4856-8414-451AFF402AFA}">
      <dsp:nvSpPr>
        <dsp:cNvPr id="0" name=""/>
        <dsp:cNvSpPr/>
      </dsp:nvSpPr>
      <dsp:spPr>
        <a:xfrm>
          <a:off x="3662032" y="484420"/>
          <a:ext cx="2996208" cy="1902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6D7A4-DBEF-417A-921E-DAB68D8F5630}">
      <dsp:nvSpPr>
        <dsp:cNvPr id="0" name=""/>
        <dsp:cNvSpPr/>
      </dsp:nvSpPr>
      <dsp:spPr>
        <a:xfrm>
          <a:off x="3994944" y="800687"/>
          <a:ext cx="2996208" cy="1902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/>
            <a:t>přičitání prvků</a:t>
          </a:r>
          <a:endParaRPr lang="en-US" sz="2800" kern="1200"/>
        </a:p>
      </dsp:txBody>
      <dsp:txXfrm>
        <a:off x="4050669" y="856412"/>
        <a:ext cx="2884758" cy="1791142"/>
      </dsp:txXfrm>
    </dsp:sp>
    <dsp:sp modelId="{6406C6B2-4BBD-4931-804C-50DFCF1D870C}">
      <dsp:nvSpPr>
        <dsp:cNvPr id="0" name=""/>
        <dsp:cNvSpPr/>
      </dsp:nvSpPr>
      <dsp:spPr>
        <a:xfrm>
          <a:off x="7324064" y="484420"/>
          <a:ext cx="2996208" cy="1902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1C417-B20D-41C3-942D-4A662F93D50F}">
      <dsp:nvSpPr>
        <dsp:cNvPr id="0" name=""/>
        <dsp:cNvSpPr/>
      </dsp:nvSpPr>
      <dsp:spPr>
        <a:xfrm>
          <a:off x="7656976" y="800687"/>
          <a:ext cx="2996208" cy="1902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/>
            <a:t>ukončení podposloupnosti (srovnání s biggest)</a:t>
          </a:r>
          <a:endParaRPr lang="en-US" sz="2800" kern="1200"/>
        </a:p>
      </dsp:txBody>
      <dsp:txXfrm>
        <a:off x="7712701" y="856412"/>
        <a:ext cx="2884758" cy="179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1/3/2022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6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9141701B-7CFF-9D4C-B086-043D49A2D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24">
            <a:extLst>
              <a:ext uri="{FF2B5EF4-FFF2-40B4-BE49-F238E27FC236}">
                <a16:creationId xmlns:a16="http://schemas.microsoft.com/office/drawing/2014/main" id="{C6061948-09E3-5E4C-B579-8D459DCAF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4" y="1625608"/>
            <a:ext cx="10601135" cy="2722164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Arial"/>
                <a:cs typeface="Calibri Light"/>
              </a:rPr>
              <a:t>Nejdelší</a:t>
            </a:r>
            <a:r>
              <a:rPr lang="en-GB" dirty="0">
                <a:latin typeface="Arial"/>
                <a:cs typeface="Calibri Light"/>
              </a:rPr>
              <a:t> </a:t>
            </a:r>
            <a:r>
              <a:rPr lang="en-GB" dirty="0" err="1">
                <a:latin typeface="Arial"/>
                <a:cs typeface="Calibri Light"/>
              </a:rPr>
              <a:t>setříděná</a:t>
            </a:r>
            <a:r>
              <a:rPr lang="en-GB" dirty="0">
                <a:latin typeface="Arial"/>
                <a:cs typeface="Calibri Light"/>
              </a:rPr>
              <a:t> </a:t>
            </a:r>
            <a:r>
              <a:rPr lang="en-GB" dirty="0" err="1">
                <a:latin typeface="Arial"/>
                <a:cs typeface="Calibri Light"/>
              </a:rPr>
              <a:t>posloupnost</a:t>
            </a:r>
            <a:endParaRPr lang="en-GB" dirty="0">
              <a:latin typeface="Arial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4" y="4466845"/>
            <a:ext cx="10601135" cy="882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200" dirty="0">
                <a:cs typeface="Calibri"/>
              </a:rPr>
              <a:t>Autor: Jakub Neumann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653-2374-4B28-A5EA-1B1B7149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err="1">
                <a:latin typeface="Arial"/>
                <a:cs typeface="Arial"/>
              </a:rPr>
              <a:t>Zadání</a:t>
            </a:r>
            <a:r>
              <a:rPr lang="en-GB" sz="5400" dirty="0">
                <a:latin typeface="Arial"/>
                <a:cs typeface="Arial"/>
              </a:rPr>
              <a:t> </a:t>
            </a:r>
            <a:r>
              <a:rPr lang="en-GB" sz="5400" dirty="0" err="1">
                <a:latin typeface="Arial"/>
                <a:cs typeface="Arial"/>
              </a:rPr>
              <a:t>úlohy</a:t>
            </a:r>
            <a:r>
              <a:rPr lang="en-GB" sz="5400" dirty="0">
                <a:latin typeface="Arial"/>
                <a:cs typeface="Arial"/>
              </a:rPr>
              <a:t>: </a:t>
            </a:r>
            <a:endParaRPr lang="en-GB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6F41-F3D2-40B6-A726-C517E37C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latin typeface="Arial"/>
                <a:cs typeface="Arial"/>
              </a:rPr>
              <a:t>délka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nejdelší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setříděné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podposloupnosti</a:t>
            </a:r>
            <a:endParaRPr lang="en-GB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index </a:t>
            </a:r>
            <a:r>
              <a:rPr lang="en-GB" dirty="0" err="1">
                <a:latin typeface="Arial"/>
                <a:cs typeface="Arial"/>
              </a:rPr>
              <a:t>prvního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prvku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nejdelší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setříděné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podposloupnosti</a:t>
            </a:r>
            <a:endParaRPr lang="en-GB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9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E92FD-DE33-4464-B659-CB7AE7AC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Princip: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F4A4A8-7344-4855-922D-0CA9827E0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2667"/>
              </p:ext>
            </p:extLst>
          </p:nvPr>
        </p:nvGraphicFramePr>
        <p:xfrm>
          <a:off x="565149" y="3490686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B9D9A4-C36E-484E-9BC6-1EF30EA3C20A}"/>
              </a:ext>
            </a:extLst>
          </p:cNvPr>
          <p:cNvSpPr txBox="1"/>
          <p:nvPr/>
        </p:nvSpPr>
        <p:spPr>
          <a:xfrm>
            <a:off x="1342572" y="336731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index == 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05B85-A580-4D6C-8834-E8A02A211646}"/>
              </a:ext>
            </a:extLst>
          </p:cNvPr>
          <p:cNvSpPr txBox="1"/>
          <p:nvPr/>
        </p:nvSpPr>
        <p:spPr>
          <a:xfrm>
            <a:off x="846818" y="3002189"/>
            <a:ext cx="3048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prvek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 &lt; </a:t>
            </a:r>
            <a:r>
              <a:rPr lang="en-GB" sz="2400" dirty="0" err="1"/>
              <a:t>prvek</a:t>
            </a:r>
            <a:r>
              <a:rPr lang="en-GB" sz="2400" dirty="0"/>
              <a:t>[i+1]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DAC2E-61C3-4E7A-9844-A18215D02EBD}"/>
              </a:ext>
            </a:extLst>
          </p:cNvPr>
          <p:cNvSpPr txBox="1"/>
          <p:nvPr/>
        </p:nvSpPr>
        <p:spPr>
          <a:xfrm>
            <a:off x="4322989" y="3002188"/>
            <a:ext cx="3265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prvek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 &lt; </a:t>
            </a:r>
            <a:r>
              <a:rPr lang="en-GB" sz="2400" dirty="0" err="1"/>
              <a:t>prvek</a:t>
            </a:r>
            <a:r>
              <a:rPr lang="en-GB" sz="2400" dirty="0"/>
              <a:t>[i+1]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984B4D-AA17-4C95-8C32-20B97F66B67E}"/>
              </a:ext>
            </a:extLst>
          </p:cNvPr>
          <p:cNvSpPr txBox="1"/>
          <p:nvPr/>
        </p:nvSpPr>
        <p:spPr>
          <a:xfrm>
            <a:off x="8953046" y="24216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/>
              <a:t>else</a:t>
            </a:r>
            <a:endParaRPr 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CB333B-74AA-43BC-8082-2D1DAA449D45}"/>
              </a:ext>
            </a:extLst>
          </p:cNvPr>
          <p:cNvSpPr txBox="1"/>
          <p:nvPr/>
        </p:nvSpPr>
        <p:spPr>
          <a:xfrm>
            <a:off x="1804760" y="235630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/>
              <a:t>if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2CBA3E-EDA6-4FCC-99D4-BEC1C17F8BE4}"/>
              </a:ext>
            </a:extLst>
          </p:cNvPr>
          <p:cNvSpPr txBox="1"/>
          <p:nvPr/>
        </p:nvSpPr>
        <p:spPr>
          <a:xfrm>
            <a:off x="5135789" y="242161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/>
              <a:t>else if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434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C0F3-97D0-43CA-8EAE-4A2512EB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95" y="278636"/>
            <a:ext cx="8267296" cy="66175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for (int </a:t>
            </a:r>
            <a:r>
              <a:rPr lang="en-GB" sz="2200" dirty="0" err="1">
                <a:latin typeface="Arial"/>
                <a:ea typeface="+mn-lt"/>
                <a:cs typeface="+mn-lt"/>
              </a:rPr>
              <a:t>i</a:t>
            </a:r>
            <a:r>
              <a:rPr lang="en-GB" sz="2200" dirty="0">
                <a:latin typeface="Arial"/>
                <a:ea typeface="+mn-lt"/>
                <a:cs typeface="+mn-lt"/>
              </a:rPr>
              <a:t> = 0; </a:t>
            </a:r>
            <a:r>
              <a:rPr lang="en-GB" sz="2200" dirty="0" err="1">
                <a:latin typeface="Arial"/>
                <a:ea typeface="+mn-lt"/>
                <a:cs typeface="+mn-lt"/>
              </a:rPr>
              <a:t>i</a:t>
            </a:r>
            <a:r>
              <a:rPr lang="en-GB" sz="2200" dirty="0">
                <a:latin typeface="Arial"/>
                <a:ea typeface="+mn-lt"/>
                <a:cs typeface="+mn-lt"/>
              </a:rPr>
              <a:t> &lt; posloupnost.length-1; </a:t>
            </a:r>
            <a:r>
              <a:rPr lang="en-GB" sz="2200" dirty="0" err="1">
                <a:latin typeface="Arial"/>
                <a:ea typeface="+mn-lt"/>
                <a:cs typeface="+mn-lt"/>
              </a:rPr>
              <a:t>i</a:t>
            </a:r>
            <a:r>
              <a:rPr lang="en-GB" sz="2200" dirty="0">
                <a:latin typeface="Arial"/>
                <a:ea typeface="+mn-lt"/>
                <a:cs typeface="+mn-lt"/>
              </a:rPr>
              <a:t>++) {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if (</a:t>
            </a:r>
            <a:r>
              <a:rPr lang="en-GB" sz="2200" dirty="0" err="1">
                <a:latin typeface="Arial"/>
                <a:ea typeface="+mn-lt"/>
                <a:cs typeface="+mn-lt"/>
              </a:rPr>
              <a:t>posloupnost</a:t>
            </a:r>
            <a:r>
              <a:rPr lang="en-GB" sz="2200" dirty="0">
                <a:latin typeface="Arial"/>
                <a:ea typeface="+mn-lt"/>
                <a:cs typeface="+mn-lt"/>
              </a:rPr>
              <a:t>[</a:t>
            </a:r>
            <a:r>
              <a:rPr lang="en-GB" sz="2200" dirty="0" err="1">
                <a:latin typeface="Arial"/>
                <a:ea typeface="+mn-lt"/>
                <a:cs typeface="+mn-lt"/>
              </a:rPr>
              <a:t>i</a:t>
            </a:r>
            <a:r>
              <a:rPr lang="en-GB" sz="2200" dirty="0">
                <a:latin typeface="Arial"/>
                <a:ea typeface="+mn-lt"/>
                <a:cs typeface="+mn-lt"/>
              </a:rPr>
              <a:t>] &lt; </a:t>
            </a:r>
            <a:r>
              <a:rPr lang="en-GB" sz="2200" dirty="0" err="1">
                <a:latin typeface="Arial"/>
                <a:ea typeface="+mn-lt"/>
                <a:cs typeface="+mn-lt"/>
              </a:rPr>
              <a:t>posloupnost</a:t>
            </a:r>
            <a:r>
              <a:rPr lang="en-GB" sz="2200" dirty="0">
                <a:latin typeface="Arial"/>
                <a:ea typeface="+mn-lt"/>
                <a:cs typeface="+mn-lt"/>
              </a:rPr>
              <a:t>[i+1] &amp;&amp; index == -1) { </a:t>
            </a:r>
            <a:endParaRPr lang="en-GB" sz="22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index = </a:t>
            </a:r>
            <a:r>
              <a:rPr lang="en-GB" sz="2200" dirty="0" err="1">
                <a:latin typeface="Arial"/>
                <a:ea typeface="+mn-lt"/>
                <a:cs typeface="+mn-lt"/>
              </a:rPr>
              <a:t>i</a:t>
            </a:r>
            <a:r>
              <a:rPr lang="en-GB" sz="2200" dirty="0">
                <a:latin typeface="Arial"/>
                <a:ea typeface="+mn-lt"/>
                <a:cs typeface="+mn-lt"/>
              </a:rPr>
              <a:t>;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</a:t>
            </a:r>
            <a:r>
              <a:rPr lang="en-GB" sz="2200" dirty="0" err="1">
                <a:latin typeface="Arial"/>
                <a:ea typeface="+mn-lt"/>
                <a:cs typeface="+mn-lt"/>
              </a:rPr>
              <a:t>pocetPrvku</a:t>
            </a:r>
            <a:r>
              <a:rPr lang="en-GB" sz="2200" dirty="0">
                <a:latin typeface="Arial"/>
                <a:ea typeface="+mn-lt"/>
                <a:cs typeface="+mn-lt"/>
              </a:rPr>
              <a:t> = 2;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} else if (</a:t>
            </a:r>
            <a:r>
              <a:rPr lang="en-GB" sz="2200" dirty="0" err="1">
                <a:latin typeface="Arial"/>
                <a:ea typeface="+mn-lt"/>
                <a:cs typeface="+mn-lt"/>
              </a:rPr>
              <a:t>posloupnost</a:t>
            </a:r>
            <a:r>
              <a:rPr lang="en-GB" sz="2200" dirty="0">
                <a:latin typeface="Arial"/>
                <a:ea typeface="+mn-lt"/>
                <a:cs typeface="+mn-lt"/>
              </a:rPr>
              <a:t>[</a:t>
            </a:r>
            <a:r>
              <a:rPr lang="en-GB" sz="2200" dirty="0" err="1">
                <a:latin typeface="Arial"/>
                <a:ea typeface="+mn-lt"/>
                <a:cs typeface="+mn-lt"/>
              </a:rPr>
              <a:t>i</a:t>
            </a:r>
            <a:r>
              <a:rPr lang="en-GB" sz="2200" dirty="0">
                <a:latin typeface="Arial"/>
                <a:ea typeface="+mn-lt"/>
                <a:cs typeface="+mn-lt"/>
              </a:rPr>
              <a:t>] &lt; </a:t>
            </a:r>
            <a:r>
              <a:rPr lang="en-GB" sz="2200" dirty="0" err="1">
                <a:latin typeface="Arial"/>
                <a:ea typeface="+mn-lt"/>
                <a:cs typeface="+mn-lt"/>
              </a:rPr>
              <a:t>posloupnost</a:t>
            </a:r>
            <a:r>
              <a:rPr lang="en-GB" sz="2200" dirty="0">
                <a:latin typeface="Arial"/>
                <a:ea typeface="+mn-lt"/>
                <a:cs typeface="+mn-lt"/>
              </a:rPr>
              <a:t>[i+1]) {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</a:t>
            </a:r>
            <a:r>
              <a:rPr lang="en-GB" sz="2200" dirty="0" err="1">
                <a:latin typeface="Arial"/>
                <a:ea typeface="+mn-lt"/>
                <a:cs typeface="+mn-lt"/>
              </a:rPr>
              <a:t>pocetPrvku</a:t>
            </a:r>
            <a:r>
              <a:rPr lang="en-GB" sz="2200" dirty="0">
                <a:latin typeface="Arial"/>
                <a:ea typeface="+mn-lt"/>
                <a:cs typeface="+mn-lt"/>
              </a:rPr>
              <a:t>++;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} else {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if(biggest[1] &lt; </a:t>
            </a:r>
            <a:r>
              <a:rPr lang="en-GB" sz="2200" dirty="0" err="1">
                <a:latin typeface="Arial"/>
                <a:ea typeface="+mn-lt"/>
                <a:cs typeface="+mn-lt"/>
              </a:rPr>
              <a:t>pocetPrvku</a:t>
            </a:r>
            <a:r>
              <a:rPr lang="en-GB" sz="2200" dirty="0">
                <a:latin typeface="Arial"/>
                <a:ea typeface="+mn-lt"/>
                <a:cs typeface="+mn-lt"/>
              </a:rPr>
              <a:t>) {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    biggest[0] = index;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    biggest[1] = </a:t>
            </a:r>
            <a:r>
              <a:rPr lang="en-GB" sz="2200" dirty="0" err="1">
                <a:latin typeface="Arial"/>
                <a:ea typeface="+mn-lt"/>
                <a:cs typeface="+mn-lt"/>
              </a:rPr>
              <a:t>pocetPrvku</a:t>
            </a:r>
            <a:r>
              <a:rPr lang="en-GB" sz="2200" dirty="0">
                <a:latin typeface="Arial"/>
                <a:ea typeface="+mn-lt"/>
                <a:cs typeface="+mn-lt"/>
              </a:rPr>
              <a:t>;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}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    index = -1;</a:t>
            </a:r>
            <a:endParaRPr lang="en-GB" sz="2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            }</a:t>
            </a:r>
            <a:endParaRPr lang="en-GB" sz="2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200" dirty="0">
                <a:latin typeface="Arial"/>
                <a:ea typeface="+mn-lt"/>
                <a:cs typeface="+mn-lt"/>
              </a:rPr>
              <a:t>}</a:t>
            </a:r>
            <a:endParaRPr lang="en-GB" sz="22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56AB6-05D0-461E-B290-A0D8D89CB759}"/>
              </a:ext>
            </a:extLst>
          </p:cNvPr>
          <p:cNvSpPr txBox="1"/>
          <p:nvPr/>
        </p:nvSpPr>
        <p:spPr>
          <a:xfrm>
            <a:off x="8303491" y="77585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solidFill>
                  <a:srgbClr val="00B0F0"/>
                </a:solidFill>
                <a:latin typeface="Arial"/>
                <a:cs typeface="Arial"/>
              </a:rPr>
              <a:t>začátek</a:t>
            </a:r>
            <a:r>
              <a:rPr lang="en-GB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Arial"/>
                <a:cs typeface="Arial"/>
              </a:rPr>
              <a:t>nové</a:t>
            </a:r>
            <a:r>
              <a:rPr lang="en-GB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Arial"/>
                <a:cs typeface="Arial"/>
              </a:rPr>
              <a:t>subposloupnosti</a:t>
            </a:r>
            <a:endParaRPr lang="en-GB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1D898-3401-4883-ADB1-7AFEDEBF2494}"/>
              </a:ext>
            </a:extLst>
          </p:cNvPr>
          <p:cNvSpPr txBox="1"/>
          <p:nvPr/>
        </p:nvSpPr>
        <p:spPr>
          <a:xfrm>
            <a:off x="7223991" y="21786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solidFill>
                  <a:srgbClr val="00B0F0"/>
                </a:solidFill>
                <a:latin typeface="Arial"/>
                <a:cs typeface="Arial"/>
              </a:rPr>
              <a:t>přičítání</a:t>
            </a:r>
            <a:r>
              <a:rPr lang="en-GB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Arial"/>
                <a:cs typeface="Arial"/>
              </a:rPr>
              <a:t>prvků</a:t>
            </a:r>
            <a:endParaRPr lang="en-GB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D3BB9-FE28-422A-8282-70D56262EE3B}"/>
              </a:ext>
            </a:extLst>
          </p:cNvPr>
          <p:cNvSpPr txBox="1"/>
          <p:nvPr/>
        </p:nvSpPr>
        <p:spPr>
          <a:xfrm>
            <a:off x="2646218" y="30907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solidFill>
                  <a:srgbClr val="00B0F0"/>
                </a:solidFill>
                <a:latin typeface="Arial"/>
                <a:cs typeface="Arial"/>
              </a:rPr>
              <a:t>konec</a:t>
            </a:r>
            <a:r>
              <a:rPr lang="en-GB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Arial"/>
                <a:cs typeface="Arial"/>
              </a:rPr>
              <a:t>subposloupnosti</a:t>
            </a:r>
          </a:p>
        </p:txBody>
      </p:sp>
    </p:spTree>
    <p:extLst>
      <p:ext uri="{BB962C8B-B14F-4D97-AF65-F5344CB8AC3E}">
        <p14:creationId xmlns:p14="http://schemas.microsoft.com/office/powerpoint/2010/main" val="33248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7799-1610-410B-AB18-19BF3555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/>
                <a:cs typeface="Arial"/>
              </a:rPr>
              <a:t>Akceptační</a:t>
            </a:r>
            <a:r>
              <a:rPr lang="en-GB" dirty="0">
                <a:latin typeface="Arial"/>
                <a:cs typeface="Arial"/>
              </a:rPr>
              <a:t> testy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AA14A42-6F13-4C63-81CA-232D12BB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9" y="2295546"/>
            <a:ext cx="5052290" cy="106618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DED4122-545F-4453-96D9-E2DE1AA1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5" y="3432027"/>
            <a:ext cx="5065485" cy="9518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9B4177-F96A-4221-8F8B-2B1836FA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4466079"/>
            <a:ext cx="5065485" cy="94481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74F75B3-B30B-4E2D-827C-4D0329ECF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457" y="2295324"/>
            <a:ext cx="6770915" cy="106266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D2A67C2-9C8B-4F13-BED7-DBD46CD64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457" y="3427578"/>
            <a:ext cx="4826000" cy="19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73A9-E716-461F-8085-058C5B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/>
                <a:cs typeface="Arial"/>
              </a:rPr>
              <a:t>Děkuji</a:t>
            </a:r>
            <a:r>
              <a:rPr lang="en-GB" dirty="0">
                <a:latin typeface="Arial"/>
                <a:cs typeface="Arial"/>
              </a:rPr>
              <a:t> za </a:t>
            </a:r>
            <a:r>
              <a:rPr lang="en-GB" dirty="0" err="1">
                <a:latin typeface="Arial"/>
                <a:cs typeface="Arial"/>
              </a:rPr>
              <a:t>pozornost</a:t>
            </a:r>
            <a:endParaRPr lang="en-GB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1A25-4AA2-4368-86D7-5848F8B7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1846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MadridVTI</vt:lpstr>
      <vt:lpstr>Nejdelší setříděná posloupnost</vt:lpstr>
      <vt:lpstr>Zadání úlohy: </vt:lpstr>
      <vt:lpstr>Princip:</vt:lpstr>
      <vt:lpstr>PowerPoint Presentation</vt:lpstr>
      <vt:lpstr>Akceptační testy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2022-01-03T14:58:49Z</dcterms:created>
  <dcterms:modified xsi:type="dcterms:W3CDTF">2022-01-03T22:43:34Z</dcterms:modified>
</cp:coreProperties>
</file>