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0" r:id="rId5"/>
    <p:sldId id="261" r:id="rId6"/>
    <p:sldId id="269" r:id="rId7"/>
    <p:sldId id="266" r:id="rId8"/>
    <p:sldId id="268" r:id="rId9"/>
    <p:sldId id="265"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ED5FB0-4825-416C-AF2A-F4917E7EDE36}"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422750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5FB0-4825-416C-AF2A-F4917E7EDE36}"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119405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5FB0-4825-416C-AF2A-F4917E7EDE36}"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1764102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5FB0-4825-416C-AF2A-F4917E7EDE36}"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5358778-FB44-404E-A115-84B0B0B5E20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32844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5FB0-4825-416C-AF2A-F4917E7EDE36}"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429297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AED5FB0-4825-416C-AF2A-F4917E7EDE36}"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3444048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AED5FB0-4825-416C-AF2A-F4917E7EDE36}"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90892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D5FB0-4825-416C-AF2A-F4917E7EDE36}"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272490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AED5FB0-4825-416C-AF2A-F4917E7EDE36}" type="datetimeFigureOut">
              <a:rPr lang="en-US" smtClean="0"/>
              <a:t>3/16/2020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5358778-FB44-404E-A115-84B0B0B5E20F}" type="slidenum">
              <a:rPr lang="en-US" smtClean="0"/>
              <a:t>‹#›</a:t>
            </a:fld>
            <a:endParaRPr lang="en-US"/>
          </a:p>
        </p:txBody>
      </p:sp>
    </p:spTree>
    <p:extLst>
      <p:ext uri="{BB962C8B-B14F-4D97-AF65-F5344CB8AC3E}">
        <p14:creationId xmlns:p14="http://schemas.microsoft.com/office/powerpoint/2010/main" val="358375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D5FB0-4825-416C-AF2A-F4917E7EDE36}"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242249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D5FB0-4825-416C-AF2A-F4917E7EDE36}"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175628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ED5FB0-4825-416C-AF2A-F4917E7EDE36}"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1735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ED5FB0-4825-416C-AF2A-F4917E7EDE36}" type="datetimeFigureOut">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168175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ED5FB0-4825-416C-AF2A-F4917E7EDE36}"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355353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AED5FB0-4825-416C-AF2A-F4917E7EDE36}" type="datetimeFigureOut">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321302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5FB0-4825-416C-AF2A-F4917E7EDE36}"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34095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5FB0-4825-416C-AF2A-F4917E7EDE36}"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58778-FB44-404E-A115-84B0B0B5E20F}" type="slidenum">
              <a:rPr lang="en-US" smtClean="0"/>
              <a:t>‹#›</a:t>
            </a:fld>
            <a:endParaRPr lang="en-US"/>
          </a:p>
        </p:txBody>
      </p:sp>
    </p:spTree>
    <p:extLst>
      <p:ext uri="{BB962C8B-B14F-4D97-AF65-F5344CB8AC3E}">
        <p14:creationId xmlns:p14="http://schemas.microsoft.com/office/powerpoint/2010/main" val="73914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ED5FB0-4825-416C-AF2A-F4917E7EDE36}" type="datetimeFigureOut">
              <a:rPr lang="en-US" smtClean="0"/>
              <a:t>3/16/2020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5358778-FB44-404E-A115-84B0B0B5E20F}" type="slidenum">
              <a:rPr lang="en-US" smtClean="0"/>
              <a:t>‹#›</a:t>
            </a:fld>
            <a:endParaRPr lang="en-US"/>
          </a:p>
        </p:txBody>
      </p:sp>
    </p:spTree>
    <p:extLst>
      <p:ext uri="{BB962C8B-B14F-4D97-AF65-F5344CB8AC3E}">
        <p14:creationId xmlns:p14="http://schemas.microsoft.com/office/powerpoint/2010/main" val="103287194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t>CHHUTTI</a:t>
            </a:r>
            <a:endParaRPr lang="en-US" sz="9600" dirty="0"/>
          </a:p>
        </p:txBody>
      </p:sp>
      <p:sp>
        <p:nvSpPr>
          <p:cNvPr id="3" name="Subtitle 2"/>
          <p:cNvSpPr>
            <a:spLocks noGrp="1"/>
          </p:cNvSpPr>
          <p:nvPr>
            <p:ph type="subTitle" idx="1"/>
          </p:nvPr>
        </p:nvSpPr>
        <p:spPr/>
        <p:txBody>
          <a:bodyPr/>
          <a:lstStyle/>
          <a:p>
            <a:r>
              <a:rPr lang="en-US" dirty="0" smtClean="0"/>
              <a:t>Hotel booking site</a:t>
            </a:r>
            <a:endParaRPr lang="en-US" dirty="0"/>
          </a:p>
        </p:txBody>
      </p:sp>
    </p:spTree>
    <p:extLst>
      <p:ext uri="{BB962C8B-B14F-4D97-AF65-F5344CB8AC3E}">
        <p14:creationId xmlns:p14="http://schemas.microsoft.com/office/powerpoint/2010/main" val="990355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dirty="0" smtClean="0"/>
              <a:t>Conclusion</a:t>
            </a:r>
            <a:endParaRPr lang="en-US" sz="9600" dirty="0"/>
          </a:p>
        </p:txBody>
      </p:sp>
      <p:sp>
        <p:nvSpPr>
          <p:cNvPr id="3" name="Content Placeholder 2"/>
          <p:cNvSpPr>
            <a:spLocks noGrp="1"/>
          </p:cNvSpPr>
          <p:nvPr>
            <p:ph idx="1"/>
          </p:nvPr>
        </p:nvSpPr>
        <p:spPr>
          <a:xfrm>
            <a:off x="769221" y="2159072"/>
            <a:ext cx="9613861" cy="4698927"/>
          </a:xfrm>
        </p:spPr>
        <p:txBody>
          <a:bodyPr>
            <a:noAutofit/>
          </a:bodyPr>
          <a:lstStyle/>
          <a:p>
            <a:pPr marL="0" indent="0">
              <a:buNone/>
            </a:pPr>
            <a:r>
              <a:rPr lang="en-US" sz="3500" dirty="0" smtClean="0"/>
              <a:t>Through out this project we learned about how the hotel booking websites work and how the hotels are linked and were able to create our first user friendly hotel booking website “</a:t>
            </a:r>
            <a:r>
              <a:rPr lang="en-US" sz="3500" b="1" dirty="0" err="1"/>
              <a:t>C</a:t>
            </a:r>
            <a:r>
              <a:rPr lang="en-US" sz="3500" b="1" dirty="0" err="1" smtClean="0"/>
              <a:t>hhutti</a:t>
            </a:r>
            <a:r>
              <a:rPr lang="en-US" sz="3500" dirty="0" smtClean="0"/>
              <a:t>”.</a:t>
            </a:r>
          </a:p>
          <a:p>
            <a:pPr marL="0" indent="0">
              <a:buNone/>
            </a:pPr>
            <a:r>
              <a:rPr lang="en-US" sz="3500" dirty="0" smtClean="0"/>
              <a:t>Even though we had little knowledge of back-end and went through lots of problems while trying to connect the database we completed our project in due time.</a:t>
            </a:r>
            <a:endParaRPr lang="en-US" sz="3500" dirty="0"/>
          </a:p>
        </p:txBody>
      </p:sp>
    </p:spTree>
    <p:extLst>
      <p:ext uri="{BB962C8B-B14F-4D97-AF65-F5344CB8AC3E}">
        <p14:creationId xmlns:p14="http://schemas.microsoft.com/office/powerpoint/2010/main" val="4215682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059" y="1884111"/>
            <a:ext cx="11742338" cy="4733172"/>
          </a:xfrm>
        </p:spPr>
        <p:txBody>
          <a:bodyPr>
            <a:noAutofit/>
          </a:bodyPr>
          <a:lstStyle/>
          <a:p>
            <a:r>
              <a:rPr lang="en-US" sz="12000" dirty="0" smtClean="0"/>
              <a:t>Thank You…</a:t>
            </a:r>
            <a:endParaRPr lang="en-US" sz="12000" dirty="0"/>
          </a:p>
        </p:txBody>
      </p:sp>
    </p:spTree>
    <p:extLst>
      <p:ext uri="{BB962C8B-B14F-4D97-AF65-F5344CB8AC3E}">
        <p14:creationId xmlns:p14="http://schemas.microsoft.com/office/powerpoint/2010/main" val="1826581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smtClean="0"/>
              <a:t>Project Members</a:t>
            </a:r>
            <a:endParaRPr lang="en-US" sz="8000" dirty="0"/>
          </a:p>
        </p:txBody>
      </p:sp>
      <p:sp>
        <p:nvSpPr>
          <p:cNvPr id="3" name="Content Placeholder 2"/>
          <p:cNvSpPr>
            <a:spLocks noGrp="1"/>
          </p:cNvSpPr>
          <p:nvPr>
            <p:ph idx="1"/>
          </p:nvPr>
        </p:nvSpPr>
        <p:spPr>
          <a:xfrm>
            <a:off x="680321" y="2336873"/>
            <a:ext cx="9613861" cy="4311062"/>
          </a:xfrm>
        </p:spPr>
        <p:txBody>
          <a:bodyPr>
            <a:noAutofit/>
          </a:bodyPr>
          <a:lstStyle/>
          <a:p>
            <a:pPr marL="0" indent="0" algn="r">
              <a:buNone/>
            </a:pPr>
            <a:r>
              <a:rPr lang="en-US" sz="4800" dirty="0" smtClean="0"/>
              <a:t>Bipan Neupane</a:t>
            </a:r>
          </a:p>
          <a:p>
            <a:pPr marL="0" indent="0" algn="r">
              <a:buNone/>
            </a:pPr>
            <a:r>
              <a:rPr lang="en-US" sz="4800" dirty="0" smtClean="0"/>
              <a:t>Birat Shrestha</a:t>
            </a:r>
          </a:p>
          <a:p>
            <a:pPr marL="0" indent="0" algn="r">
              <a:buNone/>
            </a:pPr>
            <a:r>
              <a:rPr lang="en-US" sz="4800" dirty="0" smtClean="0"/>
              <a:t>Bibek Palanchoke</a:t>
            </a:r>
          </a:p>
          <a:p>
            <a:pPr marL="0" indent="0" algn="r">
              <a:buNone/>
            </a:pPr>
            <a:r>
              <a:rPr lang="en-US" sz="4800" dirty="0" smtClean="0"/>
              <a:t>Dikesh Shrestha</a:t>
            </a:r>
          </a:p>
          <a:p>
            <a:pPr marL="0" indent="0" algn="r">
              <a:buNone/>
            </a:pPr>
            <a:r>
              <a:rPr lang="en-US" sz="4800" dirty="0" smtClean="0"/>
              <a:t>Saharsha </a:t>
            </a:r>
            <a:r>
              <a:rPr lang="en-US" sz="4800" dirty="0" err="1" smtClean="0"/>
              <a:t>Ojha</a:t>
            </a:r>
            <a:endParaRPr lang="en-US" sz="4800" dirty="0"/>
          </a:p>
        </p:txBody>
      </p:sp>
    </p:spTree>
    <p:extLst>
      <p:ext uri="{BB962C8B-B14F-4D97-AF65-F5344CB8AC3E}">
        <p14:creationId xmlns:p14="http://schemas.microsoft.com/office/powerpoint/2010/main" val="629401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dirty="0" smtClean="0"/>
              <a:t>Introduction</a:t>
            </a:r>
            <a:endParaRPr lang="en-US" sz="9600" dirty="0"/>
          </a:p>
        </p:txBody>
      </p:sp>
      <p:sp>
        <p:nvSpPr>
          <p:cNvPr id="3" name="Content Placeholder 2"/>
          <p:cNvSpPr>
            <a:spLocks noGrp="1"/>
          </p:cNvSpPr>
          <p:nvPr>
            <p:ph idx="1"/>
          </p:nvPr>
        </p:nvSpPr>
        <p:spPr>
          <a:xfrm>
            <a:off x="680321" y="2146373"/>
            <a:ext cx="9613861" cy="4711627"/>
          </a:xfrm>
        </p:spPr>
        <p:txBody>
          <a:bodyPr>
            <a:noAutofit/>
          </a:bodyPr>
          <a:lstStyle/>
          <a:p>
            <a:pPr marL="0" indent="0" algn="just">
              <a:buNone/>
            </a:pPr>
            <a:r>
              <a:rPr lang="en-US" sz="3000" dirty="0"/>
              <a:t>The project “</a:t>
            </a:r>
            <a:r>
              <a:rPr lang="en-US" sz="3000" dirty="0" smtClean="0"/>
              <a:t>Chhutti</a:t>
            </a:r>
            <a:r>
              <a:rPr lang="en-US" sz="3000" dirty="0"/>
              <a:t>” is a </a:t>
            </a:r>
            <a:r>
              <a:rPr lang="en-US" sz="3000" dirty="0" smtClean="0"/>
              <a:t>web based program</a:t>
            </a:r>
            <a:r>
              <a:rPr lang="en-US" sz="3000" dirty="0" smtClean="0"/>
              <a:t> that accesses </a:t>
            </a:r>
            <a:r>
              <a:rPr lang="en-US" sz="3000" dirty="0"/>
              <a:t>the internet to </a:t>
            </a:r>
            <a:r>
              <a:rPr lang="en-US" sz="3000" dirty="0" smtClean="0"/>
              <a:t>book </a:t>
            </a:r>
            <a:r>
              <a:rPr lang="en-US" sz="3000"/>
              <a:t>rooms </a:t>
            </a:r>
            <a:r>
              <a:rPr lang="en-US" sz="3000" smtClean="0"/>
              <a:t>in hotels. </a:t>
            </a:r>
            <a:r>
              <a:rPr lang="en-US" sz="3000" dirty="0"/>
              <a:t>The purpose of this study is to develop and implement an online hotel reservation system for hotels that will replace the manual method of booking for hotel </a:t>
            </a:r>
            <a:r>
              <a:rPr lang="en-US" sz="3000" dirty="0" smtClean="0"/>
              <a:t>rooms</a:t>
            </a:r>
            <a:r>
              <a:rPr lang="en-US" sz="3000" dirty="0" smtClean="0"/>
              <a:t>.</a:t>
            </a:r>
            <a:endParaRPr lang="en-US" sz="3000" dirty="0" smtClean="0"/>
          </a:p>
          <a:p>
            <a:pPr marL="0" indent="0" algn="just">
              <a:buNone/>
            </a:pPr>
            <a:r>
              <a:rPr lang="en-US" sz="3000" dirty="0"/>
              <a:t>The aim of this project is to develop a system for hotel customers to make a successful reservation online and immediately get reservation confirmation about their booking.</a:t>
            </a:r>
            <a:endParaRPr lang="en-US" sz="3000" dirty="0" smtClean="0"/>
          </a:p>
          <a:p>
            <a:pPr marL="0" indent="0" algn="just">
              <a:buNone/>
            </a:pPr>
            <a:endParaRPr lang="en-US" sz="3000" dirty="0"/>
          </a:p>
        </p:txBody>
      </p:sp>
    </p:spTree>
    <p:extLst>
      <p:ext uri="{BB962C8B-B14F-4D97-AF65-F5344CB8AC3E}">
        <p14:creationId xmlns:p14="http://schemas.microsoft.com/office/powerpoint/2010/main" val="1665382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dirty="0" smtClean="0"/>
              <a:t>Tools Used</a:t>
            </a:r>
            <a:endParaRPr lang="en-US" sz="9600" dirty="0"/>
          </a:p>
        </p:txBody>
      </p:sp>
      <p:sp>
        <p:nvSpPr>
          <p:cNvPr id="3" name="Content Placeholder 2"/>
          <p:cNvSpPr>
            <a:spLocks noGrp="1"/>
          </p:cNvSpPr>
          <p:nvPr>
            <p:ph idx="1"/>
          </p:nvPr>
        </p:nvSpPr>
        <p:spPr>
          <a:xfrm>
            <a:off x="5487251" y="2411014"/>
            <a:ext cx="6428933" cy="3599316"/>
          </a:xfrm>
        </p:spPr>
        <p:txBody>
          <a:bodyPr/>
          <a:lstStyle/>
          <a:p>
            <a:pPr marL="0" indent="0">
              <a:buNone/>
            </a:pPr>
            <a:r>
              <a:rPr lang="en-US" sz="5400" dirty="0" smtClean="0"/>
              <a:t>1)Notepad++</a:t>
            </a:r>
          </a:p>
          <a:p>
            <a:pPr marL="0" indent="0">
              <a:buNone/>
            </a:pPr>
            <a:r>
              <a:rPr lang="en-US" sz="5400" dirty="0" smtClean="0"/>
              <a:t>2)Microsoft VS code  </a:t>
            </a:r>
          </a:p>
          <a:p>
            <a:pPr marL="0" indent="0">
              <a:buNone/>
            </a:pPr>
            <a:r>
              <a:rPr lang="en-US" sz="5400" dirty="0" smtClean="0"/>
              <a:t>3)</a:t>
            </a:r>
            <a:r>
              <a:rPr lang="en-US" sz="5400" dirty="0" err="1" smtClean="0"/>
              <a:t>Xampp</a:t>
            </a:r>
            <a:endParaRPr lang="en-US" sz="5400" dirty="0" smtClean="0"/>
          </a:p>
          <a:p>
            <a:pPr marL="0" indent="0">
              <a:buNone/>
            </a:pPr>
            <a:r>
              <a:rPr lang="en-US" sz="5400" dirty="0" smtClean="0"/>
              <a:t>4)Chrome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621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dirty="0" smtClean="0"/>
              <a:t>Objective</a:t>
            </a:r>
            <a:endParaRPr lang="en-US" sz="9600" dirty="0"/>
          </a:p>
        </p:txBody>
      </p:sp>
      <p:sp>
        <p:nvSpPr>
          <p:cNvPr id="3" name="Content Placeholder 2"/>
          <p:cNvSpPr>
            <a:spLocks noGrp="1"/>
          </p:cNvSpPr>
          <p:nvPr>
            <p:ph idx="1"/>
          </p:nvPr>
        </p:nvSpPr>
        <p:spPr>
          <a:xfrm>
            <a:off x="794621" y="2133672"/>
            <a:ext cx="9613861" cy="4876727"/>
          </a:xfrm>
        </p:spPr>
        <p:txBody>
          <a:bodyPr>
            <a:noAutofit/>
          </a:bodyPr>
          <a:lstStyle/>
          <a:p>
            <a:pPr lvl="0" algn="just"/>
            <a:r>
              <a:rPr lang="en-GB" sz="3600" dirty="0"/>
              <a:t>To enable online booking via the internet.</a:t>
            </a:r>
            <a:endParaRPr lang="en-US" sz="3600" dirty="0"/>
          </a:p>
          <a:p>
            <a:pPr lvl="0" algn="just"/>
            <a:r>
              <a:rPr lang="en-GB" sz="3600" dirty="0"/>
              <a:t>To enable automated data entry methods. </a:t>
            </a:r>
            <a:endParaRPr lang="en-US" sz="3600" dirty="0"/>
          </a:p>
          <a:p>
            <a:pPr lvl="0" algn="just"/>
            <a:r>
              <a:rPr lang="en-GB" sz="3600" dirty="0" smtClean="0"/>
              <a:t>Avoid data entry errors by use of input masks. </a:t>
            </a:r>
            <a:endParaRPr lang="en-US" sz="3600" dirty="0" smtClean="0"/>
          </a:p>
          <a:p>
            <a:pPr lvl="0" algn="just"/>
            <a:r>
              <a:rPr lang="en-GB" sz="3600" dirty="0" smtClean="0"/>
              <a:t>Enforce </a:t>
            </a:r>
            <a:r>
              <a:rPr lang="en-GB" sz="3600" dirty="0"/>
              <a:t>security measures to avoid unauthorized access to guest records.</a:t>
            </a:r>
            <a:endParaRPr lang="en-US" sz="3600" dirty="0"/>
          </a:p>
          <a:p>
            <a:pPr marL="0" indent="0">
              <a:buNone/>
            </a:pPr>
            <a:endParaRPr lang="en-US" sz="2700" dirty="0"/>
          </a:p>
        </p:txBody>
      </p:sp>
    </p:spTree>
    <p:extLst>
      <p:ext uri="{BB962C8B-B14F-4D97-AF65-F5344CB8AC3E}">
        <p14:creationId xmlns:p14="http://schemas.microsoft.com/office/powerpoint/2010/main" val="1053386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221" y="232528"/>
            <a:ext cx="9613861" cy="1080938"/>
          </a:xfrm>
        </p:spPr>
        <p:txBody>
          <a:bodyPr>
            <a:normAutofit/>
          </a:bodyPr>
          <a:lstStyle/>
          <a:p>
            <a:r>
              <a:rPr lang="en-US" sz="5900" dirty="0"/>
              <a:t>Design and implementation</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704392" y="1503061"/>
            <a:ext cx="6706308" cy="5189839"/>
          </a:xfrm>
          <a:prstGeom prst="rect">
            <a:avLst/>
          </a:prstGeom>
          <a:ln w="38100" cap="sq">
            <a:solidFill>
              <a:srgbClr val="000000"/>
            </a:solidFill>
            <a:prstDash val="solid"/>
            <a:miter lim="800000"/>
          </a:ln>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691677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t>Related works</a:t>
            </a:r>
            <a:endParaRPr lang="en-US" sz="8000" dirty="0"/>
          </a:p>
        </p:txBody>
      </p:sp>
      <p:pic>
        <p:nvPicPr>
          <p:cNvPr id="4" name="Content Placeholder 3"/>
          <p:cNvPicPr>
            <a:picLocks noGrp="1"/>
          </p:cNvPicPr>
          <p:nvPr>
            <p:ph idx="1"/>
          </p:nvPr>
        </p:nvPicPr>
        <p:blipFill>
          <a:blip r:embed="rId2"/>
          <a:stretch>
            <a:fillRect/>
          </a:stretch>
        </p:blipFill>
        <p:spPr>
          <a:xfrm>
            <a:off x="-287129" y="2184400"/>
            <a:ext cx="3975100" cy="412236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descr="Image result for agoda"/>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7241" y="3632663"/>
            <a:ext cx="4318000" cy="17082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descr="Image result for Triva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3782" y="2560120"/>
            <a:ext cx="3860800" cy="385338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813828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dirty="0" smtClean="0"/>
              <a:t>Feature</a:t>
            </a:r>
            <a:endParaRPr lang="en-US" sz="9600" dirty="0"/>
          </a:p>
        </p:txBody>
      </p:sp>
      <p:sp>
        <p:nvSpPr>
          <p:cNvPr id="3" name="Content Placeholder 2"/>
          <p:cNvSpPr>
            <a:spLocks noGrp="1"/>
          </p:cNvSpPr>
          <p:nvPr>
            <p:ph idx="1"/>
          </p:nvPr>
        </p:nvSpPr>
        <p:spPr>
          <a:xfrm>
            <a:off x="5487251" y="2641673"/>
            <a:ext cx="9613861" cy="3599316"/>
          </a:xfrm>
        </p:spPr>
        <p:txBody>
          <a:bodyPr>
            <a:normAutofit/>
          </a:bodyPr>
          <a:lstStyle/>
          <a:p>
            <a:r>
              <a:rPr lang="en-US" sz="4400" dirty="0" smtClean="0"/>
              <a:t>User registration</a:t>
            </a:r>
          </a:p>
          <a:p>
            <a:r>
              <a:rPr lang="en-US" sz="4400" dirty="0" smtClean="0"/>
              <a:t>Admin panel</a:t>
            </a:r>
          </a:p>
          <a:p>
            <a:r>
              <a:rPr lang="en-US" sz="4400" dirty="0" smtClean="0"/>
              <a:t>Hotels description</a:t>
            </a:r>
          </a:p>
          <a:p>
            <a:r>
              <a:rPr lang="en-US" sz="4400" dirty="0" smtClean="0"/>
              <a:t>Hotel booking </a:t>
            </a:r>
          </a:p>
          <a:p>
            <a:endParaRPr lang="en-US" sz="4400" dirty="0" smtClean="0"/>
          </a:p>
          <a:p>
            <a:endParaRPr lang="en-US" sz="4400" dirty="0"/>
          </a:p>
        </p:txBody>
      </p:sp>
    </p:spTree>
    <p:extLst>
      <p:ext uri="{BB962C8B-B14F-4D97-AF65-F5344CB8AC3E}">
        <p14:creationId xmlns:p14="http://schemas.microsoft.com/office/powerpoint/2010/main" val="3127854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Future Enhancement</a:t>
            </a:r>
            <a:endParaRPr lang="en-US" sz="7200" dirty="0"/>
          </a:p>
        </p:txBody>
      </p:sp>
      <p:sp>
        <p:nvSpPr>
          <p:cNvPr id="3" name="Content Placeholder 2"/>
          <p:cNvSpPr>
            <a:spLocks noGrp="1"/>
          </p:cNvSpPr>
          <p:nvPr>
            <p:ph idx="1"/>
          </p:nvPr>
        </p:nvSpPr>
        <p:spPr>
          <a:xfrm>
            <a:off x="2305921" y="2514673"/>
            <a:ext cx="9613861" cy="3599316"/>
          </a:xfrm>
        </p:spPr>
        <p:txBody>
          <a:bodyPr>
            <a:normAutofit/>
          </a:bodyPr>
          <a:lstStyle/>
          <a:p>
            <a:r>
              <a:rPr lang="en-US" sz="4400" dirty="0" smtClean="0"/>
              <a:t>Simulation of room with VR.</a:t>
            </a:r>
          </a:p>
          <a:p>
            <a:r>
              <a:rPr lang="en-US" sz="4400" dirty="0" smtClean="0"/>
              <a:t>Responsive to the user</a:t>
            </a:r>
          </a:p>
          <a:p>
            <a:pPr lvl="0"/>
            <a:r>
              <a:rPr lang="en-GB" sz="4400" dirty="0"/>
              <a:t>Ensure efficient and reliable communication within the hotel.</a:t>
            </a:r>
            <a:endParaRPr lang="en-US" sz="4400" dirty="0"/>
          </a:p>
          <a:p>
            <a:r>
              <a:rPr lang="en-US" sz="4400" dirty="0" smtClean="0"/>
              <a:t>Online Payment</a:t>
            </a:r>
          </a:p>
          <a:p>
            <a:endParaRPr lang="en-US" sz="4400" dirty="0" smtClean="0"/>
          </a:p>
          <a:p>
            <a:endParaRPr lang="en-US" sz="4400" dirty="0" smtClean="0"/>
          </a:p>
          <a:p>
            <a:endParaRPr lang="en-US" sz="4400" dirty="0" smtClean="0"/>
          </a:p>
          <a:p>
            <a:endParaRPr lang="en-US" sz="4400" dirty="0" smtClean="0"/>
          </a:p>
          <a:p>
            <a:endParaRPr lang="en-US" sz="4400" dirty="0" smtClean="0"/>
          </a:p>
          <a:p>
            <a:endParaRPr lang="en-US" sz="4400" dirty="0" smtClean="0"/>
          </a:p>
          <a:p>
            <a:endParaRPr lang="en-US" sz="4400" dirty="0"/>
          </a:p>
        </p:txBody>
      </p:sp>
    </p:spTree>
    <p:extLst>
      <p:ext uri="{BB962C8B-B14F-4D97-AF65-F5344CB8AC3E}">
        <p14:creationId xmlns:p14="http://schemas.microsoft.com/office/powerpoint/2010/main" val="1264591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1495</TotalTime>
  <Words>243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CHHUTTI</vt:lpstr>
      <vt:lpstr>Project Members</vt:lpstr>
      <vt:lpstr>Introduction</vt:lpstr>
      <vt:lpstr>Tools Used</vt:lpstr>
      <vt:lpstr>Objective</vt:lpstr>
      <vt:lpstr>Design and implementation</vt:lpstr>
      <vt:lpstr>Related works</vt:lpstr>
      <vt:lpstr>Feature</vt:lpstr>
      <vt:lpstr>Future Enhancement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CHHUTTI</dc:title>
  <dc:creator>Birat Shrestha</dc:creator>
  <cp:lastModifiedBy>Birat Shrestha</cp:lastModifiedBy>
  <cp:revision>26</cp:revision>
  <dcterms:created xsi:type="dcterms:W3CDTF">2020-03-15T05:21:50Z</dcterms:created>
  <dcterms:modified xsi:type="dcterms:W3CDTF">2020-03-16T07:33:28Z</dcterms:modified>
</cp:coreProperties>
</file>