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449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703"/>
    <p:restoredTop sz="95680"/>
  </p:normalViewPr>
  <p:slideViewPr>
    <p:cSldViewPr snapToGrid="0">
      <p:cViewPr varScale="1">
        <p:scale>
          <a:sx n="140" d="100"/>
          <a:sy n="140" d="100"/>
        </p:scale>
        <p:origin x="232" y="5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4007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3761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642712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9245884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8803211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3119648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898216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25825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78152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275041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5/13/23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71928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590610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67006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8A87A34-81AB-432B-8DAE-1953F412C126}" type="datetimeFigureOut">
              <a:rPr lang="en-US" smtClean="0"/>
              <a:t>5/13/23</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7601968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8A87A34-81AB-432B-8DAE-1953F412C126}" type="datetimeFigureOut">
              <a:rPr lang="en-US" smtClean="0"/>
              <a:t>5/13/23</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820779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97945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5/13/23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313550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8A87A34-81AB-432B-8DAE-1953F412C126}" type="datetimeFigureOut">
              <a:rPr lang="en-US" smtClean="0"/>
              <a:pPr/>
              <a:t>5/13/23</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551369974"/>
      </p:ext>
    </p:extLst>
  </p:cSld>
  <p:clrMap bg1="dk1" tx1="lt1" bg2="dk2" tx2="lt2" accent1="accent1" accent2="accent2" accent3="accent3" accent4="accent4" accent5="accent5" accent6="accent6" hlink="hlink" folHlink="folHlink"/>
  <p:sldLayoutIdLst>
    <p:sldLayoutId id="2147484499" r:id="rId1"/>
    <p:sldLayoutId id="2147484500" r:id="rId2"/>
    <p:sldLayoutId id="2147484501" r:id="rId3"/>
    <p:sldLayoutId id="2147484502" r:id="rId4"/>
    <p:sldLayoutId id="2147484503" r:id="rId5"/>
    <p:sldLayoutId id="2147484504" r:id="rId6"/>
    <p:sldLayoutId id="2147484505" r:id="rId7"/>
    <p:sldLayoutId id="2147484506" r:id="rId8"/>
    <p:sldLayoutId id="2147484507" r:id="rId9"/>
    <p:sldLayoutId id="2147484508" r:id="rId10"/>
    <p:sldLayoutId id="2147484509" r:id="rId11"/>
    <p:sldLayoutId id="2147484510" r:id="rId12"/>
    <p:sldLayoutId id="2147484511" r:id="rId13"/>
    <p:sldLayoutId id="2147484512" r:id="rId14"/>
    <p:sldLayoutId id="2147484513" r:id="rId15"/>
    <p:sldLayoutId id="2147484514" r:id="rId16"/>
    <p:sldLayoutId id="214748451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8DBFE-AF0E-0729-5782-9DC456867D63}"/>
              </a:ext>
            </a:extLst>
          </p:cNvPr>
          <p:cNvSpPr>
            <a:spLocks noGrp="1"/>
          </p:cNvSpPr>
          <p:nvPr>
            <p:ph type="ctrTitle"/>
          </p:nvPr>
        </p:nvSpPr>
        <p:spPr>
          <a:xfrm>
            <a:off x="1911095" y="1447801"/>
            <a:ext cx="8825658" cy="2429256"/>
          </a:xfrm>
        </p:spPr>
        <p:txBody>
          <a:bodyPr>
            <a:normAutofit/>
          </a:bodyPr>
          <a:lstStyle/>
          <a:p>
            <a:r>
              <a:rPr lang="en-US" sz="4400" b="1" dirty="0">
                <a:effectLst/>
                <a:latin typeface="Calibri" panose="020F0502020204030204" pitchFamily="34" charset="0"/>
                <a:ea typeface="Calibri" panose="020F0502020204030204" pitchFamily="34" charset="0"/>
                <a:cs typeface="Mangal" panose="02040503050203030202" pitchFamily="18" charset="0"/>
              </a:rPr>
              <a:t>General Information services of National Informatics</a:t>
            </a:r>
            <a:r>
              <a:rPr lang="en-NP" sz="4400" dirty="0">
                <a:effectLst/>
              </a:rPr>
              <a:t> </a:t>
            </a:r>
            <a:endParaRPr lang="en-NP" sz="4400" dirty="0"/>
          </a:p>
        </p:txBody>
      </p:sp>
      <p:sp>
        <p:nvSpPr>
          <p:cNvPr id="3" name="Subtitle 2">
            <a:extLst>
              <a:ext uri="{FF2B5EF4-FFF2-40B4-BE49-F238E27FC236}">
                <a16:creationId xmlns:a16="http://schemas.microsoft.com/office/drawing/2014/main" id="{A9F16136-0C9A-FE8D-06E9-1FFCA6E41588}"/>
              </a:ext>
            </a:extLst>
          </p:cNvPr>
          <p:cNvSpPr>
            <a:spLocks noGrp="1"/>
          </p:cNvSpPr>
          <p:nvPr>
            <p:ph type="subTitle" idx="1"/>
          </p:nvPr>
        </p:nvSpPr>
        <p:spPr>
          <a:xfrm>
            <a:off x="1502427" y="4228740"/>
            <a:ext cx="8825658" cy="861420"/>
          </a:xfrm>
        </p:spPr>
        <p:txBody>
          <a:bodyPr>
            <a:normAutofit fontScale="25000" lnSpcReduction="20000"/>
          </a:bodyPr>
          <a:lstStyle/>
          <a:p>
            <a:endParaRPr lang="en-NP" dirty="0"/>
          </a:p>
          <a:p>
            <a:endParaRPr lang="en-NP" dirty="0"/>
          </a:p>
          <a:p>
            <a:endParaRPr lang="en-NP" sz="8000" dirty="0"/>
          </a:p>
          <a:p>
            <a:r>
              <a:rPr lang="en-NP" sz="8000" dirty="0"/>
              <a:t>Presented by: -</a:t>
            </a:r>
          </a:p>
          <a:p>
            <a:r>
              <a:rPr lang="en-NP" sz="8000" dirty="0"/>
              <a:t>Rabin Neupane</a:t>
            </a:r>
          </a:p>
        </p:txBody>
      </p:sp>
    </p:spTree>
    <p:extLst>
      <p:ext uri="{BB962C8B-B14F-4D97-AF65-F5344CB8AC3E}">
        <p14:creationId xmlns:p14="http://schemas.microsoft.com/office/powerpoint/2010/main" val="3457477389"/>
      </p:ext>
    </p:extLst>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AEC64-7983-0E58-F4AD-2AE7AFD61788}"/>
              </a:ext>
            </a:extLst>
          </p:cNvPr>
          <p:cNvSpPr>
            <a:spLocks noGrp="1"/>
          </p:cNvSpPr>
          <p:nvPr>
            <p:ph type="title"/>
          </p:nvPr>
        </p:nvSpPr>
        <p:spPr>
          <a:xfrm>
            <a:off x="368135" y="764373"/>
            <a:ext cx="11138065" cy="1293028"/>
          </a:xfrm>
        </p:spPr>
        <p:txBody>
          <a:bodyPr>
            <a:normAutofit/>
          </a:bodyPr>
          <a:lstStyle/>
          <a:p>
            <a:r>
              <a:rPr lang="en-NP" dirty="0">
                <a:solidFill>
                  <a:schemeClr val="accent3">
                    <a:lumMod val="20000"/>
                    <a:lumOff val="80000"/>
                  </a:schemeClr>
                </a:solidFill>
              </a:rPr>
              <a:t>Introduction										</a:t>
            </a:r>
          </a:p>
        </p:txBody>
      </p:sp>
      <p:sp>
        <p:nvSpPr>
          <p:cNvPr id="3" name="Content Placeholder 2">
            <a:extLst>
              <a:ext uri="{FF2B5EF4-FFF2-40B4-BE49-F238E27FC236}">
                <a16:creationId xmlns:a16="http://schemas.microsoft.com/office/drawing/2014/main" id="{512C071B-A6C3-5640-0EAB-CD369F3EF80B}"/>
              </a:ext>
            </a:extLst>
          </p:cNvPr>
          <p:cNvSpPr>
            <a:spLocks noGrp="1"/>
          </p:cNvSpPr>
          <p:nvPr>
            <p:ph idx="1"/>
          </p:nvPr>
        </p:nvSpPr>
        <p:spPr/>
        <p:txBody>
          <a:bodyPr/>
          <a:lstStyle/>
          <a:p>
            <a:r>
              <a:rPr lang="en-NP" dirty="0"/>
              <a:t>Natiional informatics is a term that refers to the use of information technology(IT) in the government of a country.</a:t>
            </a:r>
          </a:p>
          <a:p>
            <a:r>
              <a:rPr lang="en-US" dirty="0">
                <a:effectLst/>
                <a:latin typeface="+mn-lt"/>
                <a:ea typeface="Calibri" panose="020F0502020204030204" pitchFamily="34" charset="0"/>
                <a:cs typeface="Mangal" panose="02040503050203030202" pitchFamily="18" charset="0"/>
              </a:rPr>
              <a:t>are the various IT services and systems that are deployed and managed by the government to support its various functions</a:t>
            </a:r>
            <a:r>
              <a:rPr lang="en-US" sz="1800" b="1" dirty="0">
                <a:effectLst/>
                <a:latin typeface="+mn-lt"/>
                <a:ea typeface="Calibri" panose="020F0502020204030204" pitchFamily="34" charset="0"/>
                <a:cs typeface="Mangal" panose="02040503050203030202" pitchFamily="18" charset="0"/>
              </a:rPr>
              <a:t>.</a:t>
            </a:r>
            <a:r>
              <a:rPr lang="en-NP" dirty="0">
                <a:effectLst/>
                <a:latin typeface="+mn-lt"/>
              </a:rPr>
              <a:t> </a:t>
            </a:r>
            <a:endParaRPr lang="en-NP" dirty="0">
              <a:latin typeface="+mn-lt"/>
            </a:endParaRPr>
          </a:p>
          <a:p>
            <a:r>
              <a:rPr lang="en-NP" dirty="0"/>
              <a:t>NITC acts as a data bank of information and assist in computerization of records at governmental offices and in developing and expanding the contents.</a:t>
            </a:r>
          </a:p>
        </p:txBody>
      </p:sp>
    </p:spTree>
    <p:extLst>
      <p:ext uri="{BB962C8B-B14F-4D97-AF65-F5344CB8AC3E}">
        <p14:creationId xmlns:p14="http://schemas.microsoft.com/office/powerpoint/2010/main" val="939096881"/>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5150A9-AF9B-0600-24EE-175DDEB2582E}"/>
              </a:ext>
            </a:extLst>
          </p:cNvPr>
          <p:cNvSpPr>
            <a:spLocks noGrp="1"/>
          </p:cNvSpPr>
          <p:nvPr>
            <p:ph idx="1"/>
          </p:nvPr>
        </p:nvSpPr>
        <p:spPr>
          <a:xfrm>
            <a:off x="617518" y="926276"/>
            <a:ext cx="10426534" cy="5322124"/>
          </a:xfrm>
        </p:spPr>
        <p:txBody>
          <a:bodyPr/>
          <a:lstStyle/>
          <a:p>
            <a:pPr marL="0" indent="0">
              <a:buNone/>
            </a:pPr>
            <a:r>
              <a:rPr lang="en-NP" dirty="0"/>
              <a:t>Some general informatics services of national informatics include:</a:t>
            </a:r>
          </a:p>
          <a:p>
            <a:r>
              <a:rPr lang="en-NP" dirty="0"/>
              <a:t>E-government services</a:t>
            </a:r>
          </a:p>
          <a:p>
            <a:r>
              <a:rPr lang="en-NP" dirty="0"/>
              <a:t>Electronic paymnet  systems</a:t>
            </a:r>
          </a:p>
          <a:p>
            <a:r>
              <a:rPr lang="en-NP" dirty="0"/>
              <a:t>Data management systems</a:t>
            </a:r>
          </a:p>
          <a:p>
            <a:r>
              <a:rPr lang="en-NP" dirty="0"/>
              <a:t>Networking and communication systems</a:t>
            </a:r>
          </a:p>
          <a:p>
            <a:r>
              <a:rPr lang="en-NP" dirty="0"/>
              <a:t>IT infrastructure management</a:t>
            </a:r>
          </a:p>
        </p:txBody>
      </p:sp>
    </p:spTree>
    <p:extLst>
      <p:ext uri="{BB962C8B-B14F-4D97-AF65-F5344CB8AC3E}">
        <p14:creationId xmlns:p14="http://schemas.microsoft.com/office/powerpoint/2010/main" val="683029570"/>
      </p:ext>
    </p:extLst>
  </p:cSld>
  <p:clrMapOvr>
    <a:masterClrMapping/>
  </p:clrMapOvr>
  <p:transition spd="slow">
    <p:cove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60A2-C0A7-ACBD-6F7D-1DF3E5CC5CC6}"/>
              </a:ext>
            </a:extLst>
          </p:cNvPr>
          <p:cNvSpPr>
            <a:spLocks noGrp="1"/>
          </p:cNvSpPr>
          <p:nvPr>
            <p:ph type="title"/>
          </p:nvPr>
        </p:nvSpPr>
        <p:spPr/>
        <p:txBody>
          <a:bodyPr/>
          <a:lstStyle/>
          <a:p>
            <a:r>
              <a:rPr lang="en-NP" dirty="0"/>
              <a:t>Objective</a:t>
            </a:r>
          </a:p>
        </p:txBody>
      </p:sp>
      <p:sp>
        <p:nvSpPr>
          <p:cNvPr id="3" name="Content Placeholder 2">
            <a:extLst>
              <a:ext uri="{FF2B5EF4-FFF2-40B4-BE49-F238E27FC236}">
                <a16:creationId xmlns:a16="http://schemas.microsoft.com/office/drawing/2014/main" id="{A8D6A4A7-ECF9-5824-91C0-2D9E08ADBC3A}"/>
              </a:ext>
            </a:extLst>
          </p:cNvPr>
          <p:cNvSpPr>
            <a:spLocks noGrp="1"/>
          </p:cNvSpPr>
          <p:nvPr>
            <p:ph idx="1"/>
          </p:nvPr>
        </p:nvSpPr>
        <p:spPr>
          <a:xfrm>
            <a:off x="178130" y="1472540"/>
            <a:ext cx="11222182" cy="4775859"/>
          </a:xfrm>
        </p:spPr>
        <p:txBody>
          <a:bodyPr/>
          <a:lstStyle/>
          <a:p>
            <a:r>
              <a:rPr lang="en-NP" sz="2400" dirty="0"/>
              <a:t>Developing and implementing national it policies and strategies </a:t>
            </a:r>
          </a:p>
          <a:p>
            <a:r>
              <a:rPr lang="en-NP" sz="2400" dirty="0"/>
              <a:t>Promoting the adoption of it in government operations</a:t>
            </a:r>
          </a:p>
          <a:p>
            <a:r>
              <a:rPr lang="en-NP" sz="2400" dirty="0"/>
              <a:t>Developing and iplementing IT ssystem and services for citizens</a:t>
            </a:r>
          </a:p>
          <a:p>
            <a:r>
              <a:rPr lang="en-NP" sz="2400" dirty="0"/>
              <a:t>Building IT capacity and skills</a:t>
            </a:r>
          </a:p>
          <a:p>
            <a:r>
              <a:rPr lang="en-NP" sz="2400" dirty="0"/>
              <a:t>Facilitating international cooperation and collabaration</a:t>
            </a:r>
          </a:p>
          <a:p>
            <a:pPr marL="0" indent="0">
              <a:buNone/>
            </a:pPr>
            <a:endParaRPr lang="en-NP" dirty="0"/>
          </a:p>
        </p:txBody>
      </p:sp>
    </p:spTree>
    <p:extLst>
      <p:ext uri="{BB962C8B-B14F-4D97-AF65-F5344CB8AC3E}">
        <p14:creationId xmlns:p14="http://schemas.microsoft.com/office/powerpoint/2010/main" val="2237366727"/>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drap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5545C-2D7F-1074-4434-B6EC1AC5A90E}"/>
              </a:ext>
            </a:extLst>
          </p:cNvPr>
          <p:cNvSpPr>
            <a:spLocks noGrp="1"/>
          </p:cNvSpPr>
          <p:nvPr>
            <p:ph type="title"/>
          </p:nvPr>
        </p:nvSpPr>
        <p:spPr/>
        <p:txBody>
          <a:bodyPr/>
          <a:lstStyle/>
          <a:p>
            <a:r>
              <a:rPr lang="en-NP" dirty="0"/>
              <a:t>History</a:t>
            </a:r>
            <a:br>
              <a:rPr lang="en-NP" dirty="0"/>
            </a:br>
            <a:br>
              <a:rPr lang="en-NP" dirty="0"/>
            </a:br>
            <a:r>
              <a:rPr lang="en-NP" sz="3000" dirty="0"/>
              <a:t>Pre internet era</a:t>
            </a:r>
          </a:p>
        </p:txBody>
      </p:sp>
      <p:sp>
        <p:nvSpPr>
          <p:cNvPr id="3" name="Content Placeholder 2">
            <a:extLst>
              <a:ext uri="{FF2B5EF4-FFF2-40B4-BE49-F238E27FC236}">
                <a16:creationId xmlns:a16="http://schemas.microsoft.com/office/drawing/2014/main" id="{1482A068-5CAE-0BA0-4479-B4812BE1E856}"/>
              </a:ext>
            </a:extLst>
          </p:cNvPr>
          <p:cNvSpPr>
            <a:spLocks noGrp="1"/>
          </p:cNvSpPr>
          <p:nvPr>
            <p:ph idx="1"/>
          </p:nvPr>
        </p:nvSpPr>
        <p:spPr>
          <a:xfrm>
            <a:off x="1103312" y="2281954"/>
            <a:ext cx="8946541" cy="4466804"/>
          </a:xfrm>
        </p:spPr>
        <p:txBody>
          <a:bodyPr/>
          <a:lstStyle/>
          <a:p>
            <a:r>
              <a:rPr lang="en-US" dirty="0"/>
              <a:t>N</a:t>
            </a:r>
            <a:r>
              <a:rPr lang="en-NP" dirty="0"/>
              <a:t>ITC established in 1988, before widespread adoption of the internet</a:t>
            </a:r>
          </a:p>
          <a:p>
            <a:r>
              <a:rPr lang="en-NP" dirty="0"/>
              <a:t>Focused on developing and implementing IT systems and services like WAN and LAN</a:t>
            </a:r>
          </a:p>
          <a:p>
            <a:r>
              <a:rPr lang="en-US" sz="1800" dirty="0">
                <a:latin typeface="+mn-lt"/>
                <a:ea typeface="Calibri" panose="020F0502020204030204" pitchFamily="34" charset="0"/>
                <a:cs typeface="Mangal" panose="02040503050203030202" pitchFamily="18" charset="0"/>
              </a:rPr>
              <a:t>M</a:t>
            </a:r>
            <a:r>
              <a:rPr lang="en-US" sz="1800" dirty="0">
                <a:effectLst/>
                <a:latin typeface="+mn-lt"/>
                <a:ea typeface="Calibri" panose="020F0502020204030204" pitchFamily="34" charset="0"/>
                <a:cs typeface="Mangal" panose="02040503050203030202" pitchFamily="18" charset="0"/>
              </a:rPr>
              <a:t>ajor initiatives of NITC during this era was the development and implementation of the National Census Information System (NCIS), which was designed to automate the census data collection and processing process. </a:t>
            </a:r>
            <a:endParaRPr lang="en-NP" dirty="0">
              <a:latin typeface="+mn-lt"/>
            </a:endParaRPr>
          </a:p>
        </p:txBody>
      </p:sp>
    </p:spTree>
    <p:extLst>
      <p:ext uri="{BB962C8B-B14F-4D97-AF65-F5344CB8AC3E}">
        <p14:creationId xmlns:p14="http://schemas.microsoft.com/office/powerpoint/2010/main" val="186868731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FFBF3-F785-8EAD-8D9D-AF250C9935C5}"/>
              </a:ext>
            </a:extLst>
          </p:cNvPr>
          <p:cNvSpPr>
            <a:spLocks noGrp="1"/>
          </p:cNvSpPr>
          <p:nvPr>
            <p:ph type="title"/>
          </p:nvPr>
        </p:nvSpPr>
        <p:spPr>
          <a:xfrm>
            <a:off x="646111" y="452718"/>
            <a:ext cx="9404723" cy="1065186"/>
          </a:xfrm>
        </p:spPr>
        <p:txBody>
          <a:bodyPr/>
          <a:lstStyle/>
          <a:p>
            <a:r>
              <a:rPr lang="en-NP" sz="3000" dirty="0"/>
              <a:t>Internet era</a:t>
            </a:r>
            <a:br>
              <a:rPr lang="en-NP" sz="3000" dirty="0"/>
            </a:br>
            <a:endParaRPr lang="en-NP" sz="3000" dirty="0"/>
          </a:p>
        </p:txBody>
      </p:sp>
      <p:sp>
        <p:nvSpPr>
          <p:cNvPr id="3" name="Content Placeholder 2">
            <a:extLst>
              <a:ext uri="{FF2B5EF4-FFF2-40B4-BE49-F238E27FC236}">
                <a16:creationId xmlns:a16="http://schemas.microsoft.com/office/drawing/2014/main" id="{0DE702B8-C5E7-FECA-3E55-1EFD4D7C9AA9}"/>
              </a:ext>
            </a:extLst>
          </p:cNvPr>
          <p:cNvSpPr>
            <a:spLocks noGrp="1"/>
          </p:cNvSpPr>
          <p:nvPr>
            <p:ph idx="1"/>
          </p:nvPr>
        </p:nvSpPr>
        <p:spPr>
          <a:xfrm>
            <a:off x="758952" y="1517904"/>
            <a:ext cx="9290901" cy="4730495"/>
          </a:xfrm>
        </p:spPr>
        <p:txBody>
          <a:bodyPr/>
          <a:lstStyle/>
          <a:p>
            <a:r>
              <a:rPr lang="en-NP" dirty="0"/>
              <a:t>Connectivity and infrastructure</a:t>
            </a:r>
          </a:p>
          <a:p>
            <a:r>
              <a:rPr lang="en-NP" dirty="0"/>
              <a:t>E-Government Services</a:t>
            </a:r>
          </a:p>
          <a:p>
            <a:r>
              <a:rPr lang="en-NP" dirty="0"/>
              <a:t>Data Management and Security</a:t>
            </a:r>
          </a:p>
          <a:p>
            <a:r>
              <a:rPr lang="en-NP" dirty="0"/>
              <a:t>Digital Literacy and Skill Development</a:t>
            </a:r>
          </a:p>
          <a:p>
            <a:r>
              <a:rPr lang="en-NP" dirty="0"/>
              <a:t>Cybersecurity and Incident Response</a:t>
            </a:r>
          </a:p>
          <a:p>
            <a:r>
              <a:rPr lang="en-NP" dirty="0"/>
              <a:t>Collaboration and Patnership</a:t>
            </a:r>
          </a:p>
        </p:txBody>
      </p:sp>
    </p:spTree>
    <p:extLst>
      <p:ext uri="{BB962C8B-B14F-4D97-AF65-F5344CB8AC3E}">
        <p14:creationId xmlns:p14="http://schemas.microsoft.com/office/powerpoint/2010/main" val="2137207105"/>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31D1CF49-AC45-4E77-9A9B-312B49DBA70C}"/>
              </a:ext>
            </a:extLst>
          </p:cNvPr>
          <p:cNvPicPr>
            <a:picLocks noGrp="1" noChangeAspect="1"/>
          </p:cNvPicPr>
          <p:nvPr>
            <p:ph idx="1"/>
          </p:nvPr>
        </p:nvPicPr>
        <p:blipFill>
          <a:blip r:embed="rId2"/>
          <a:stretch>
            <a:fillRect/>
          </a:stretch>
        </p:blipFill>
        <p:spPr>
          <a:xfrm>
            <a:off x="621792" y="201985"/>
            <a:ext cx="10982611" cy="6046415"/>
          </a:xfrm>
        </p:spPr>
      </p:pic>
    </p:spTree>
    <p:extLst>
      <p:ext uri="{BB962C8B-B14F-4D97-AF65-F5344CB8AC3E}">
        <p14:creationId xmlns:p14="http://schemas.microsoft.com/office/powerpoint/2010/main" val="3472692578"/>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B51D0387-EBE8-8B6E-71CB-21A26DDCBFBE}"/>
              </a:ext>
            </a:extLst>
          </p:cNvPr>
          <p:cNvPicPr>
            <a:picLocks noGrp="1" noChangeAspect="1"/>
          </p:cNvPicPr>
          <p:nvPr>
            <p:ph idx="1"/>
          </p:nvPr>
        </p:nvPicPr>
        <p:blipFill>
          <a:blip r:embed="rId2"/>
          <a:stretch>
            <a:fillRect/>
          </a:stretch>
        </p:blipFill>
        <p:spPr>
          <a:xfrm>
            <a:off x="1327092" y="242761"/>
            <a:ext cx="8868467" cy="6511882"/>
          </a:xfrm>
        </p:spPr>
      </p:pic>
    </p:spTree>
    <p:extLst>
      <p:ext uri="{BB962C8B-B14F-4D97-AF65-F5344CB8AC3E}">
        <p14:creationId xmlns:p14="http://schemas.microsoft.com/office/powerpoint/2010/main" val="3371563087"/>
      </p:ext>
    </p:extLst>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286BD-7CE2-46E6-79D9-121F49D95477}"/>
              </a:ext>
            </a:extLst>
          </p:cNvPr>
          <p:cNvSpPr>
            <a:spLocks noGrp="1"/>
          </p:cNvSpPr>
          <p:nvPr>
            <p:ph type="title"/>
          </p:nvPr>
        </p:nvSpPr>
        <p:spPr>
          <a:xfrm>
            <a:off x="646111" y="1700784"/>
            <a:ext cx="9404723" cy="2286000"/>
          </a:xfrm>
        </p:spPr>
        <p:txBody>
          <a:bodyPr/>
          <a:lstStyle/>
          <a:p>
            <a:r>
              <a:rPr lang="en-NP" dirty="0"/>
              <a:t>				</a:t>
            </a:r>
            <a:br>
              <a:rPr lang="en-NP" dirty="0"/>
            </a:br>
            <a:r>
              <a:rPr lang="en-NP" dirty="0"/>
              <a:t>					</a:t>
            </a:r>
            <a:r>
              <a:rPr lang="en-NP" sz="6000" dirty="0"/>
              <a:t>Thank You!</a:t>
            </a:r>
          </a:p>
        </p:txBody>
      </p:sp>
    </p:spTree>
    <p:extLst>
      <p:ext uri="{BB962C8B-B14F-4D97-AF65-F5344CB8AC3E}">
        <p14:creationId xmlns:p14="http://schemas.microsoft.com/office/powerpoint/2010/main" val="24550051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ageCurlDoubl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{925322E7-702C-4A4E-A32F-A2AC02435BBE}tf10001062</Template>
  <TotalTime>67</TotalTime>
  <Words>254</Words>
  <Application>Microsoft Macintosh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Century Gothic</vt:lpstr>
      <vt:lpstr>Wingdings 3</vt:lpstr>
      <vt:lpstr>Ion</vt:lpstr>
      <vt:lpstr>General Information services of National Informatics </vt:lpstr>
      <vt:lpstr>Introduction          </vt:lpstr>
      <vt:lpstr>PowerPoint Presentation</vt:lpstr>
      <vt:lpstr>Objective</vt:lpstr>
      <vt:lpstr>History  Pre internet era</vt:lpstr>
      <vt:lpstr>Internet era </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General Information services of National Informatics </dc:title>
  <dc:creator>Rabin Neupane</dc:creator>
  <cp:lastModifiedBy>Rabin Neupane</cp:lastModifiedBy>
  <cp:revision>3</cp:revision>
  <dcterms:created xsi:type="dcterms:W3CDTF">2023-05-12T11:00:25Z</dcterms:created>
  <dcterms:modified xsi:type="dcterms:W3CDTF">2023-05-13T17:26:38Z</dcterms:modified>
</cp:coreProperties>
</file>