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6"/>
    <p:restoredTop sz="92582"/>
  </p:normalViewPr>
  <p:slideViewPr>
    <p:cSldViewPr snapToGrid="0">
      <p:cViewPr varScale="1">
        <p:scale>
          <a:sx n="55" d="100"/>
          <a:sy n="55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7551-A2BA-2667-6DCF-0B4E35B5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F47F-3113-D54B-D279-9A44B4247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8BFD-3289-B95C-20F2-6CE5D167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BCBD-8600-1539-47D0-0492C378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DFCC-AC22-FCFE-1D73-27CD0E8B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311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E664-0C4D-B11D-4959-6E577AAD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C792A-C224-DA52-0AE7-E684718CC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FF65-FD59-01BE-25BA-BAD35D5D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54F6-825F-765E-9FC8-11D4D4FA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55B0-6B2A-B012-CD44-546F8306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24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1BBB3-9EEE-F262-B535-D7565D362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FA7C8-9536-871A-9428-0A2BB07F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2C8B-F6B4-F65F-88A9-1C27C072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299F-DD67-6EAE-07EA-F6D30537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86AC-7D02-173F-5111-200C14BE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780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14EB-7B51-F8B1-2EF9-16FB1DD9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53ED-30B9-FD9F-D352-B8105DFC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019D-57BC-1EC1-A61B-23BAD5FA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0020-B1F9-0483-9D65-2CBDA3C7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A3EF-40C3-8C99-2E87-3396F8F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659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AFE5-0B8E-6C69-E630-538E04DD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D20C-2FC0-8DF7-7B3D-BC346560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F983-11E0-E63B-3FD0-A5CBF696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F77F-A2FD-2B93-863C-5113E06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ABC3-4730-7098-F51C-60AFAD9A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447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3E83-0C20-27C9-7F0A-E774F61A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A527-4E54-98D4-B961-8E96D8D6F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16454-2375-2F77-C037-930FDCC8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7219A-F822-5780-E920-166C486D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DF554-EFD5-6FC7-AF5A-45FB375F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40C9-DE69-5B85-465C-47D1790A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1982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8068-86D7-05E8-0948-8397B350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8687-4DAB-F3E5-4438-6DE87389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505F-D6B6-D012-488F-7AFE040E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A8B9B-0900-06BA-AB67-0D440798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4B0B-415C-F9CA-AFF4-9CB10D2FE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10417-822F-CCB0-8B55-E3712C76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63D8A-8BF9-517A-00D2-EB078CA7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93287-1007-8F60-3BFD-4FA26E68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577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6D4-169B-1976-61F7-1869BF4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2E7A5-4C94-600E-0F9F-E47EF140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6956B-F13A-6311-2450-2784C3A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4E3A-DF77-6534-9BF4-D1305D3C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4802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7C7B6-CF1D-AC33-55F2-5391452B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E112D-EF16-C6A5-0701-E7C1A30F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4F679-92F0-9680-8ABE-E68E246F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4593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5F0-50E5-15EF-2891-C2729280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0EBE-8FC8-D8FA-95F2-079958F5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CA50-930B-08D9-EC2F-6A04C31D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F3DE5-3CE4-13A5-616C-0D1B2674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9EA5-3B93-1A6C-DAE8-2EEB57C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571F1-FD58-047A-3EA4-AD4EBCD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659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899A-1686-B06B-0E08-A7CFD69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AA9C8-B47D-088B-B22C-FCD093EBF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20F1A-D4B5-5515-9411-35AEC761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94930-D9CD-C18B-A2B5-D468F0F8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97B8B-0620-FB33-503A-54E8C936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A26D-775E-8D07-12B3-2BAFB207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60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2D26B-AF99-A3C7-27ED-92071DDE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5472-C48E-5DCA-4AAF-CEA233AF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7F3E-0650-D9BB-B0A2-F730DC228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C138-7B3C-714A-870C-1E93409A690D}" type="datetimeFigureOut">
              <a:rPr lang="en-NP" smtClean="0"/>
              <a:t>05/12/2022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2C9A-2603-FC4A-D765-41D29428A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274B-C4DF-78D2-7289-7B2011408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D546-F379-EA49-BBFE-0599E5A13E2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605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93BF-D957-3AD4-0FD3-7142B6150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Warehousing and Data Mining</a:t>
            </a:r>
            <a:endParaRPr lang="en-NP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6C233-9920-68D7-A179-C55AB0D40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course introduces advanced aspects of data warehousing and data mining, encompassing the principles, research results and commercial application of the current technologies.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213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9619-FBB2-6B61-E230-CBD9D855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 (Introduction to Data Warehousing)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BCBB-C6D9-7C41-4F94-FD6CFC54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Lifecycle of data</a:t>
            </a:r>
          </a:p>
          <a:p>
            <a:r>
              <a:rPr lang="en-US" dirty="0"/>
              <a:t>Types of data</a:t>
            </a:r>
          </a:p>
          <a:p>
            <a:r>
              <a:rPr lang="en-US" dirty="0"/>
              <a:t>Data warehouse and data warehousing </a:t>
            </a:r>
          </a:p>
          <a:p>
            <a:r>
              <a:rPr lang="en-US" dirty="0"/>
              <a:t>Differences between operational database and data warehouse</a:t>
            </a:r>
          </a:p>
          <a:p>
            <a:r>
              <a:rPr lang="en-US" dirty="0"/>
              <a:t>A multidimensional data model</a:t>
            </a:r>
          </a:p>
          <a:p>
            <a:r>
              <a:rPr lang="en-US" dirty="0"/>
              <a:t>OLAP operation in multidimensional data model</a:t>
            </a:r>
          </a:p>
          <a:p>
            <a:r>
              <a:rPr lang="en-US" dirty="0"/>
              <a:t>Conceptual modeling of data warehouse</a:t>
            </a:r>
          </a:p>
          <a:p>
            <a:r>
              <a:rPr lang="en-US" dirty="0"/>
              <a:t>Architecture of data warehouse</a:t>
            </a:r>
          </a:p>
          <a:p>
            <a:r>
              <a:rPr lang="en-US" dirty="0"/>
              <a:t>Data warehouse implementation</a:t>
            </a:r>
          </a:p>
          <a:p>
            <a:r>
              <a:rPr lang="en-US" dirty="0"/>
              <a:t>Data marts</a:t>
            </a:r>
          </a:p>
          <a:p>
            <a:r>
              <a:rPr lang="en-US" dirty="0"/>
              <a:t>Components of data warehouse</a:t>
            </a:r>
          </a:p>
          <a:p>
            <a:r>
              <a:rPr lang="en-US" dirty="0"/>
              <a:t>Need for data warehousing </a:t>
            </a:r>
          </a:p>
          <a:p>
            <a:r>
              <a:rPr lang="en-US" dirty="0"/>
              <a:t>Trends in data warehousing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472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84CA-CBE9-AE5F-1DCC-200D65FE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Mining Concept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42BB-258C-C51A-4AF9-101E2923D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cleaning </a:t>
            </a:r>
            <a:r>
              <a:rPr lang="en-US" dirty="0"/>
              <a:t>- It removes noise and inconsistent data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integration </a:t>
            </a:r>
            <a:r>
              <a:rPr lang="en-US" dirty="0"/>
              <a:t>- This combines data from multiple data sources</a:t>
            </a:r>
          </a:p>
          <a:p>
            <a:r>
              <a:rPr lang="en-US" dirty="0">
                <a:solidFill>
                  <a:srgbClr val="FF0000"/>
                </a:solidFill>
              </a:rPr>
              <a:t>Data selection </a:t>
            </a:r>
            <a:r>
              <a:rPr lang="en-US" dirty="0"/>
              <a:t>- Data relevant to the analysis task are retrieved from the database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transformation </a:t>
            </a:r>
            <a:r>
              <a:rPr lang="en-US" dirty="0"/>
              <a:t>- Data are transformed or consolidated into forms appropriate for mining by performing summary or aggregation operations.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mining </a:t>
            </a:r>
            <a:r>
              <a:rPr lang="en-US" dirty="0"/>
              <a:t>- an essential process where intelligent methods are applied in order to extract data patterns</a:t>
            </a:r>
          </a:p>
          <a:p>
            <a:r>
              <a:rPr lang="en-US" b="1" dirty="0">
                <a:solidFill>
                  <a:srgbClr val="FF0000"/>
                </a:solidFill>
              </a:rPr>
              <a:t>Pattern evaluation </a:t>
            </a:r>
            <a:r>
              <a:rPr lang="en-US" dirty="0"/>
              <a:t>- Identifies the truly interesting patterns representing knowledge based on some interestingness measures.</a:t>
            </a:r>
          </a:p>
          <a:p>
            <a:r>
              <a:rPr lang="en-US" b="1" dirty="0">
                <a:solidFill>
                  <a:srgbClr val="FF0000"/>
                </a:solidFill>
              </a:rPr>
              <a:t>Knowledge presentation </a:t>
            </a:r>
            <a:r>
              <a:rPr lang="en-US" dirty="0"/>
              <a:t>- Knowledge representation techniques are used to present the mined knowledge to the user.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8077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C84CA-CBE9-AE5F-1DCC-200D65FE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Concept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C04D8-7B24-C207-CD25-3E8E9E5E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44" y="480105"/>
            <a:ext cx="7580056" cy="60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3155-485A-FC41-4E2A-C8F77ABE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Warehouse Concepts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3B7D-DD20-AB08-E517-C337A502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warehouse is a repository of information collected from multiple sources, stored under a unified schema, and that usually resides at a single site. Data warehouses are constructed via a process of data cleaning, data integration, data transformation, data loading, and periodic data refreshing. To facilitate decision making, the data in a data warehouse are organized around major subjects, such as customer, item, supplier, and activity. A data warehouse is usually modeled by a multidimensional database structure, where each dimension corresponds to an attribute or a set of attributes in the schema, and each cell stores the value of some aggregate measure, such as count or sales amount.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3725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151BC4-72EE-DA32-48DE-A17B3CD52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F9A-8D62-D9A1-4A71-90C8061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Data Warehousing</a:t>
            </a:r>
            <a:endParaRPr lang="en-N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E2B7-4F2F-D224-A02F-6344FAE9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Extraction </a:t>
            </a:r>
            <a:r>
              <a:rPr lang="en-US" dirty="0"/>
              <a:t>- Involves gathering data from multiple heterogeneous sources.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Cleaning </a:t>
            </a:r>
            <a:r>
              <a:rPr lang="en-US" dirty="0"/>
              <a:t>- Involves finding and correcting the errors in data.</a:t>
            </a:r>
          </a:p>
          <a:p>
            <a:r>
              <a:rPr lang="en-US" b="1" dirty="0"/>
              <a:t>Data Transformation </a:t>
            </a:r>
            <a:r>
              <a:rPr lang="en-US" dirty="0"/>
              <a:t>- Involves converting the data from legacy format to warehouse format.</a:t>
            </a:r>
          </a:p>
          <a:p>
            <a:r>
              <a:rPr lang="en-US" b="1" dirty="0">
                <a:solidFill>
                  <a:srgbClr val="FF0000"/>
                </a:solidFill>
              </a:rPr>
              <a:t>Data Loading </a:t>
            </a:r>
            <a:r>
              <a:rPr lang="en-US" dirty="0"/>
              <a:t>- Involves sorting, summarizing, consolidating, checking integrity, and building indices and partitions.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Refreshing</a:t>
            </a:r>
            <a:r>
              <a:rPr lang="en-US" dirty="0"/>
              <a:t> - Involves updating from data sources to warehouse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553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FC5BA-F9F3-F6D8-28E6-7F0BB40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Database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25903F7-6E43-AE92-0F8E-0635BED4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400" y="467208"/>
            <a:ext cx="625180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817-7F1B-2A48-4AAA-B078FCB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BE25-D7DB-FBAD-4EA5-33639CD9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143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403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Warehousing and Data Mining</vt:lpstr>
      <vt:lpstr>Unit 1 (Introduction to Data Warehousing)</vt:lpstr>
      <vt:lpstr>Data Mining Concept</vt:lpstr>
      <vt:lpstr>Data Mining Concept</vt:lpstr>
      <vt:lpstr>Data Warehouse Concepts</vt:lpstr>
      <vt:lpstr>PowerPoint Presentation</vt:lpstr>
      <vt:lpstr>Functions of Data Warehousing</vt:lpstr>
      <vt:lpstr>Multidimensional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and Data Mining</dc:title>
  <dc:creator>Krishna Raj Dahal</dc:creator>
  <cp:lastModifiedBy>Krishna Raj Dahal</cp:lastModifiedBy>
  <cp:revision>2</cp:revision>
  <dcterms:created xsi:type="dcterms:W3CDTF">2022-12-04T13:33:08Z</dcterms:created>
  <dcterms:modified xsi:type="dcterms:W3CDTF">2022-12-05T02:59:41Z</dcterms:modified>
</cp:coreProperties>
</file>