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69" r:id="rId3"/>
    <p:sldId id="271" r:id="rId4"/>
    <p:sldId id="264" r:id="rId5"/>
    <p:sldId id="265" r:id="rId6"/>
    <p:sldId id="272" r:id="rId7"/>
    <p:sldId id="263" r:id="rId8"/>
    <p:sldId id="257" r:id="rId9"/>
    <p:sldId id="258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2AFAD-B38A-4896-B4B1-0527DB23031C}" type="datetimeFigureOut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F0C9-BB76-4B29-9EF5-61D67A5D814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presentation, we will talk about what we have understood from the research paper “Scramjet Isolators” by 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 Michael K. Smart</a:t>
            </a:r>
            <a:r>
              <a:rPr lang="en-I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University of Queensland, Australia.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29E01-ED0A-4F3D-87A4-325262160F1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plot is</a:t>
            </a:r>
            <a:r>
              <a:rPr lang="en-IN" baseline="0" dirty="0" smtClean="0"/>
              <a:t> given on the next page.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IN" u="sng" dirty="0" smtClean="0"/>
              <a:t>Station </a:t>
            </a:r>
            <a:r>
              <a:rPr lang="en-IN" u="sng" baseline="0" dirty="0" smtClean="0"/>
              <a:t> 2  </a:t>
            </a:r>
            <a:r>
              <a:rPr lang="en-IN" u="sng" dirty="0" smtClean="0"/>
              <a:t>is the entry of the isolator.</a:t>
            </a:r>
          </a:p>
          <a:p>
            <a:r>
              <a:rPr lang="en-IN" dirty="0" smtClean="0"/>
              <a:t>Station</a:t>
            </a:r>
            <a:r>
              <a:rPr lang="en-IN" baseline="0" dirty="0" smtClean="0"/>
              <a:t> 3 is the start of combustor.</a:t>
            </a:r>
          </a:p>
          <a:p>
            <a:r>
              <a:rPr lang="en-IN" baseline="0" dirty="0" smtClean="0"/>
              <a:t>Station 4 is the end </a:t>
            </a:r>
            <a:r>
              <a:rPr lang="en-IN" baseline="0" smtClean="0"/>
              <a:t>of combustor.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</a:t>
            </a:r>
            <a:r>
              <a:rPr lang="en-IN" baseline="0" dirty="0" smtClean="0"/>
              <a:t> YOU!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/>
              <a:t>Combustion of fuel with the incoming air generates a large local pressure rise and separation of the boundary layer on the surfaces of the combustor duct.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This separation which can feed upstream of the point of fuel injection, acts to further compress the core flow by generating  a series of shock waves known as a shock-train. </a:t>
            </a:r>
          </a:p>
          <a:p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flow reattaches as it goes downstream because it is a</a:t>
            </a:r>
            <a:r>
              <a:rPr lang="en-IN" baseline="0" dirty="0" smtClean="0"/>
              <a:t> tendency of turbulent boundary layer to be attached to walls and occupy whole duct.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 smtClean="0"/>
              <a:t> p_f is the pressure behind</a:t>
            </a:r>
            <a:r>
              <a:rPr lang="en-IN" sz="1800" baseline="0" dirty="0" smtClean="0"/>
              <a:t> shock train, p_a = pressure ahead of shock train</a:t>
            </a:r>
          </a:p>
          <a:p>
            <a:pPr>
              <a:buFont typeface="Wingdings" pitchFamily="2" charset="2"/>
              <a:buChar char="Ø"/>
            </a:pPr>
            <a:r>
              <a:rPr lang="en-IN" sz="1800" baseline="0" dirty="0" smtClean="0"/>
              <a:t> The different cases are for different Mach numbers between 1.5 and 2.7.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Ac is the ‘core flow area’ and A</a:t>
            </a:r>
            <a:r>
              <a:rPr lang="en-IN" baseline="0" dirty="0" smtClean="0"/>
              <a:t> is ‘duct area’.</a:t>
            </a:r>
            <a:r>
              <a:rPr lang="en-I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Derivations</a:t>
            </a:r>
            <a:r>
              <a:rPr lang="en-IN" baseline="0" dirty="0" smtClean="0"/>
              <a:t> for equations 2 and 3 will be done on white board.</a:t>
            </a:r>
          </a:p>
          <a:p>
            <a:r>
              <a:rPr lang="en-IN" baseline="0" dirty="0" smtClean="0"/>
              <a:t>These 3 equations are the differential forms of the conservation of mass, momentum and energy respectively.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Equation</a:t>
            </a:r>
            <a:r>
              <a:rPr lang="en-IN" baseline="0" dirty="0" smtClean="0"/>
              <a:t> 6 will be derived on white board.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 is the ‘core flow area’ and A</a:t>
            </a:r>
            <a:r>
              <a:rPr lang="en-IN" baseline="0" dirty="0" smtClean="0"/>
              <a:t> is ‘duct area’.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F0C9-BB76-4B29-9EF5-61D67A5D8144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DF3F-89AD-47E4-9F98-E79DCF0193CA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8DFA-9429-434D-A5EC-7557557CA187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D70D-CA11-4E01-A30A-FA07F3CD0E53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6D67-B278-4ED0-AD00-86F3A49EF969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74B-4F5D-4634-A212-EBA24286247F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228-1D9A-405C-8FB5-9A6027DEB6A7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2C2-907E-432D-8C33-A7250D2320B5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F4-F176-4B6B-8436-9525625C77BB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026F-357D-4D43-8A19-166FF661CA7F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E556-BA44-4EBF-9144-35FDF8D43BD2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EC6-D21F-4849-819C-F5C0226A28B7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EC9EB6-500A-4B37-B5D6-D83F82FC5400}" type="datetime1">
              <a:rPr lang="en-IN" smtClean="0"/>
              <a:pPr/>
              <a:t>14-06-2017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60FBDD-CA5D-480B-8805-5F678716967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686800" cy="2438399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bg1"/>
                </a:solidFill>
              </a:rPr>
              <a:t>ISOLATOR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                         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By Deependra and Ankit</a:t>
            </a: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781800" cy="22860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8585804" cy="393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424936" cy="5616624"/>
          </a:xfrm>
        </p:spPr>
        <p:txBody>
          <a:bodyPr>
            <a:normAutofit/>
          </a:bodyPr>
          <a:lstStyle/>
          <a:p>
            <a:r>
              <a:rPr lang="en-IN" dirty="0" smtClean="0"/>
              <a:t>The change in total enthalpy of the flow through element (in Slide 6) is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(9)</a:t>
            </a:r>
          </a:p>
          <a:p>
            <a:pPr>
              <a:buNone/>
            </a:pPr>
            <a:r>
              <a:rPr lang="en-IN" dirty="0" smtClean="0"/>
              <a:t>   where         = heat of combustion,</a:t>
            </a:r>
          </a:p>
          <a:p>
            <a:pPr>
              <a:buNone/>
            </a:pPr>
            <a:r>
              <a:rPr lang="en-IN" dirty="0" smtClean="0"/>
              <a:t>                      = stoichiometric fuel to air ratio</a:t>
            </a: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l-GR" dirty="0" smtClean="0"/>
              <a:t>φ</a:t>
            </a:r>
            <a:r>
              <a:rPr lang="en-IN" dirty="0" smtClean="0"/>
              <a:t>    = equivalence ratio for fuel</a:t>
            </a:r>
          </a:p>
          <a:p>
            <a:pPr>
              <a:buNone/>
            </a:pPr>
            <a:r>
              <a:rPr lang="en-IN" dirty="0" smtClean="0"/>
              <a:t>                      = heat loss to the structure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</a:t>
            </a:r>
          </a:p>
          <a:p>
            <a:pPr>
              <a:buNone/>
            </a:pPr>
            <a:r>
              <a:rPr lang="en-IN" dirty="0" smtClean="0"/>
              <a:t>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76872"/>
            <a:ext cx="50405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708920"/>
            <a:ext cx="4320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412776"/>
            <a:ext cx="28803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573016"/>
            <a:ext cx="5760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11560" y="4437112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Using equations (1) – (9), some initial conditions and assumptions, Michael Smart et al. got a plot of axial variations of  various flow properties (using some standard ODE solver).</a:t>
            </a:r>
            <a:endParaRPr lang="en-IN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97111"/>
            <a:ext cx="8663970" cy="636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4509120"/>
            <a:ext cx="73053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Deependra and Ankit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1484784"/>
            <a:ext cx="4380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dirty="0" smtClean="0"/>
              <a:t>Function of Isolator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to avoid the propagation of </a:t>
            </a:r>
            <a:r>
              <a:rPr lang="en-US" dirty="0" smtClean="0"/>
              <a:t>disturbances generated by heat release in combustor to the upstream of  fuel injection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short length of </a:t>
            </a:r>
            <a:r>
              <a:rPr lang="en-US" dirty="0" smtClean="0"/>
              <a:t>duct (isolator) is </a:t>
            </a:r>
            <a:r>
              <a:rPr lang="en-US" dirty="0"/>
              <a:t>usually </a:t>
            </a:r>
            <a:r>
              <a:rPr lang="en-US" dirty="0" smtClean="0"/>
              <a:t>added to </a:t>
            </a:r>
            <a:r>
              <a:rPr lang="en-US" dirty="0"/>
              <a:t>the scramjet </a:t>
            </a:r>
            <a:r>
              <a:rPr lang="en-US" dirty="0" smtClean="0"/>
              <a:t>flow path </a:t>
            </a:r>
            <a:r>
              <a:rPr lang="en-US" dirty="0"/>
              <a:t>upstream of the combustor to contain </a:t>
            </a:r>
            <a:r>
              <a:rPr lang="en-US" dirty="0" smtClean="0"/>
              <a:t>the flow separation phenomenon </a:t>
            </a:r>
            <a:r>
              <a:rPr lang="en-US" dirty="0"/>
              <a:t>and stop it </a:t>
            </a:r>
            <a:r>
              <a:rPr lang="en-US" dirty="0" smtClean="0"/>
              <a:t>from  disrupting </a:t>
            </a:r>
            <a:r>
              <a:rPr lang="en-US" dirty="0"/>
              <a:t>the operation of the inlet.</a:t>
            </a:r>
            <a:endParaRPr lang="en-US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866360"/>
          </a:xfrm>
        </p:spPr>
        <p:txBody>
          <a:bodyPr/>
          <a:lstStyle/>
          <a:p>
            <a:r>
              <a:rPr lang="en-US" dirty="0" smtClean="0"/>
              <a:t>Geometry of Isolator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365104"/>
            <a:ext cx="8229600" cy="3888432"/>
          </a:xfrm>
        </p:spPr>
        <p:txBody>
          <a:bodyPr/>
          <a:lstStyle/>
          <a:p>
            <a:r>
              <a:rPr lang="en-IN" dirty="0" smtClean="0"/>
              <a:t>There is a series of bifurcated curved shock waves inside an isolator.</a:t>
            </a:r>
          </a:p>
          <a:p>
            <a:r>
              <a:rPr lang="en-IN" dirty="0" smtClean="0"/>
              <a:t>The flow separates due to large adverse pressure gradient caused by  shock train.</a:t>
            </a:r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6336704" cy="25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EMPERICAL CORRELATION BETWEEN SHOCK TRAIN LENGTH AND PRESSURE RISE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5814000"/>
          </a:xfrm>
        </p:spPr>
        <p:txBody>
          <a:bodyPr>
            <a:normAutofit/>
          </a:bodyPr>
          <a:lstStyle/>
          <a:p>
            <a:r>
              <a:rPr lang="en-IN" dirty="0" smtClean="0"/>
              <a:t>In 1970s, Waltup and Biling developed the following emperical correlation: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s = shock train length, M = mach number, </a:t>
            </a:r>
          </a:p>
          <a:p>
            <a:pPr>
              <a:buNone/>
            </a:pPr>
            <a:r>
              <a:rPr lang="en-IN" dirty="0" smtClean="0"/>
              <a:t> D = duct diameter, delta_P = pressure rise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l-GR" dirty="0" smtClean="0"/>
              <a:t>θ</a:t>
            </a:r>
            <a:r>
              <a:rPr lang="en-IN" dirty="0" smtClean="0"/>
              <a:t> = momentum thickness</a:t>
            </a:r>
          </a:p>
          <a:p>
            <a:pPr>
              <a:buNone/>
            </a:pPr>
            <a:r>
              <a:rPr lang="en-IN" dirty="0" smtClean="0"/>
              <a:t>       = Reynolds number based on theta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867338" cy="140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5040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389120"/>
          </a:xfrm>
        </p:spPr>
        <p:txBody>
          <a:bodyPr/>
          <a:lstStyle/>
          <a:p>
            <a:r>
              <a:rPr lang="en-IN" dirty="0" smtClean="0"/>
              <a:t>By varying incoming (to isolator inlet) Mach numbers between 1.5 and 2.7, they made the following experimental plot.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22753"/>
            <a:ext cx="7344816" cy="483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3040" y="476672"/>
            <a:ext cx="8640960" cy="151216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ONE DIMENSIONAL FLOW ANALYSIS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44824"/>
            <a:ext cx="6120680" cy="47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differential conservation equations are: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66673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49694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equation of state and the definition of Mach</a:t>
            </a:r>
          </a:p>
          <a:p>
            <a:pPr>
              <a:buNone/>
            </a:pPr>
            <a:r>
              <a:rPr lang="en-IN" dirty="0" smtClean="0"/>
              <a:t>number in differential form are: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(equation of state)           (4)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(from M=V/a)                  (5)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After  some  algebraic  manipulations of equations 2, 3 and 5, we get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      (6)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4269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20888"/>
            <a:ext cx="27493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437112"/>
            <a:ext cx="761274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6048672"/>
          </a:xfrm>
        </p:spPr>
        <p:txBody>
          <a:bodyPr/>
          <a:lstStyle/>
          <a:p>
            <a:r>
              <a:rPr lang="en-IN" dirty="0" smtClean="0"/>
              <a:t>The following equations were taken (by M. Smart) from other  research papers.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(Ortwerth’s  diffuser </a:t>
            </a:r>
          </a:p>
          <a:p>
            <a:pPr>
              <a:buNone/>
            </a:pPr>
            <a:r>
              <a:rPr lang="en-IN" dirty="0" smtClean="0"/>
              <a:t>                                                      relation;  emperical)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Equation 8 is for the ratio of ‘core flow area’ to ‘duct area’.</a:t>
            </a:r>
          </a:p>
          <a:p>
            <a:pPr>
              <a:buNone/>
            </a:pPr>
            <a:r>
              <a:rPr lang="en-IN" dirty="0" smtClean="0"/>
              <a:t>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383065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140968"/>
            <a:ext cx="78673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077072"/>
            <a:ext cx="342240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FBDD-CA5D-480B-8805-5F678716967C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751</TotalTime>
  <Words>645</Words>
  <Application>Microsoft Office PowerPoint</Application>
  <PresentationFormat>On-screen Show (4:3)</PresentationFormat>
  <Paragraphs>103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ISOLATOR                           By Deependra and Ankit</vt:lpstr>
      <vt:lpstr>Function of Isolator</vt:lpstr>
      <vt:lpstr>Geometry of Isolator</vt:lpstr>
      <vt:lpstr>EMPERICAL CORRELATION BETWEEN SHOCK TRAIN LENGTH AND PRESSURE RISE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DIMENSIONAL FLOW ANALYSIS</dc:title>
  <dc:creator>Ankit</dc:creator>
  <cp:lastModifiedBy>Ankit</cp:lastModifiedBy>
  <cp:revision>60</cp:revision>
  <dcterms:created xsi:type="dcterms:W3CDTF">2017-05-28T11:47:28Z</dcterms:created>
  <dcterms:modified xsi:type="dcterms:W3CDTF">2017-06-14T12:18:32Z</dcterms:modified>
</cp:coreProperties>
</file>