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16" autoAdjust="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749D8-8DC2-4F51-8806-0CB99E10442D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2DF72-DA71-4DA4-B406-59076600DAA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</a:t>
            </a:r>
            <a:r>
              <a:rPr lang="en-IN" baseline="0" dirty="0" smtClean="0"/>
              <a:t> solved for differential equations in M. Smart’s paper with adiabatic assumption. </a:t>
            </a:r>
          </a:p>
          <a:p>
            <a:r>
              <a:rPr lang="en-IN" baseline="0" dirty="0" smtClean="0"/>
              <a:t>Then we compared the results with Billig’s experimental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x</a:t>
            </a:r>
            <a:r>
              <a:rPr lang="en-IN" baseline="0" dirty="0" smtClean="0"/>
              <a:t> = 0 is the isolator entry.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initial conditions</a:t>
            </a:r>
            <a:r>
              <a:rPr lang="en-IN" baseline="0" dirty="0" smtClean="0"/>
              <a:t> for M, p and p_t are taken from Table 1 of (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Research/Technical Note)</a:t>
            </a:r>
          </a:p>
          <a:p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“Analysis of a Dual-Mode Scramjet Engine Isolator Operating From Mach 3.5 to Mach 6” (2016) by Vu Ngoc Long, Luu Hong Quan, Nguyen Phu Hung, Le Doan Quang.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In this</a:t>
            </a:r>
            <a:r>
              <a:rPr lang="en-IN" sz="2000" b="1" baseline="0" dirty="0" smtClean="0"/>
              <a:t> analysis, the shock train starts at isolator inlet.</a:t>
            </a:r>
          </a:p>
          <a:p>
            <a:r>
              <a:rPr lang="en-IN" baseline="0" dirty="0" smtClean="0"/>
              <a:t>x is in metres.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Pressure</a:t>
            </a:r>
            <a:r>
              <a:rPr lang="en-IN" baseline="0" dirty="0" smtClean="0"/>
              <a:t> p is in Pa. Comparison is qualitative.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Total pressure is in Pa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2DF72-DA71-4DA4-B406-59076600DAA1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B87029-C0BE-43AC-8B35-5B4426289C2E}" type="datetimeFigureOut">
              <a:rPr lang="en-IN" smtClean="0"/>
              <a:pPr/>
              <a:t>07-06-2017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1EB560-C757-491A-8549-E1796A3F34D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solidFill>
                  <a:schemeClr val="bg1"/>
                </a:solidFill>
              </a:rPr>
              <a:t>SOLUTION OF FLOW INSIDE ISOLATOR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4642" y="2967335"/>
            <a:ext cx="3654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2411" y="4797152"/>
            <a:ext cx="34615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By</a:t>
            </a:r>
          </a:p>
          <a:p>
            <a:pPr algn="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Ankit </a:t>
            </a:r>
          </a:p>
          <a:p>
            <a:pPr algn="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&amp; deependra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EQUATIONS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These equations are taken from M. Smart’s research paper.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 (1)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                (2)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6480720" cy="190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9080"/>
            <a:ext cx="802612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(3)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Now, by substituting (3) into (1) and (2) and taking dT_t/T_t = 0 </a:t>
            </a:r>
            <a:r>
              <a:rPr lang="en-IN" i="1" dirty="0" smtClean="0"/>
              <a:t>(adiabatic)</a:t>
            </a:r>
            <a:r>
              <a:rPr lang="en-IN" dirty="0" smtClean="0"/>
              <a:t>, and rewriting A_c/A = r(x)  </a:t>
            </a:r>
            <a:r>
              <a:rPr lang="en-IN" i="1" dirty="0" smtClean="0"/>
              <a:t>(ratio), </a:t>
            </a:r>
            <a:r>
              <a:rPr lang="en-IN" dirty="0" smtClean="0"/>
              <a:t>we get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(4)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     (5)</a:t>
            </a:r>
          </a:p>
          <a:p>
            <a:pPr>
              <a:buNone/>
            </a:pPr>
            <a:endParaRPr lang="en-IN" i="1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3528020" cy="105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61048"/>
            <a:ext cx="604867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229200"/>
            <a:ext cx="64807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760640"/>
          </a:xfrm>
        </p:spPr>
        <p:txBody>
          <a:bodyPr/>
          <a:lstStyle/>
          <a:p>
            <a:r>
              <a:rPr lang="en-IN" dirty="0" smtClean="0"/>
              <a:t>Using (3), (1), (2) and isentropic relation between p_t and p, we can derive: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                    (6)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equations (3), (4), (5) and (6) are given to Maple (a software like Mathematica) with the following initial conditions:</a:t>
            </a:r>
          </a:p>
          <a:p>
            <a:pPr>
              <a:buNone/>
            </a:pPr>
            <a:r>
              <a:rPr lang="en-IN" dirty="0" smtClean="0"/>
              <a:t>        M(0)=2.231, p(0)=36515, p_t(0)=409384.4, r(0)=1</a:t>
            </a:r>
          </a:p>
          <a:p>
            <a:r>
              <a:rPr lang="en-IN" dirty="0" smtClean="0"/>
              <a:t>The values of gamma, C_f and diameter are taken to be: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56886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517232"/>
            <a:ext cx="3168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PLOTS</a:t>
            </a:r>
            <a:br>
              <a:rPr lang="en-IN" dirty="0" smtClean="0"/>
            </a:br>
            <a:r>
              <a:rPr lang="en-IN" sz="3100" dirty="0" smtClean="0">
                <a:solidFill>
                  <a:schemeClr val="tx1"/>
                </a:solidFill>
                <a:latin typeface="+mn-lt"/>
              </a:rPr>
              <a:t>Numerical solutions are obtained for x from 0 to 0.2 m.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916832"/>
            <a:ext cx="4713312" cy="47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427984" y="655022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(m)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96752"/>
            <a:ext cx="5217368" cy="521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27984" y="630932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(m)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628800"/>
            <a:ext cx="4752529" cy="419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3568" y="90872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 smtClean="0">
                <a:solidFill>
                  <a:prstClr val="black"/>
                </a:solidFill>
                <a:latin typeface="Calibri"/>
              </a:rPr>
              <a:t>Comparison with  Billig’s plot  ( p/p_t0 Vs x)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587727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(m)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41044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3528" y="83671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+mj-lt"/>
              </a:rPr>
              <a:t>Comparison with  </a:t>
            </a:r>
            <a:endParaRPr lang="en-IN" sz="2400" b="1" dirty="0" smtClean="0">
              <a:latin typeface="+mj-lt"/>
            </a:endParaRPr>
          </a:p>
          <a:p>
            <a:r>
              <a:rPr lang="en-IN" sz="2400" b="1" dirty="0" smtClean="0">
                <a:latin typeface="+mj-lt"/>
              </a:rPr>
              <a:t>Billig’s </a:t>
            </a:r>
            <a:r>
              <a:rPr lang="en-IN" sz="2400" b="1" dirty="0" smtClean="0">
                <a:latin typeface="+mj-lt"/>
              </a:rPr>
              <a:t>plot  ( p_t/p_t0 Vs x)</a:t>
            </a:r>
            <a:endParaRPr lang="en-US" sz="24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248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39752" y="587727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(m)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comparing with Billig’s experimental </a:t>
            </a:r>
            <a:r>
              <a:rPr lang="en-IN" dirty="0" smtClean="0"/>
              <a:t>results (qualitatively), </a:t>
            </a:r>
            <a:r>
              <a:rPr lang="en-IN" dirty="0" smtClean="0"/>
              <a:t>we can see that total pressure  plot does not match with experimental plots.</a:t>
            </a:r>
          </a:p>
          <a:p>
            <a:endParaRPr lang="en-IN" dirty="0" smtClean="0"/>
          </a:p>
          <a:p>
            <a:r>
              <a:rPr lang="en-IN" dirty="0" smtClean="0"/>
              <a:t>The pressure Vs x plot matches qualitatively with experimental plots except that the constant pressure plateau in the beginning is missing.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</TotalTime>
  <Words>369</Words>
  <Application>Microsoft Office PowerPoint</Application>
  <PresentationFormat>On-screen Show (4:3)</PresentationFormat>
  <Paragraphs>60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SOLUTION OF FLOW INSIDE ISOLATOR</vt:lpstr>
      <vt:lpstr>EQUATIONS </vt:lpstr>
      <vt:lpstr>Slide 3</vt:lpstr>
      <vt:lpstr>Slide 4</vt:lpstr>
      <vt:lpstr>PLOTS Numerical solutions are obtained for x from 0 to 0.2 m.</vt:lpstr>
      <vt:lpstr>Slide 6</vt:lpstr>
      <vt:lpstr>Slide 7</vt:lpstr>
      <vt:lpstr>Slide 8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FOR FLOW IN ISOLATOR</dc:title>
  <dc:creator>Ankit</dc:creator>
  <cp:lastModifiedBy>Ankit</cp:lastModifiedBy>
  <cp:revision>40</cp:revision>
  <dcterms:created xsi:type="dcterms:W3CDTF">2017-06-05T09:31:28Z</dcterms:created>
  <dcterms:modified xsi:type="dcterms:W3CDTF">2017-06-07T07:00:04Z</dcterms:modified>
</cp:coreProperties>
</file>