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90" r:id="rId2"/>
  </p:sldMasterIdLst>
  <p:notesMasterIdLst>
    <p:notesMasterId r:id="rId15"/>
  </p:notesMasterIdLst>
  <p:sldIdLst>
    <p:sldId id="262" r:id="rId3"/>
    <p:sldId id="265" r:id="rId4"/>
    <p:sldId id="258" r:id="rId5"/>
    <p:sldId id="260" r:id="rId6"/>
    <p:sldId id="259" r:id="rId7"/>
    <p:sldId id="261" r:id="rId8"/>
    <p:sldId id="267" r:id="rId9"/>
    <p:sldId id="268" r:id="rId10"/>
    <p:sldId id="269" r:id="rId11"/>
    <p:sldId id="271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8FF"/>
    <a:srgbClr val="6D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3817D-22EE-43CA-9EC6-BBF8FEAF414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95011-81EF-4852-96B7-319F88F3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3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EB-48BB-4116-87C2-96114B2F1B96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BA1-028C-429B-B745-EEF7DA247E18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2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57A0-CEF3-460F-A82E-64CD41E5F453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0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A652-6E95-4305-B154-F44366225E78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86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3D2D-9F29-4E9F-B48F-504D93AFA2B8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95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A9E3-8D86-405D-A62B-763CCB86CD7A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0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E630-ECFB-4CC2-93FA-20CADF0F5D34}" type="datetime1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21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888A-B945-483B-886C-4749788A8F32}" type="datetime1">
              <a:rPr lang="en-IN" smtClean="0"/>
              <a:t>04-06-2017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097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88E-B4E2-45D1-A514-F38AD3F8CFC0}" type="datetime1">
              <a:rPr lang="en-IN" smtClean="0"/>
              <a:t>04-06-2017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3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7E30-53EE-4A80-8AE0-81F5DB0A9CE2}" type="datetime1">
              <a:rPr lang="en-IN" smtClean="0"/>
              <a:t>04-06-2017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0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419B-249C-4680-A309-87E9277AA3F9}" type="datetime1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5786-90B6-4709-9269-9C06EE60E0C4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0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B716-AAEA-4F9A-83C1-9CE9E845297D}" type="datetime1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25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63DD-6F80-47F2-BE35-AD9C1CBFB094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842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FA99-1506-4573-8739-292E7DA5CFEB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7224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E993-5C07-4E96-9E7B-DB5365D02966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78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AA3-307F-4061-A889-B84ED40968CE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540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92FD-A5D3-42A3-B948-8703850E57CD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98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C3B7-260D-4815-8D85-BA9B9DF2442B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43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0822-832E-4552-9BC3-4B945EE99030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1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85-B785-4961-A858-65C1A3888ECC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2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2A3D-F138-43D4-9C86-BC04EADBB056}" type="datetime1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5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691B-642A-4B1B-B389-A04C4A32E3E5}" type="datetime1">
              <a:rPr lang="en-IN" smtClean="0"/>
              <a:t>04-06-2017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62B-D197-4E5F-B7FA-C6949A4ECFE2}" type="datetime1">
              <a:rPr lang="en-IN" smtClean="0"/>
              <a:t>04-06-2017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3AC8-ED99-4E71-AB6B-FE9267F19CDD}" type="datetime1">
              <a:rPr lang="en-IN" smtClean="0"/>
              <a:t>04-06-2017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95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3D78-5BC5-4D3E-8DA6-E519D2D87F11}" type="datetime1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3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4F10-71BC-4B92-AF3C-03138F810EB0}" type="datetime1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9397EF-E697-4AAA-9D89-D196287633BE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5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501E-0966-44AE-86D2-EF5BE6F1D0B3}" type="datetime1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441329-ADDA-478A-AEB4-6933DE50E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33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Integration of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anno and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ayleigh flow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Variation of properties with length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930400"/>
            <a:ext cx="4534746" cy="339499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1" y="1930400"/>
            <a:ext cx="4534745" cy="33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Variation of properties with length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46" y="1930400"/>
            <a:ext cx="5517044" cy="4130408"/>
          </a:xfrm>
        </p:spPr>
      </p:pic>
    </p:spTree>
    <p:extLst>
      <p:ext uri="{BB962C8B-B14F-4D97-AF65-F5344CB8AC3E}">
        <p14:creationId xmlns:p14="http://schemas.microsoft.com/office/powerpoint/2010/main" val="309283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7200" dirty="0" smtClean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en-IN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Assumptions 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1-D compressible 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Steady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Inviscid 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Constant area duct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Fuel mass neglected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Heat input </a:t>
            </a:r>
            <a:r>
              <a:rPr lang="en-IN" sz="2000" dirty="0" err="1" smtClean="0"/>
              <a:t>dq</a:t>
            </a:r>
            <a:r>
              <a:rPr lang="en-IN" sz="2000" dirty="0" smtClean="0"/>
              <a:t>/dx = constant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Perfect gas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Constant specific heats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Constant friction coefficient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939562"/>
            <a:ext cx="4184650" cy="23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99" y="4756813"/>
            <a:ext cx="4783990" cy="14879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910" y="3088965"/>
            <a:ext cx="4749368" cy="153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37" y="896048"/>
            <a:ext cx="3570515" cy="739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0800000" flipH="1" flipV="1">
            <a:off x="1097279" y="629113"/>
            <a:ext cx="324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1. Momentum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Equation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79" y="1502329"/>
            <a:ext cx="299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2. Heat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Supply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Rate 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26" y="1769264"/>
            <a:ext cx="1567137" cy="1185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5730" y="1524419"/>
                <a:ext cx="2065119" cy="614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4968FF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IN" sz="2400" b="0" i="1" smtClean="0">
                        <a:solidFill>
                          <a:srgbClr val="4968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rgbClr val="4968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smtClean="0">
                        <a:solidFill>
                          <a:srgbClr val="4968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i="0">
                        <a:solidFill>
                          <a:srgbClr val="4968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IN" sz="2400" i="1" smtClean="0">
                            <a:solidFill>
                              <a:srgbClr val="4968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4968FF"/>
                            </a:solidFill>
                            <a:latin typeface="Cambria Math" panose="02040503050406030204" pitchFamily="18" charset="0"/>
                          </a:rPr>
                          <m:t>𝑃𝑒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4968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b="0" i="1" smtClean="0">
                            <a:solidFill>
                              <a:srgbClr val="4968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IN" dirty="0" smtClean="0">
                    <a:solidFill>
                      <a:srgbClr val="4968FF"/>
                    </a:solidFill>
                  </a:rPr>
                  <a:t> )</a:t>
                </a:r>
                <a:endParaRPr lang="en-IN" dirty="0">
                  <a:solidFill>
                    <a:srgbClr val="4968FF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30" y="1524419"/>
                <a:ext cx="2065119" cy="614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97279" y="2822030"/>
            <a:ext cx="3700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3. Substitute ‘q’ in equation 1 :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279" y="4489878"/>
            <a:ext cx="3411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4 . Rearranging equation 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842291" y="6076514"/>
                <a:ext cx="18485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b="0" dirty="0" smtClean="0">
                    <a:solidFill>
                      <a:srgbClr val="4968FF"/>
                    </a:solidFill>
                  </a:rPr>
                  <a:t>( </a:t>
                </a:r>
                <a:r>
                  <a:rPr lang="en-IN" sz="2400" b="0" i="1" dirty="0" smtClean="0">
                    <a:solidFill>
                      <a:srgbClr val="4968FF"/>
                    </a:solidFill>
                  </a:rPr>
                  <a:t>B</a:t>
                </a:r>
                <a:r>
                  <a:rPr lang="en-IN" sz="2400" b="0" dirty="0" smtClean="0">
                    <a:solidFill>
                      <a:srgbClr val="4968FF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4968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4968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rgbClr val="4968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sz="2400" b="0" i="1" smtClean="0">
                        <a:solidFill>
                          <a:srgbClr val="4968FF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>
                    <a:solidFill>
                      <a:srgbClr val="4968FF"/>
                    </a:solidFill>
                  </a:rPr>
                  <a:t> ) </a:t>
                </a:r>
                <a:endParaRPr lang="en-IN" dirty="0">
                  <a:solidFill>
                    <a:srgbClr val="4968FF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291" y="6076514"/>
                <a:ext cx="1848558" cy="461665"/>
              </a:xfrm>
              <a:prstGeom prst="rect">
                <a:avLst/>
              </a:prstGeom>
              <a:blipFill>
                <a:blip r:embed="rId7"/>
                <a:stretch>
                  <a:fillRect l="-4934" t="-10526" r="-2303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0800000" flipH="1" flipV="1">
            <a:off x="1097279" y="565437"/>
            <a:ext cx="324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. Continuity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Equation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79" y="1727789"/>
            <a:ext cx="299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6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. State Equation :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97279" y="3290251"/>
            <a:ext cx="3613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7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. Using equations 4,5 and 6 :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279" y="4803721"/>
            <a:ext cx="249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8. Energy equation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621" y="754743"/>
            <a:ext cx="2308758" cy="960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1" y="2140502"/>
            <a:ext cx="2689438" cy="1137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50" y="3702964"/>
            <a:ext cx="4813700" cy="10881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98" y="5021056"/>
            <a:ext cx="3114203" cy="11653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53944" y="5695406"/>
            <a:ext cx="196436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053944" y="5819504"/>
            <a:ext cx="45719" cy="45719"/>
          </a:xfrm>
          <a:prstGeom prst="ellipse">
            <a:avLst/>
          </a:prstGeom>
          <a:solidFill>
            <a:srgbClr val="496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9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89" y="598358"/>
            <a:ext cx="4547780" cy="13958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79" y="4852713"/>
            <a:ext cx="3827197" cy="1353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0800000" flipH="1" flipV="1">
            <a:off x="1097279" y="342030"/>
            <a:ext cx="361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9. Substitute equation 7 in 8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79" y="1850430"/>
            <a:ext cx="299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10. Mach number :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97279" y="2976566"/>
            <a:ext cx="3457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11. Stagnation Temperature :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278" y="4596384"/>
            <a:ext cx="423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12. Using equation 10 and 11 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11" y="2106758"/>
            <a:ext cx="2764335" cy="10135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00369" y="38709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4968FF"/>
                </a:solidFill>
              </a:rPr>
              <a:t>(T</a:t>
            </a:r>
            <a:r>
              <a:rPr lang="en-IN" sz="1200" dirty="0" smtClean="0">
                <a:solidFill>
                  <a:srgbClr val="4968FF"/>
                </a:solidFill>
              </a:rPr>
              <a:t>o</a:t>
            </a:r>
            <a:r>
              <a:rPr lang="en-IN" sz="2400" dirty="0" smtClean="0">
                <a:solidFill>
                  <a:srgbClr val="4968FF"/>
                </a:solidFill>
              </a:rPr>
              <a:t> = T X)</a:t>
            </a:r>
            <a:endParaRPr lang="en-IN" sz="2400" dirty="0">
              <a:solidFill>
                <a:srgbClr val="4968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82644" y="3232894"/>
            <a:ext cx="2687668" cy="1507272"/>
            <a:chOff x="4782644" y="3232894"/>
            <a:chExt cx="2687668" cy="150727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644" y="3232894"/>
              <a:ext cx="2687668" cy="1507272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 flipH="1">
              <a:off x="6492241" y="3971109"/>
              <a:ext cx="26125" cy="130628"/>
            </a:xfrm>
            <a:prstGeom prst="line">
              <a:avLst/>
            </a:prstGeom>
            <a:ln w="28575">
              <a:solidFill>
                <a:srgbClr val="496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4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99989" y="1670765"/>
            <a:ext cx="7425267" cy="863499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Final Equation 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703010" y="4944463"/>
            <a:ext cx="7766936" cy="1096899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(Using 9 and 12 )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4" y="2988940"/>
            <a:ext cx="9005090" cy="15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On solving the equation numerically 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0507"/>
            <a:ext cx="6344193" cy="4749664"/>
          </a:xfrm>
        </p:spPr>
      </p:pic>
      <p:sp>
        <p:nvSpPr>
          <p:cNvPr id="5" name="TextBox 4"/>
          <p:cNvSpPr txBox="1"/>
          <p:nvPr/>
        </p:nvSpPr>
        <p:spPr>
          <a:xfrm>
            <a:off x="7021527" y="2156400"/>
            <a:ext cx="3108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Sample conditions :</a:t>
            </a:r>
          </a:p>
          <a:p>
            <a:endParaRPr lang="en-IN" sz="2000" dirty="0" smtClean="0">
              <a:solidFill>
                <a:schemeClr val="accent3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</a:t>
            </a:r>
            <a:r>
              <a:rPr lang="en-IN" sz="12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4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= 4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</a:t>
            </a:r>
            <a:r>
              <a:rPr lang="en-IN" sz="12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04  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= 3676</a:t>
            </a: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P4  = 104*10^3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Symbol" panose="05050102010706020507" pitchFamily="18" charset="2"/>
              </a:rPr>
              <a:t>    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=1.4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    =287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p/a =4/0.05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K    =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20*10^6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 J/kg/m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187337" y="6126480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Mach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501" y="3147557"/>
            <a:ext cx="461665" cy="14955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 smtClean="0"/>
              <a:t>T   stagnation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81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Variation of properties with length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06" y="1629954"/>
            <a:ext cx="5984723" cy="4480542"/>
          </a:xfrm>
        </p:spPr>
      </p:pic>
    </p:spTree>
    <p:extLst>
      <p:ext uri="{BB962C8B-B14F-4D97-AF65-F5344CB8AC3E}">
        <p14:creationId xmlns:p14="http://schemas.microsoft.com/office/powerpoint/2010/main" val="385339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Variation of properties with length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517580" cy="33821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14" y="1930251"/>
            <a:ext cx="4517980" cy="33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9424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196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Segoe UI Black</vt:lpstr>
      <vt:lpstr>Segoe UI Semibold</vt:lpstr>
      <vt:lpstr>Symbol</vt:lpstr>
      <vt:lpstr>Trebuchet MS</vt:lpstr>
      <vt:lpstr>Wingdings</vt:lpstr>
      <vt:lpstr>Wingdings 2</vt:lpstr>
      <vt:lpstr>Wingdings 3</vt:lpstr>
      <vt:lpstr>HDOfficeLightV0</vt:lpstr>
      <vt:lpstr>Facet</vt:lpstr>
      <vt:lpstr>Integration of Fanno and Rayleigh flow</vt:lpstr>
      <vt:lpstr>Assumptions :</vt:lpstr>
      <vt:lpstr>PowerPoint Presentation</vt:lpstr>
      <vt:lpstr>PowerPoint Presentation</vt:lpstr>
      <vt:lpstr>PowerPoint Presentation</vt:lpstr>
      <vt:lpstr>Final Equation :</vt:lpstr>
      <vt:lpstr>On solving the equation numerically :</vt:lpstr>
      <vt:lpstr>Variation of properties with length </vt:lpstr>
      <vt:lpstr>Variation of properties with length </vt:lpstr>
      <vt:lpstr>Variation of properties with length </vt:lpstr>
      <vt:lpstr>Variation of properties with length </vt:lpstr>
      <vt:lpstr>Thank you</vt:lpstr>
    </vt:vector>
  </TitlesOfParts>
  <Company>AEROVJTI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Tanisha</dc:creator>
  <cp:lastModifiedBy>Tanisha</cp:lastModifiedBy>
  <cp:revision>21</cp:revision>
  <dcterms:created xsi:type="dcterms:W3CDTF">2017-06-01T06:31:19Z</dcterms:created>
  <dcterms:modified xsi:type="dcterms:W3CDTF">2017-06-04T05:17:13Z</dcterms:modified>
</cp:coreProperties>
</file>