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160125" cy="5400675"/>
  <p:notesSz cx="6858000" cy="9144000"/>
  <p:defaultTextStyle>
    <a:defPPr>
      <a:defRPr lang="zh-CN"/>
    </a:defPPr>
    <a:lvl1pPr marL="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883861"/>
            <a:ext cx="837009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2836605"/>
            <a:ext cx="8370094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287536"/>
            <a:ext cx="240640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287536"/>
            <a:ext cx="7079704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7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346419"/>
            <a:ext cx="9625608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3614203"/>
            <a:ext cx="9625608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0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437680"/>
            <a:ext cx="4743053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437680"/>
            <a:ext cx="4743053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2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287536"/>
            <a:ext cx="9625608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323916"/>
            <a:ext cx="472125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1972747"/>
            <a:ext cx="4721256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323916"/>
            <a:ext cx="474450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1972747"/>
            <a:ext cx="4744507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4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60045"/>
            <a:ext cx="359943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777597"/>
            <a:ext cx="564981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20202"/>
            <a:ext cx="359943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60045"/>
            <a:ext cx="359943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777597"/>
            <a:ext cx="564981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20202"/>
            <a:ext cx="359943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287536"/>
            <a:ext cx="962560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437680"/>
            <a:ext cx="962560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5005626"/>
            <a:ext cx="25110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35C0-10BD-491D-98A4-1FB9BD795C7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5005626"/>
            <a:ext cx="376654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5005626"/>
            <a:ext cx="25110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CA74-321C-41C4-B101-B80EC7F47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360000"/>
            <a:ext cx="1800000" cy="180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360000"/>
            <a:ext cx="1800000" cy="180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800000" cy="1800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2880000"/>
            <a:ext cx="1800000" cy="180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60000"/>
            <a:ext cx="1800000" cy="180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884500"/>
            <a:ext cx="1800000" cy="1800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2880000"/>
            <a:ext cx="1800000" cy="180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1800000" cy="1800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360000"/>
            <a:ext cx="1800000" cy="180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0000" y="216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Cihang</a:t>
            </a:r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 Xie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20000" y="216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Xuanyi</a:t>
            </a:r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 Dong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80000" y="216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Chaowei</a:t>
            </a:r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 Xiao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40000" y="216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Lu Liu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00000" y="216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Azade</a:t>
            </a:r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 Nazi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40000" y="468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Lingxi Xie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00000" y="468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Mingxing</a:t>
            </a:r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 Tan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60000" y="468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Tianfu</a:t>
            </a:r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 Wu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20000" y="4680000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Quoc</a:t>
            </a:r>
            <a:r>
              <a:rPr lang="en-US" altLang="zh-CN" sz="2400" dirty="0" smtClean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 V Le</a:t>
            </a:r>
            <a:endParaRPr lang="zh-CN" altLang="en-US" sz="24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Bahnschrift SemiLight Condensed</vt:lpstr>
      <vt:lpstr>Calibri</vt:lpstr>
      <vt:lpstr>Calibri Light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Lingxi Xie</dc:creator>
  <cp:lastModifiedBy>Lingxi Xie</cp:lastModifiedBy>
  <cp:revision>5</cp:revision>
  <dcterms:created xsi:type="dcterms:W3CDTF">2021-06-14T14:33:07Z</dcterms:created>
  <dcterms:modified xsi:type="dcterms:W3CDTF">2021-06-14T14:38:50Z</dcterms:modified>
</cp:coreProperties>
</file>