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1"/>
  </p:notesMasterIdLst>
  <p:sldIdLst>
    <p:sldId id="256" r:id="rId6"/>
    <p:sldId id="365" r:id="rId7"/>
    <p:sldId id="367" r:id="rId8"/>
    <p:sldId id="366" r:id="rId9"/>
    <p:sldId id="343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107" d="100"/>
          <a:sy n="107" d="100"/>
        </p:scale>
        <p:origin x="138" y="102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9755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</a:t>
            </a:r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algoritmi e problemi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8" y="1213805"/>
            <a:ext cx="1141167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un algoritmo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efficienza di un algoritmo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 si riferisce dunque alle risorse di calcolo richieste. I problemi sono classificati in differenti classi di complessità, in base all'efficienza del migliore algoritmo noto in grado di risolvere quello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specifico 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distinzione informale, ma di grande rilievo, è quella posta tra i cosiddetti problemi facili, di cui si conoscono algoritmi di risoluzione efficienti, e difficili, di cui gli unici algoritmi noti non sono efficienti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</a:t>
            </a:r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algoritmi e problemi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41" y="4381100"/>
            <a:ext cx="4686299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838739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esempio la maggior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 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 </a:t>
            </a:r>
            <a:r>
              <a:rPr lang="it-IT" sz="2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moderna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fonda sull'esistenza di problemi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ritenuti 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difficili.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enorme rilevanza lo studio di tali problemi, poiché, qualora si dimostrasse l'esistenza di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efficiente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un problema ritenuto difficile, i sistemi crittografici basati su di esso non sarebbero più sicuri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L'esecuzione di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 economico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dovuto all'utilizzo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risorse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memoria, traffico sulla rete, spazio su disco, ecc. ) 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elaborazione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06" y="2656915"/>
            <a:ext cx="2837889" cy="21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7365421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spaziale: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riguarda l'utilizzo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risorse da parte di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temporale: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riguarda il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 di esecuzione di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sviluppo di un algoritmo è particolarmente importante la complessità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temporale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spaziale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meno importante, in quanto spesso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compensata dai progressi tecnologici sui componenti hardware del computer ( es. hard disk e memorie ram più capienti 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84" y="2092978"/>
            <a:ext cx="3488582" cy="28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574294" y="1335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https://it.wikipedia.org/wiki/Teoria_della_complessit%C3%A0_computazionale</a:t>
            </a:r>
          </a:p>
        </p:txBody>
      </p:sp>
      <p:sp>
        <p:nvSpPr>
          <p:cNvPr id="4" name="Rettangolo 3"/>
          <p:cNvSpPr/>
          <p:nvPr/>
        </p:nvSpPr>
        <p:spPr>
          <a:xfrm>
            <a:off x="574294" y="2203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https://www.andreaminini.com/informatica/algoritmo/complessita-algoritmo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17318</TotalTime>
  <Words>276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Complessità di algoritmi e problemi </vt:lpstr>
      <vt:lpstr>Complessità di algoritmi e problemi </vt:lpstr>
      <vt:lpstr>Complessità di algoritmi e problemi</vt:lpstr>
      <vt:lpstr>Complessità di algoritmi e problemi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540</cp:revision>
  <dcterms:created xsi:type="dcterms:W3CDTF">2020-06-26T06:32:12Z</dcterms:created>
  <dcterms:modified xsi:type="dcterms:W3CDTF">2023-03-14T17:54:37Z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