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49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367" r:id="rId23"/>
    <p:sldId id="368" r:id="rId24"/>
    <p:sldId id="370" r:id="rId25"/>
    <p:sldId id="371" r:id="rId26"/>
    <p:sldId id="369" r:id="rId27"/>
    <p:sldId id="372" r:id="rId28"/>
    <p:sldId id="373" r:id="rId29"/>
    <p:sldId id="374" r:id="rId30"/>
    <p:sldId id="375" r:id="rId31"/>
    <p:sldId id="377" r:id="rId32"/>
    <p:sldId id="376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90" r:id="rId45"/>
    <p:sldId id="389" r:id="rId46"/>
    <p:sldId id="343" r:id="rId47"/>
    <p:sldId id="400" r:id="rId4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caratteristica dei sistemi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poi soluzioni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cui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altri casi ancora in cui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progetto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consiste in un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fornire comunicazioni e forme di pagamento sicure tra le macchine nel contesto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organizza le informazioni sulle transazioni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detta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porta a 2 risultati particolarmente significativi: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è, in teoria, infinitamente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 fatto un collo di bottiglia per le prestazioni della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state introdotte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stata fondata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David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Nell'estate del 2016 è in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test. 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dicembre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l'attuale cambio rispetto alle valute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44" y="1714473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concetto stesso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dietro molte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comporta,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decentralizzata, infatti per effettuare ogni transazione, è necessario convalidarne altre due attraverso il software con cui si accede al proprio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privato, quindi tecnicamente tutti gli utenti sono essi stessi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nuove transazioni. Ne consegue che IOTA non ha costi di commissione nelle transazioni.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Tutti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eccetto</a:t>
            </a:r>
            <a:r>
              <a:rPr lang="en-US" sz="2400" dirty="0" smtClean="0"/>
              <a:t> </a:t>
            </a:r>
            <a:r>
              <a:rPr lang="en-US" sz="2400" dirty="0" err="1"/>
              <a:t>l’ultimo</a:t>
            </a:r>
            <a:r>
              <a:rPr lang="en-US" sz="2400" dirty="0" smtClean="0"/>
              <a:t> di </a:t>
            </a:r>
            <a:r>
              <a:rPr lang="en-US" sz="2400" dirty="0" err="1" smtClean="0"/>
              <a:t>questi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elementi</a:t>
            </a:r>
            <a:r>
              <a:rPr lang="en-US" sz="2400" dirty="0" smtClean="0"/>
              <a:t>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conosciuti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anticipo</a:t>
            </a:r>
            <a:r>
              <a:rPr lang="en-US" sz="2400" dirty="0" smtClean="0"/>
              <a:t> prima </a:t>
            </a:r>
            <a:r>
              <a:rPr lang="en-US" sz="2400" dirty="0" err="1" smtClean="0"/>
              <a:t>che</a:t>
            </a:r>
            <a:r>
              <a:rPr lang="en-US" sz="2400" dirty="0" smtClean="0"/>
              <a:t> un </a:t>
            </a:r>
            <a:r>
              <a:rPr lang="en-US" sz="2400" b="1" dirty="0" err="1" smtClean="0"/>
              <a:t>blocco</a:t>
            </a:r>
            <a:r>
              <a:rPr lang="en-US" sz="2400" dirty="0" smtClean="0"/>
              <a:t> </a:t>
            </a:r>
            <a:r>
              <a:rPr lang="en-US" sz="2400" dirty="0" err="1" smtClean="0"/>
              <a:t>sia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aggiunto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b="1" dirty="0" smtClean="0"/>
              <a:t>catena</a:t>
            </a:r>
            <a:r>
              <a:rPr lang="en-US" sz="2400" dirty="0" smtClean="0"/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</a:t>
            </a:r>
            <a:r>
              <a:rPr lang="it-IT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</a:t>
            </a:r>
            <a:r>
              <a:rPr lang="it-IT" dirty="0">
                <a:solidFill>
                  <a:schemeClr val="tx1"/>
                </a:solidFill>
              </a:rPr>
              <a:t>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della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nella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23760</TotalTime>
  <Words>4199</Words>
  <Application>Microsoft Office PowerPoint</Application>
  <PresentationFormat>Widescreen</PresentationFormat>
  <Paragraphs>204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5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624</cp:revision>
  <dcterms:created xsi:type="dcterms:W3CDTF">2020-06-26T06:32:12Z</dcterms:created>
  <dcterms:modified xsi:type="dcterms:W3CDTF">2023-04-10T12:46:53Z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