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365" r:id="rId7"/>
    <p:sldId id="366" r:id="rId8"/>
    <p:sldId id="367" r:id="rId9"/>
    <p:sldId id="368" r:id="rId10"/>
    <p:sldId id="370" r:id="rId11"/>
    <p:sldId id="371" r:id="rId12"/>
    <p:sldId id="369" r:id="rId13"/>
    <p:sldId id="343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4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(DLT)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b="1" i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Distributed Ledger, ossia sistemi che si basano su un registro distribuito,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modalità con cui si raggiunge il consenso e la struttura del registro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strutturato come una catena di blocchi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tracollo del sistema finanziario globale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nube di mistero pubblica il protocollo Bitcoin attraverso un white paper nel quale viene descritta un’architettura tecnologica atta a reggere la circolazione di bitcoin, criptovaluta, ossia moneta digitale la cui implementazione si basa sui principi della crittografia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liberamente tra gli utenti senza costi sulle operazioni e senza il controllo di un organo centrale. Bitcoin con la maiuscola indica l’architettura tecnologica di cui sono stati rilasciati dettagli e codice nel 2009, bitcoin con la minuscola indica la moneta digitale criptata la cui prima emissione risale al 2010.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Blockchain. La grande rivoluzione, da un punto di vista teorico, sta proprio nell’assenza di ‘intermediari’, come una banca; il libro contabile, il cosiddetto bank ledger, ossia il libro mastro sul quale viene registrata tutta la contabilità di una banca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libro mastro ora iventa in realtà un ‘distributed ledger’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05077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https://www.zerounoweb.it/cio-innovation/blockchain-architettura-applicazioni-scenari-futuri/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17309</TotalTime>
  <Words>666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21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Blockchain </vt:lpstr>
      <vt:lpstr>Blockchain </vt:lpstr>
      <vt:lpstr>Architetture di Blockchain </vt:lpstr>
      <vt:lpstr>Architetture di Blockchain </vt:lpstr>
      <vt:lpstr>Architetture di Blockchain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513</cp:revision>
  <dcterms:created xsi:type="dcterms:W3CDTF">2020-06-26T06:32:12Z</dcterms:created>
  <dcterms:modified xsi:type="dcterms:W3CDTF">2023-03-14T23:37:26Z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