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9"/>
  </p:notesMasterIdLst>
  <p:sldIdLst>
    <p:sldId id="256" r:id="rId6"/>
    <p:sldId id="365" r:id="rId7"/>
    <p:sldId id="343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Deve garantire che tutti gli agenti nel sistema possano concordare su una singola fonte di verità, anche se alcuni agenti falliscono.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33547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17260</TotalTime>
  <Words>77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2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497</cp:revision>
  <dcterms:created xsi:type="dcterms:W3CDTF">2020-06-26T06:32:12Z</dcterms:created>
  <dcterms:modified xsi:type="dcterms:W3CDTF">2023-03-07T23:36:17Z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