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0"/>
  </p:notesMasterIdLst>
  <p:sldIdLst>
    <p:sldId id="256" r:id="rId6"/>
    <p:sldId id="365" r:id="rId7"/>
    <p:sldId id="366" r:id="rId8"/>
    <p:sldId id="343" r:id="rId9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8" d="100"/>
          <a:sy n="68" d="100"/>
        </p:scale>
        <p:origin x="816" y="6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tecnologie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(DLT)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sistemi basati su un registro distribuito, e a questa grande famiglia appartiene anche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Sono sistemi basati su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ossia sistemi in cui tutti i nodi di una rete possiedono la stessa copia di un database che può essere letto e modificato in modo indipendente dai singoli nodi.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tutti che possiedono una copia del database, possono consultarlo, devono passare da un ente centrale (o più soggetti valutatori) per modificarne i dati</a:t>
            </a:r>
          </a:p>
          <a:p>
            <a:pPr algn="just">
              <a:lnSpc>
                <a:spcPct val="115000"/>
              </a:lnSpc>
              <a:spcBef>
                <a:spcPts val="2400"/>
              </a:spcBef>
              <a:tabLst>
                <a:tab pos="457200" algn="l"/>
              </a:tabLst>
            </a:pPr>
            <a:r>
              <a:rPr lang="it-IT" sz="1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it-IT" sz="1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400" b="1" i="0">
              <a:solidFill>
                <a:srgbClr val="525252"/>
              </a:solidFill>
              <a:effectLst/>
              <a:latin typeface="IBM Plex Sans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969134-F2E8-2ADE-350A-9569776C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129" y="1810556"/>
            <a:ext cx="3501072" cy="37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 technology (DLT)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dunque un Sistema digitale che registra la transazione delle risorse in cui le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 loro dettagli sono registrati in posti multipli allo stesso tempo. A differenza dei database tradizionali, i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ledgers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non hanno nessun sistema di store centrale o funzionalità amministrativa. </a:t>
            </a: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Distributed Ledger Technology</a:t>
            </a:r>
            <a:br>
              <a:rPr lang="it-IT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B340A9-9127-B26C-7FBA-3EB5CD24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42" y="3429000"/>
            <a:ext cx="4856927" cy="328429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214B98-983E-E9A5-A87E-D3AB23B92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93" y="3559530"/>
            <a:ext cx="4170265" cy="27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1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79261c3-551f-4e86-913f-177e0e529669"/>
    <ds:schemaRef ds:uri="459159c4-d20a-4ff3-9b11-fbd127bd52e5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17256</TotalTime>
  <Words>171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5" baseType="lpstr">
      <vt:lpstr>Arial</vt:lpstr>
      <vt:lpstr>Arial Narrow</vt:lpstr>
      <vt:lpstr>Calibri</vt:lpstr>
      <vt:lpstr>Courier New</vt:lpstr>
      <vt:lpstr>Gill Sans MT</vt:lpstr>
      <vt:lpstr>IBM Plex Sans</vt:lpstr>
      <vt:lpstr>Tahoma</vt:lpstr>
      <vt:lpstr>Times New Roman</vt:lpstr>
      <vt:lpstr>Wingdings</vt:lpstr>
      <vt:lpstr>Wingdings 2</vt:lpstr>
      <vt:lpstr>elenco puntato</vt:lpstr>
      <vt:lpstr>Distributed Ledger Technology </vt:lpstr>
      <vt:lpstr>Distributed Ledger Technology </vt:lpstr>
      <vt:lpstr>Distributed Ledger Technology 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496</cp:revision>
  <dcterms:created xsi:type="dcterms:W3CDTF">2020-06-26T06:32:12Z</dcterms:created>
  <dcterms:modified xsi:type="dcterms:W3CDTF">2023-03-07T23:37:05Z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