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1"/>
  </p:notesMasterIdLst>
  <p:sldIdLst>
    <p:sldId id="256" r:id="rId6"/>
    <p:sldId id="365" r:id="rId7"/>
    <p:sldId id="366" r:id="rId8"/>
    <p:sldId id="367" r:id="rId9"/>
    <p:sldId id="34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256189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un'entità usata per organizzare un insieme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all'interno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del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eventualmente per memorizzarli in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memoria di massa.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scelta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utilizzare è strettamente legata a quella degli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per questo, spesso essi vengono considerati insieme. Infatti, la scelta della struttura dati influisce inevitabilmente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sull'efficienza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computazionale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algoritmi che la manipolano.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04DA99-7D49-6638-621D-2DE4447D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85" y="2343312"/>
            <a:ext cx="4239616" cy="21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Struttura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 metodo di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organizzazione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quindi prescinde da ciò che è effettivamente contenuto.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Ciascun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linguaggio di programmazione 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offre strumenti, più o meno sofisticati, per definire strutture dati, ovvero aggregare dati di tipo omogeneo o eterogeneo. Questi strumenti sono tipicamente componibili.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0560ED8-E3B0-75C8-5656-3214B6F1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81" y="3856963"/>
            <a:ext cx="6307749" cy="29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formalmente, i linguaggi forniscono un insieme predefinito di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dati 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elementari, e le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strumenti per costruire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dati aggregati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più complessi.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L'operazione di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costruzione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variabile di un tipo di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complesso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detta "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istanziazione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e può avvenire sia durante la 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compilazione del programma 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it-IT" sz="2400" b="0" i="1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time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sia durante la sua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esecuzione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(runtime).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strutture di dati si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differenziano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prima di tutto in base alle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operazioni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si possono effettuare su di esse e alle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prestazioni offerte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Questo permette di studiare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un'astrazione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dall'implementazione</a:t>
            </a:r>
            <a:r>
              <a:rPr lang="it-IT" sz="2400" b="0" i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Strutture di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0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C253C5-06EF-7407-4048-A447F5165056}"/>
              </a:ext>
            </a:extLst>
          </p:cNvPr>
          <p:cNvSpPr txBox="1"/>
          <p:nvPr/>
        </p:nvSpPr>
        <p:spPr>
          <a:xfrm>
            <a:off x="670560" y="155733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https://it.wikipedia.org/wiki/Struttura_dati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17365</TotalTime>
  <Words>262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Strutture di Dati</vt:lpstr>
      <vt:lpstr>Strutture di Dati</vt:lpstr>
      <vt:lpstr>Strutture di Dati</vt:lpstr>
      <vt:lpstr>Strutture di Dati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531</cp:revision>
  <dcterms:created xsi:type="dcterms:W3CDTF">2020-06-26T06:32:12Z</dcterms:created>
  <dcterms:modified xsi:type="dcterms:W3CDTF">2023-03-27T21:44:00Z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