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35" r:id="rId7"/>
    <p:sldId id="33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32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 err="1"/>
              <a:t>Summary</a:t>
            </a:r>
            <a:r>
              <a:rPr lang="it-IT" dirty="0"/>
              <a:t> and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Sistemi per la memorizzazione e l’analisi di Big Data e per l’accesso a basi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Linguaggi e strumenti per l’analisi e la trasformazione dei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Metodi per la progettazione e realizzazione di flussi di trasformazione di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Modellazione di ontologie per la gestione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Conoscenza di metodi e strumenti di Machine Learning e di Natural Language Processing.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Tecniche e strumenti per l’analisi di dati non strutturati, e text mining.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Strumenti e tecniche di analisi predittiva, statistica e visuale dei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Metodi e tecniche per la progettazione e realizzazione di basi di dati e di sistemi di calcolo, modelli e tecniche di analisi statistica descrittiva e inferenziale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 e tecniche di controllo e correzione dei 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metodi e tecniche di integrazione dei dati, linguaggi di programmazione orientati all’analisi statistica (R, SAS, SPSS,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etc.). Machine learning,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(text mining)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Memorizzazione e analisi di Big Data, linguaggi di programmazione orientati all’analisi statistica (R, SAS, SPSS, etc.), modellazione di ontologie, progettazione e realizzazione di basi di dati relazionali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progettazione e realizzazione di flussi di trasformazione e integrazione di dati, misurazione e miglioramento della qualità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Materie oggetto delle prove scritte, accertamento della conoscenza della lingua inglese e dell’uso delle apparecchiature e delle applicazioni informatiche più diffuse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 e tecniche di controllo e correzione dei dati (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inputation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gsbpm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regole di editing trovano gli errori, nei dati, vuol dire descrivere 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mio fenomeno, ossia le regole, per esempio esiste un laureato di 13 anni) una volta creati 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basati principalmente su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creati da esperti di dominio, c’entrano anche con l’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Correzione riguarda gli algoritmi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coorrezione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principalmente riguarda la teoria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-Holt, la migliore correzione che si può fare sugli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quella che implementa il minimo cambiamento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Integrazione dei dati,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Fellegi-Sunter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record-linkage, trovare la stessa entità in due archivi diversi, gli archivi vengono da processi completamente diversi, banca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d’italia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mezzi loro, e ministero con mezzi loro, bisogna matchare i dati senza avere una chiave ad hoc, si fa quella che si chiama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recognition</a:t>
            </a:r>
            <a:endParaRPr lang="it-IT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2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crea un vettore di confronti, data di nascita, cognome e poi creare delle metriche di distanza: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ngram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chiaro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fanno si che ti danno un certo numero che ti dice quanto distano queste stringhe, la teoria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Fellegi-Sunter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che ci deve essere una regola di decisione sulle distanze, se la distanza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Jaro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maggiore di una certa soglia allora vuol dire che sono matchati, la regola di decisione va fatta su ogni campo, per ogni coppia avrai un vettore di uni e di zeri e si chiama vettore Gamma anche questo. Si crea lo spazio cartesiano di tutti i possibili abbinamenti tra le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archivio con le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altro. In tutto questo insieme di prodotti cartesiani avrai pochi match e tanti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unmatch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teoria si basa sulla probabilità di avere una certa configurazione del vettore gamma dato una coppia che viene dall’insieme dei match, e poi questa modellazione e poi la probabilità di lambda U(lambda) che viene dagli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unmatched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si trova su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eurostat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sul web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5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testi: POS tagging,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lemmatization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chunking, n-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grams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stopwords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vuol dire ricavare valore da un testo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993228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16886</TotalTime>
  <Words>654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 2</vt:lpstr>
      <vt:lpstr>elenco puntato</vt:lpstr>
      <vt:lpstr>Summary and Topics</vt:lpstr>
      <vt:lpstr>Programma generale</vt:lpstr>
      <vt:lpstr>Programma prove</vt:lpstr>
      <vt:lpstr>Programma prove</vt:lpstr>
      <vt:lpstr>Programma prove</vt:lpstr>
      <vt:lpstr>Programma 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442</cp:revision>
  <dcterms:created xsi:type="dcterms:W3CDTF">2020-06-26T06:32:12Z</dcterms:created>
  <dcterms:modified xsi:type="dcterms:W3CDTF">2022-07-01T13:58:34Z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