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2"/>
  </p:notesMasterIdLst>
  <p:sldIdLst>
    <p:sldId id="256" r:id="rId6"/>
    <p:sldId id="365" r:id="rId7"/>
    <p:sldId id="367" r:id="rId8"/>
    <p:sldId id="366" r:id="rId9"/>
    <p:sldId id="368" r:id="rId10"/>
    <p:sldId id="343" r:id="rId1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2" d="100"/>
          <a:sy n="62" d="100"/>
        </p:scale>
        <p:origin x="828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9755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algoritmi e problemi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8" y="1213805"/>
            <a:ext cx="11411677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un algoritmo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efficienza di un algoritmo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 si riferisce dunque alle risorse di calcolo richieste. I problemi sono classificati in differenti classi di complessità, in base all'efficienza del migliore algoritmo noto in grado di risolvere quello specifico problema.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distinzione informale, ma di grande rilievo, è quella posta tra i cosiddetti problemi facili, di cui si conoscono algoritmi di risoluzione efficienti, e difficili, di cui gli unici algoritmi noti non sono efficienti.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algoritmi e problemi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41" y="4381100"/>
            <a:ext cx="4686299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8387397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esempio la maggior parte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moderna si fonda sull'esistenza di problemi ritenuti difficili.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enorme rilevanza lo studio di tali problemi, poiché, qualora si dimostrasse l'esistenza di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efficiente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un problema ritenuto difficile, i sistemi crittografici basati su di esso non sarebbero più sicuri.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L'esecuzione di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implica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costo economico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dovuto all'utilizzo delle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risorse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 memoria, traffico sulla rete, spazio su disco, ecc. ) 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elaborazione.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algoritmi e problemi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06" y="2656915"/>
            <a:ext cx="2837889" cy="21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7365421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spaziale: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riguarda l'utilizzo delle risorse da parte di un programma.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temporale: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riguarda il tempo di esecuzione di un programma.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Nello sviluppo di un algoritmo è particolarmente importante la complessità temporale.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spaziale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meno importante, in quanto spesso compensata dai progressi tecnologici sui componenti hardware del computer ( es. hard disk e memorie ram più capienti 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algoritmi e problemi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84" y="2092978"/>
            <a:ext cx="3488582" cy="28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7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269662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complessità temporale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cresce al crescere della 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dimensione n dei dati in input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Per dimensione dell'input intendiamo la quantità dei dati in input di un algoritmo.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Il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tempo di esecuzione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 un algoritmo è strettamente legato al funzionamento di un algoritmo. Per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raggiungere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obiettivo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esistono algoritmo più efficienti di altri.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C3B4118-5EFA-0A78-5CF5-CD5136CE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30" y="4163296"/>
            <a:ext cx="10057939" cy="26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9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574294" y="13354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/>
              <a:t>https://it.wikipedia.org/wiki/Teoria_della_complessit%C3%A0_computazionale</a:t>
            </a:r>
          </a:p>
        </p:txBody>
      </p:sp>
      <p:sp>
        <p:nvSpPr>
          <p:cNvPr id="4" name="Rettangolo 3"/>
          <p:cNvSpPr/>
          <p:nvPr/>
        </p:nvSpPr>
        <p:spPr>
          <a:xfrm>
            <a:off x="574294" y="2203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/>
              <a:t>https://www.andreaminini.com/informatica/algoritmo/complessita-algoritmo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17321</TotalTime>
  <Words>366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Gill Sans MT</vt:lpstr>
      <vt:lpstr>Tahoma</vt:lpstr>
      <vt:lpstr>Verdana</vt:lpstr>
      <vt:lpstr>Wingdings</vt:lpstr>
      <vt:lpstr>Wingdings 2</vt:lpstr>
      <vt:lpstr>elenco puntato</vt:lpstr>
      <vt:lpstr>Complessità di algoritmi e problemi </vt:lpstr>
      <vt:lpstr>Complessità di algoritmi e problemi </vt:lpstr>
      <vt:lpstr>Complessità di algoritmi e problemi</vt:lpstr>
      <vt:lpstr>Complessità di algoritmi e problemi</vt:lpstr>
      <vt:lpstr>Complessità Temporale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543</cp:revision>
  <dcterms:created xsi:type="dcterms:W3CDTF">2020-06-26T06:32:12Z</dcterms:created>
  <dcterms:modified xsi:type="dcterms:W3CDTF">2023-03-18T13:01:16Z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