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82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BBDA4-8509-4D61-B9D2-46C7F4D657D2}" v="1216" dt="2020-11-16T21:42:2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17" autoAdjust="0"/>
  </p:normalViewPr>
  <p:slideViewPr>
    <p:cSldViewPr>
      <p:cViewPr varScale="1">
        <p:scale>
          <a:sx n="79" d="100"/>
          <a:sy n="79" d="100"/>
        </p:scale>
        <p:origin x="16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Pellegrini" userId="7532073c76d86c59" providerId="LiveId" clId="{004B4301-F0D1-4B55-A19F-DDE581DB92E7}"/>
    <pc:docChg chg="undo redo custSel addSld delSld modSld sldOrd">
      <pc:chgData name="Valerio Pellegrini" userId="7532073c76d86c59" providerId="LiveId" clId="{004B4301-F0D1-4B55-A19F-DDE581DB92E7}" dt="2020-11-09T21:50:13.240" v="6667"/>
      <pc:docMkLst>
        <pc:docMk/>
      </pc:docMkLst>
      <pc:sldChg chg="modSp mod">
        <pc:chgData name="Valerio Pellegrini" userId="7532073c76d86c59" providerId="LiveId" clId="{004B4301-F0D1-4B55-A19F-DDE581DB92E7}" dt="2020-11-09T21:23:13.691" v="6494" actId="20577"/>
        <pc:sldMkLst>
          <pc:docMk/>
          <pc:sldMk cId="1553358007" sldId="267"/>
        </pc:sldMkLst>
        <pc:spChg chg="mod">
          <ac:chgData name="Valerio Pellegrini" userId="7532073c76d86c59" providerId="LiveId" clId="{004B4301-F0D1-4B55-A19F-DDE581DB92E7}" dt="2020-11-07T17:22:29.916" v="27" actId="20577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3:13.691" v="6494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addSp delSp modSp mod delAnim modAnim">
        <pc:chgData name="Valerio Pellegrini" userId="7532073c76d86c59" providerId="LiveId" clId="{004B4301-F0D1-4B55-A19F-DDE581DB92E7}" dt="2020-11-09T21:26:33.769" v="6505" actId="113"/>
        <pc:sldMkLst>
          <pc:docMk/>
          <pc:sldMk cId="4261631637" sldId="268"/>
        </pc:sldMkLst>
        <pc:spChg chg="mod">
          <ac:chgData name="Valerio Pellegrini" userId="7532073c76d86c59" providerId="LiveId" clId="{004B4301-F0D1-4B55-A19F-DDE581DB92E7}" dt="2020-11-08T22:23:39.069" v="1659"/>
          <ac:spMkLst>
            <pc:docMk/>
            <pc:sldMk cId="4261631637" sldId="26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6:33.769" v="6505" actId="113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3:56:42.877" v="1977" actId="1582"/>
          <ac:spMkLst>
            <pc:docMk/>
            <pc:sldMk cId="4261631637" sldId="268"/>
            <ac:spMk id="4" creationId="{41251EEA-CB8D-4309-8CE4-983EC9C97309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004B4301-F0D1-4B55-A19F-DDE581DB92E7}" dt="2020-11-09T13:57:01.775" v="1981" actId="1076"/>
          <ac:spMkLst>
            <pc:docMk/>
            <pc:sldMk cId="4261631637" sldId="268"/>
            <ac:spMk id="5" creationId="{A82E4350-3381-42CA-9E08-A661F463AA35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7" creationId="{016E5DD2-D628-4407-952E-CDC08FC56136}"/>
          </ac:spMkLst>
        </pc:spChg>
        <pc:spChg chg="add mod">
          <ac:chgData name="Valerio Pellegrini" userId="7532073c76d86c59" providerId="LiveId" clId="{004B4301-F0D1-4B55-A19F-DDE581DB92E7}" dt="2020-11-09T13:57:11.234" v="1983" actId="1076"/>
          <ac:spMkLst>
            <pc:docMk/>
            <pc:sldMk cId="4261631637" sldId="268"/>
            <ac:spMk id="7" creationId="{115E103D-AB6A-4B87-BC0A-3A541ACB5B00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9" creationId="{3241AA21-B5BA-4F95-AE2B-915607446BA0}"/>
          </ac:spMkLst>
        </pc:spChg>
        <pc:picChg chg="del">
          <ac:chgData name="Valerio Pellegrini" userId="7532073c76d86c59" providerId="LiveId" clId="{004B4301-F0D1-4B55-A19F-DDE581DB92E7}" dt="2020-11-08T22:14:47.019" v="1530" actId="478"/>
          <ac:picMkLst>
            <pc:docMk/>
            <pc:sldMk cId="4261631637" sldId="268"/>
            <ac:picMk id="5" creationId="{46F53464-FC58-482E-B4D2-0A06BDBFB01B}"/>
          </ac:picMkLst>
        </pc:picChg>
        <pc:picChg chg="add mod">
          <ac:chgData name="Valerio Pellegrini" userId="7532073c76d86c59" providerId="LiveId" clId="{004B4301-F0D1-4B55-A19F-DDE581DB92E7}" dt="2020-11-09T13:56:54.714" v="1980" actId="1076"/>
          <ac:picMkLst>
            <pc:docMk/>
            <pc:sldMk cId="4261631637" sldId="268"/>
            <ac:picMk id="8" creationId="{20CD0749-13FC-4DCC-9C55-2A4301EFABCB}"/>
          </ac:picMkLst>
        </pc:picChg>
      </pc:sldChg>
      <pc:sldChg chg="addSp delSp modSp mod delAnim modAnim">
        <pc:chgData name="Valerio Pellegrini" userId="7532073c76d86c59" providerId="LiveId" clId="{004B4301-F0D1-4B55-A19F-DDE581DB92E7}" dt="2020-11-09T15:23:51.660" v="3125" actId="6549"/>
        <pc:sldMkLst>
          <pc:docMk/>
          <pc:sldMk cId="452396093" sldId="269"/>
        </pc:sldMkLst>
        <pc:spChg chg="mod">
          <ac:chgData name="Valerio Pellegrini" userId="7532073c76d86c59" providerId="LiveId" clId="{004B4301-F0D1-4B55-A19F-DDE581DB92E7}" dt="2020-11-09T13:27:12.752" v="1693"/>
          <ac:spMkLst>
            <pc:docMk/>
            <pc:sldMk cId="452396093" sldId="269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4:54:54.787" v="2934" actId="20577"/>
          <ac:spMkLst>
            <pc:docMk/>
            <pc:sldMk cId="452396093" sldId="269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9" creationId="{3B0465BF-B566-45C5-8E16-161EC937B49B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10" creationId="{9BD5C860-61F7-4B5B-B65F-847593C88BFC}"/>
          </ac:spMkLst>
        </pc:spChg>
        <pc:spChg chg="del">
          <ac:chgData name="Valerio Pellegrini" userId="7532073c76d86c59" providerId="LiveId" clId="{004B4301-F0D1-4B55-A19F-DDE581DB92E7}" dt="2020-11-09T13:28:24.199" v="1697" actId="478"/>
          <ac:spMkLst>
            <pc:docMk/>
            <pc:sldMk cId="452396093" sldId="269"/>
            <ac:spMk id="11" creationId="{D3636F32-8182-4987-BF20-9A80D7C722F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5" creationId="{0680EC97-6D9F-4FB5-B138-9A7787E7F33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6" creationId="{A3A0EBE5-14FB-44F6-84EE-770129DA6FD9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8" creationId="{4C788F0E-9E37-46B6-8A2D-D327861850C7}"/>
          </ac:spMkLst>
        </pc:spChg>
        <pc:spChg chg="add mod">
          <ac:chgData name="Valerio Pellegrini" userId="7532073c76d86c59" providerId="LiveId" clId="{004B4301-F0D1-4B55-A19F-DDE581DB92E7}" dt="2020-11-09T15:23:51.660" v="3125" actId="6549"/>
          <ac:spMkLst>
            <pc:docMk/>
            <pc:sldMk cId="452396093" sldId="269"/>
            <ac:spMk id="19" creationId="{0635C28A-5F43-4002-8B58-D2EB44A7D1E1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1" creationId="{4605C583-1F2F-4B96-A106-386D09ADF6C0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3" creationId="{299EAE21-B705-46A1-8571-589BDD766EBE}"/>
          </ac:spMkLst>
        </pc:spChg>
        <pc:spChg chg="add del">
          <ac:chgData name="Valerio Pellegrini" userId="7532073c76d86c59" providerId="LiveId" clId="{004B4301-F0D1-4B55-A19F-DDE581DB92E7}" dt="2020-11-09T13:46:13.624" v="1821" actId="11529"/>
          <ac:spMkLst>
            <pc:docMk/>
            <pc:sldMk cId="452396093" sldId="269"/>
            <ac:spMk id="24" creationId="{1ACFEA84-21AB-4B43-84FA-4FADE1965904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5" creationId="{EA5A30A1-B6B0-435A-9C7D-00FE782C3E2F}"/>
          </ac:spMkLst>
        </pc:spChg>
        <pc:spChg chg="add del mod">
          <ac:chgData name="Valerio Pellegrini" userId="7532073c76d86c59" providerId="LiveId" clId="{004B4301-F0D1-4B55-A19F-DDE581DB92E7}" dt="2020-11-09T13:47:41.399" v="1833"/>
          <ac:spMkLst>
            <pc:docMk/>
            <pc:sldMk cId="452396093" sldId="269"/>
            <ac:spMk id="26" creationId="{ACA14F3F-F873-4F3C-8956-B5DFD946364B}"/>
          </ac:spMkLst>
        </pc:spChg>
        <pc:spChg chg="add mod">
          <ac:chgData name="Valerio Pellegrini" userId="7532073c76d86c59" providerId="LiveId" clId="{004B4301-F0D1-4B55-A19F-DDE581DB92E7}" dt="2020-11-09T14:55:35.136" v="2935" actId="1076"/>
          <ac:spMkLst>
            <pc:docMk/>
            <pc:sldMk cId="452396093" sldId="269"/>
            <ac:spMk id="27" creationId="{DD16BD71-25E8-480F-905D-028F44F7AD74}"/>
          </ac:spMkLst>
        </pc:spChg>
        <pc:spChg chg="add del mod">
          <ac:chgData name="Valerio Pellegrini" userId="7532073c76d86c59" providerId="LiveId" clId="{004B4301-F0D1-4B55-A19F-DDE581DB92E7}" dt="2020-11-09T14:00:11.826" v="2005" actId="478"/>
          <ac:spMkLst>
            <pc:docMk/>
            <pc:sldMk cId="452396093" sldId="269"/>
            <ac:spMk id="34" creationId="{B17BEDF1-E2CB-4310-9FB3-7019FDB9E802}"/>
          </ac:spMkLst>
        </pc:spChg>
        <pc:spChg chg="add mod">
          <ac:chgData name="Valerio Pellegrini" userId="7532073c76d86c59" providerId="LiveId" clId="{004B4301-F0D1-4B55-A19F-DDE581DB92E7}" dt="2020-11-09T13:59:17.893" v="1999" actId="14100"/>
          <ac:spMkLst>
            <pc:docMk/>
            <pc:sldMk cId="452396093" sldId="269"/>
            <ac:spMk id="35" creationId="{2DE11378-DABC-4B20-885F-DB14536A9153}"/>
          </ac:spMkLst>
        </pc:spChg>
        <pc:spChg chg="add mod">
          <ac:chgData name="Valerio Pellegrini" userId="7532073c76d86c59" providerId="LiveId" clId="{004B4301-F0D1-4B55-A19F-DDE581DB92E7}" dt="2020-11-09T13:59:49.521" v="2003" actId="1582"/>
          <ac:spMkLst>
            <pc:docMk/>
            <pc:sldMk cId="452396093" sldId="269"/>
            <ac:spMk id="36" creationId="{BE5E8FEB-8A33-4B52-B280-1AE3B230080B}"/>
          </ac:spMkLst>
        </pc:spChg>
        <pc:spChg chg="add mod">
          <ac:chgData name="Valerio Pellegrini" userId="7532073c76d86c59" providerId="LiveId" clId="{004B4301-F0D1-4B55-A19F-DDE581DB92E7}" dt="2020-11-09T14:00:30.585" v="2008" actId="1582"/>
          <ac:spMkLst>
            <pc:docMk/>
            <pc:sldMk cId="452396093" sldId="269"/>
            <ac:spMk id="37" creationId="{3C79772E-5488-44B5-A575-0F4A50A6D339}"/>
          </ac:spMkLst>
        </pc:spChg>
        <pc:spChg chg="add del">
          <ac:chgData name="Valerio Pellegrini" userId="7532073c76d86c59" providerId="LiveId" clId="{004B4301-F0D1-4B55-A19F-DDE581DB92E7}" dt="2020-11-09T14:00:56.144" v="2010" actId="11529"/>
          <ac:spMkLst>
            <pc:docMk/>
            <pc:sldMk cId="452396093" sldId="269"/>
            <ac:spMk id="38" creationId="{D42C5B1F-7787-4456-99F9-B7BCB8CFA9A3}"/>
          </ac:spMkLst>
        </pc:spChg>
        <pc:spChg chg="add mod">
          <ac:chgData name="Valerio Pellegrini" userId="7532073c76d86c59" providerId="LiveId" clId="{004B4301-F0D1-4B55-A19F-DDE581DB92E7}" dt="2020-11-09T14:01:12.603" v="2014" actId="1582"/>
          <ac:spMkLst>
            <pc:docMk/>
            <pc:sldMk cId="452396093" sldId="269"/>
            <ac:spMk id="39" creationId="{A03687F8-606A-41B9-B66E-A02B0A081BD0}"/>
          </ac:spMkLst>
        </pc:spChg>
        <pc:picChg chg="add mod">
          <ac:chgData name="Valerio Pellegrini" userId="7532073c76d86c59" providerId="LiveId" clId="{004B4301-F0D1-4B55-A19F-DDE581DB92E7}" dt="2020-11-09T13:51:47.305" v="1955" actId="1076"/>
          <ac:picMkLst>
            <pc:docMk/>
            <pc:sldMk cId="452396093" sldId="269"/>
            <ac:picMk id="5" creationId="{066C1A84-8651-42BE-B016-BB3BB42C07B0}"/>
          </ac:picMkLst>
        </pc:picChg>
        <pc:picChg chg="del">
          <ac:chgData name="Valerio Pellegrini" userId="7532073c76d86c59" providerId="LiveId" clId="{004B4301-F0D1-4B55-A19F-DDE581DB92E7}" dt="2020-11-09T13:28:13.574" v="1694" actId="478"/>
          <ac:picMkLst>
            <pc:docMk/>
            <pc:sldMk cId="452396093" sldId="269"/>
            <ac:picMk id="6" creationId="{72C16325-A6A1-4E57-8B02-291040BD8E60}"/>
          </ac:picMkLst>
        </pc:picChg>
        <pc:picChg chg="del">
          <ac:chgData name="Valerio Pellegrini" userId="7532073c76d86c59" providerId="LiveId" clId="{004B4301-F0D1-4B55-A19F-DDE581DB92E7}" dt="2020-11-09T13:28:19.454" v="1696" actId="478"/>
          <ac:picMkLst>
            <pc:docMk/>
            <pc:sldMk cId="452396093" sldId="269"/>
            <ac:picMk id="8" creationId="{302A294F-3EE2-4AD1-9875-48EF69E9BDB0}"/>
          </ac:picMkLst>
        </pc:picChg>
        <pc:picChg chg="add mod">
          <ac:chgData name="Valerio Pellegrini" userId="7532073c76d86c59" providerId="LiveId" clId="{004B4301-F0D1-4B55-A19F-DDE581DB92E7}" dt="2020-11-09T13:51:55.644" v="1956" actId="1076"/>
          <ac:picMkLst>
            <pc:docMk/>
            <pc:sldMk cId="452396093" sldId="269"/>
            <ac:picMk id="12" creationId="{94DA45E0-160B-4ABB-8A40-FF859C4C1156}"/>
          </ac:picMkLst>
        </pc:picChg>
        <pc:picChg chg="add mod">
          <ac:chgData name="Valerio Pellegrini" userId="7532073c76d86c59" providerId="LiveId" clId="{004B4301-F0D1-4B55-A19F-DDE581DB92E7}" dt="2020-11-09T13:47:30.356" v="1826" actId="14100"/>
          <ac:picMkLst>
            <pc:docMk/>
            <pc:sldMk cId="452396093" sldId="269"/>
            <ac:picMk id="14" creationId="{9D89E6AD-04D7-4BF3-88CE-81A62F7AFEBF}"/>
          </ac:picMkLst>
        </pc:pic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29" creationId="{04F4D7C8-04A3-4D18-9089-C222FAD5DE5E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1" creationId="{E27A0281-D1C4-4D1C-8076-AD06CB7E5CAF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3" creationId="{7C009F4B-13AE-4E5C-A28C-2F9146B0075A}"/>
          </ac:cxnSpMkLst>
        </pc:cxnChg>
      </pc:sldChg>
      <pc:sldChg chg="addSp delSp modSp mod delAnim modAnim">
        <pc:chgData name="Valerio Pellegrini" userId="7532073c76d86c59" providerId="LiveId" clId="{004B4301-F0D1-4B55-A19F-DDE581DB92E7}" dt="2020-11-09T21:43:31.911" v="6658"/>
        <pc:sldMkLst>
          <pc:docMk/>
          <pc:sldMk cId="660557517" sldId="270"/>
        </pc:sldMkLst>
        <pc:spChg chg="mod">
          <ac:chgData name="Valerio Pellegrini" userId="7532073c76d86c59" providerId="LiveId" clId="{004B4301-F0D1-4B55-A19F-DDE581DB92E7}" dt="2020-11-09T15:03:33.644" v="2949"/>
          <ac:spMkLst>
            <pc:docMk/>
            <pc:sldMk cId="660557517" sldId="270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9:10.775" v="6513" actId="20577"/>
          <ac:spMkLst>
            <pc:docMk/>
            <pc:sldMk cId="660557517" sldId="270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0" creationId="{1F5649EC-5EAB-4776-8801-36DC720A2B9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3" creationId="{28C85FAA-7D11-40EE-A91C-7C91A438FD67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4" creationId="{68016ADF-CBDD-43C9-8231-93D234836848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5" creationId="{F877FA34-4E22-4B96-804D-22A6A03C1225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6" creationId="{67D445C8-BA01-4864-8A23-BF986D95A9C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004B4301-F0D1-4B55-A19F-DDE581DB92E7}" dt="2020-11-09T15:18:21.573" v="3087" actId="1582"/>
          <ac:spMkLst>
            <pc:docMk/>
            <pc:sldMk cId="660557517" sldId="270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20" creationId="{2189634A-04AB-4F72-8A21-9DFE8E216A60}"/>
          </ac:spMkLst>
        </pc:spChg>
        <pc:spChg chg="add mod">
          <ac:chgData name="Valerio Pellegrini" userId="7532073c76d86c59" providerId="LiveId" clId="{004B4301-F0D1-4B55-A19F-DDE581DB92E7}" dt="2020-11-09T15:18:36.175" v="3091" actId="1582"/>
          <ac:spMkLst>
            <pc:docMk/>
            <pc:sldMk cId="660557517" sldId="270"/>
            <ac:spMk id="21" creationId="{B1CB4671-9407-40D1-AC82-2416E0E21AC9}"/>
          </ac:spMkLst>
        </pc:spChg>
        <pc:spChg chg="add mod">
          <ac:chgData name="Valerio Pellegrini" userId="7532073c76d86c59" providerId="LiveId" clId="{004B4301-F0D1-4B55-A19F-DDE581DB92E7}" dt="2020-11-09T15:18:52.444" v="3095" actId="1582"/>
          <ac:spMkLst>
            <pc:docMk/>
            <pc:sldMk cId="660557517" sldId="270"/>
            <ac:spMk id="22" creationId="{5A340F8E-1BD1-4D71-9D8F-7E09F58F2157}"/>
          </ac:spMkLst>
        </pc:spChg>
        <pc:spChg chg="add mod">
          <ac:chgData name="Valerio Pellegrini" userId="7532073c76d86c59" providerId="LiveId" clId="{004B4301-F0D1-4B55-A19F-DDE581DB92E7}" dt="2020-11-09T15:19:26.784" v="3102" actId="1076"/>
          <ac:spMkLst>
            <pc:docMk/>
            <pc:sldMk cId="660557517" sldId="270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20:56.023" v="3120" actId="1076"/>
          <ac:spMkLst>
            <pc:docMk/>
            <pc:sldMk cId="660557517" sldId="270"/>
            <ac:spMk id="25" creationId="{75F83AE9-0625-4C6A-ADDB-E9A6DD1B3539}"/>
          </ac:spMkLst>
        </pc:spChg>
        <pc:spChg chg="add mod">
          <ac:chgData name="Valerio Pellegrini" userId="7532073c76d86c59" providerId="LiveId" clId="{004B4301-F0D1-4B55-A19F-DDE581DB92E7}" dt="2020-11-09T15:20:04.480" v="3110" actId="208"/>
          <ac:spMkLst>
            <pc:docMk/>
            <pc:sldMk cId="660557517" sldId="270"/>
            <ac:spMk id="26" creationId="{E87126CE-24B8-41EF-A0DD-D4B901C5F337}"/>
          </ac:spMkLst>
        </pc:spChg>
        <pc:spChg chg="add mod">
          <ac:chgData name="Valerio Pellegrini" userId="7532073c76d86c59" providerId="LiveId" clId="{004B4301-F0D1-4B55-A19F-DDE581DB92E7}" dt="2020-11-09T15:20:01.205" v="3108" actId="207"/>
          <ac:spMkLst>
            <pc:docMk/>
            <pc:sldMk cId="660557517" sldId="270"/>
            <ac:spMk id="27" creationId="{C4DC5F18-728B-4A34-A199-7F7F41C454AD}"/>
          </ac:spMkLst>
        </pc:spChg>
        <pc:spChg chg="add del">
          <ac:chgData name="Valerio Pellegrini" userId="7532073c76d86c59" providerId="LiveId" clId="{004B4301-F0D1-4B55-A19F-DDE581DB92E7}" dt="2020-11-09T15:20:10.596" v="3112" actId="11529"/>
          <ac:spMkLst>
            <pc:docMk/>
            <pc:sldMk cId="660557517" sldId="270"/>
            <ac:spMk id="28" creationId="{935DA1DF-F280-447B-BD6E-BAC116ADA06C}"/>
          </ac:spMkLst>
        </pc:spChg>
        <pc:spChg chg="add mod">
          <ac:chgData name="Valerio Pellegrini" userId="7532073c76d86c59" providerId="LiveId" clId="{004B4301-F0D1-4B55-A19F-DDE581DB92E7}" dt="2020-11-09T15:20:30.391" v="3115" actId="208"/>
          <ac:spMkLst>
            <pc:docMk/>
            <pc:sldMk cId="660557517" sldId="270"/>
            <ac:spMk id="29" creationId="{936AAED4-2AEF-404C-9FB9-A101C3897D7A}"/>
          </ac:spMkLst>
        </pc:sp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5" creationId="{3525F4AE-F43F-4B8D-9668-2BB01F85A1A6}"/>
          </ac:picMkLst>
        </pc:picChg>
        <pc:picChg chg="add mod">
          <ac:chgData name="Valerio Pellegrini" userId="7532073c76d86c59" providerId="LiveId" clId="{004B4301-F0D1-4B55-A19F-DDE581DB92E7}" dt="2020-11-09T15:15:14.858" v="3078" actId="1076"/>
          <ac:picMkLst>
            <pc:docMk/>
            <pc:sldMk cId="660557517" sldId="270"/>
            <ac:picMk id="6" creationId="{83A3F5E8-977E-4481-A3F3-8C8A68C5C861}"/>
          </ac:picMkLst>
        </pc:picChg>
        <pc:picChg chg="add mod">
          <ac:chgData name="Valerio Pellegrini" userId="7532073c76d86c59" providerId="LiveId" clId="{004B4301-F0D1-4B55-A19F-DDE581DB92E7}" dt="2020-11-09T15:15:37.362" v="3081" actId="1076"/>
          <ac:picMkLst>
            <pc:docMk/>
            <pc:sldMk cId="660557517" sldId="270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004B4301-F0D1-4B55-A19F-DDE581DB92E7}" dt="2020-11-09T15:17:14.659" v="3083" actId="1076"/>
          <ac:picMkLst>
            <pc:docMk/>
            <pc:sldMk cId="660557517" sldId="270"/>
            <ac:picMk id="12" creationId="{50C407E6-5C9D-46B3-AE5E-1C27A3B1830A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19" creationId="{5B720EA2-4713-4B01-BE8C-B7724DD251CE}"/>
          </ac:picMkLst>
        </pc:picChg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35553389" sldId="271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423447431" sldId="272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3708928264" sldId="273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662534176" sldId="274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921343220" sldId="275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710791054" sldId="276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687409153" sldId="277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1732545501" sldId="278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400975583" sldId="279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4074084369" sldId="281"/>
        </pc:sldMkLst>
      </pc:sldChg>
      <pc:sldChg chg="addSp modSp add mod">
        <pc:chgData name="Valerio Pellegrini" userId="7532073c76d86c59" providerId="LiveId" clId="{004B4301-F0D1-4B55-A19F-DDE581DB92E7}" dt="2020-11-09T21:41:09.332" v="6657" actId="20577"/>
        <pc:sldMkLst>
          <pc:docMk/>
          <pc:sldMk cId="2961484028" sldId="282"/>
        </pc:sldMkLst>
        <pc:spChg chg="mod">
          <ac:chgData name="Valerio Pellegrini" userId="7532073c76d86c59" providerId="LiveId" clId="{004B4301-F0D1-4B55-A19F-DDE581DB92E7}" dt="2020-11-09T21:41:09.332" v="6657" actId="20577"/>
          <ac:spMkLst>
            <pc:docMk/>
            <pc:sldMk cId="2961484028" sldId="282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7T17:51:29.002" v="352" actId="1076"/>
          <ac:spMkLst>
            <pc:docMk/>
            <pc:sldMk cId="2961484028" sldId="282"/>
            <ac:spMk id="5" creationId="{5DE31243-617C-41D2-83D8-90BD5C8B90E3}"/>
          </ac:spMkLst>
        </pc:spChg>
      </pc:sldChg>
      <pc:sldChg chg="addSp delSp modSp add mod ord modAnim">
        <pc:chgData name="Valerio Pellegrini" userId="7532073c76d86c59" providerId="LiveId" clId="{004B4301-F0D1-4B55-A19F-DDE581DB92E7}" dt="2020-11-09T14:30:36.467" v="2416"/>
        <pc:sldMkLst>
          <pc:docMk/>
          <pc:sldMk cId="1618254056" sldId="283"/>
        </pc:sldMkLst>
        <pc:spChg chg="mod">
          <ac:chgData name="Valerio Pellegrini" userId="7532073c76d86c59" providerId="LiveId" clId="{004B4301-F0D1-4B55-A19F-DDE581DB92E7}" dt="2020-11-09T14:26:15.475" v="2382" actId="20577"/>
          <ac:spMkLst>
            <pc:docMk/>
            <pc:sldMk cId="1618254056" sldId="283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11:41.570" v="2053" actId="478"/>
          <ac:spMkLst>
            <pc:docMk/>
            <pc:sldMk cId="1618254056" sldId="283"/>
            <ac:spMk id="5" creationId="{5DE31243-617C-41D2-83D8-90BD5C8B90E3}"/>
          </ac:spMkLst>
        </pc:spChg>
        <pc:spChg chg="add mod">
          <ac:chgData name="Valerio Pellegrini" userId="7532073c76d86c59" providerId="LiveId" clId="{004B4301-F0D1-4B55-A19F-DDE581DB92E7}" dt="2020-11-09T14:26:51.363" v="2386" actId="1582"/>
          <ac:spMkLst>
            <pc:docMk/>
            <pc:sldMk cId="1618254056" sldId="283"/>
            <ac:spMk id="13" creationId="{D49D42AF-A473-40CD-9521-20D194F2723F}"/>
          </ac:spMkLst>
        </pc:spChg>
        <pc:spChg chg="add mod">
          <ac:chgData name="Valerio Pellegrini" userId="7532073c76d86c59" providerId="LiveId" clId="{004B4301-F0D1-4B55-A19F-DDE581DB92E7}" dt="2020-11-09T14:27:12.465" v="2390" actId="1582"/>
          <ac:spMkLst>
            <pc:docMk/>
            <pc:sldMk cId="1618254056" sldId="283"/>
            <ac:spMk id="14" creationId="{8D1BD7E0-F32D-450A-BA71-698543FB0E3F}"/>
          </ac:spMkLst>
        </pc:spChg>
        <pc:spChg chg="add mod">
          <ac:chgData name="Valerio Pellegrini" userId="7532073c76d86c59" providerId="LiveId" clId="{004B4301-F0D1-4B55-A19F-DDE581DB92E7}" dt="2020-11-09T14:27:42.387" v="2394" actId="1582"/>
          <ac:spMkLst>
            <pc:docMk/>
            <pc:sldMk cId="1618254056" sldId="283"/>
            <ac:spMk id="15" creationId="{E56B30F0-037D-4921-ADBC-CB803FDCE886}"/>
          </ac:spMkLst>
        </pc:spChg>
        <pc:spChg chg="add mod">
          <ac:chgData name="Valerio Pellegrini" userId="7532073c76d86c59" providerId="LiveId" clId="{004B4301-F0D1-4B55-A19F-DDE581DB92E7}" dt="2020-11-09T14:27:57.592" v="2398" actId="1582"/>
          <ac:spMkLst>
            <pc:docMk/>
            <pc:sldMk cId="1618254056" sldId="283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4:28:15.552" v="2401" actId="14100"/>
          <ac:spMkLst>
            <pc:docMk/>
            <pc:sldMk cId="1618254056" sldId="283"/>
            <ac:spMk id="18" creationId="{B0AE2A0B-4A51-42E2-A03D-481C5136644F}"/>
          </ac:spMkLst>
        </pc:spChg>
        <pc:spChg chg="add mod">
          <ac:chgData name="Valerio Pellegrini" userId="7532073c76d86c59" providerId="LiveId" clId="{004B4301-F0D1-4B55-A19F-DDE581DB92E7}" dt="2020-11-09T14:28:33.699" v="2405" actId="1582"/>
          <ac:spMkLst>
            <pc:docMk/>
            <pc:sldMk cId="1618254056" sldId="283"/>
            <ac:spMk id="19" creationId="{4FD633F9-A2DE-4E67-B0FB-6009B655AF70}"/>
          </ac:spMkLst>
        </pc:spChg>
        <pc:spChg chg="add mod">
          <ac:chgData name="Valerio Pellegrini" userId="7532073c76d86c59" providerId="LiveId" clId="{004B4301-F0D1-4B55-A19F-DDE581DB92E7}" dt="2020-11-09T14:28:49.574" v="2408" actId="208"/>
          <ac:spMkLst>
            <pc:docMk/>
            <pc:sldMk cId="1618254056" sldId="283"/>
            <ac:spMk id="21" creationId="{F5B924AB-D6FF-49CF-8E4D-FF749FD1FAFC}"/>
          </ac:spMkLst>
        </pc:spChg>
        <pc:spChg chg="add mod">
          <ac:chgData name="Valerio Pellegrini" userId="7532073c76d86c59" providerId="LiveId" clId="{004B4301-F0D1-4B55-A19F-DDE581DB92E7}" dt="2020-11-09T14:29:24.274" v="2412" actId="1582"/>
          <ac:spMkLst>
            <pc:docMk/>
            <pc:sldMk cId="1618254056" sldId="283"/>
            <ac:spMk id="22" creationId="{FB07DF65-7CAF-49BA-920D-8CE6360CE58E}"/>
          </ac:spMkLst>
        </pc:spChg>
        <pc:picChg chg="add mod">
          <ac:chgData name="Valerio Pellegrini" userId="7532073c76d86c59" providerId="LiveId" clId="{004B4301-F0D1-4B55-A19F-DDE581DB92E7}" dt="2020-11-09T14:24:09.822" v="2359" actId="1076"/>
          <ac:picMkLst>
            <pc:docMk/>
            <pc:sldMk cId="1618254056" sldId="283"/>
            <ac:picMk id="6" creationId="{81C0FB0F-B7FD-47E7-B63F-18DC9C45DF34}"/>
          </ac:picMkLst>
        </pc:picChg>
        <pc:picChg chg="add mod">
          <ac:chgData name="Valerio Pellegrini" userId="7532073c76d86c59" providerId="LiveId" clId="{004B4301-F0D1-4B55-A19F-DDE581DB92E7}" dt="2020-11-09T14:24:14.276" v="2360" actId="1076"/>
          <ac:picMkLst>
            <pc:docMk/>
            <pc:sldMk cId="1618254056" sldId="283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4:24:29.316" v="2365" actId="478"/>
          <ac:picMkLst>
            <pc:docMk/>
            <pc:sldMk cId="1618254056" sldId="283"/>
            <ac:picMk id="10" creationId="{AB62F7AC-E06D-4F51-8FD0-BF73F8BA3C43}"/>
          </ac:picMkLst>
        </pc:picChg>
        <pc:picChg chg="add mod">
          <ac:chgData name="Valerio Pellegrini" userId="7532073c76d86c59" providerId="LiveId" clId="{004B4301-F0D1-4B55-A19F-DDE581DB92E7}" dt="2020-11-09T14:25:33.595" v="2371" actId="1076"/>
          <ac:picMkLst>
            <pc:docMk/>
            <pc:sldMk cId="1618254056" sldId="283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26:12.291" v="3131" actId="14100"/>
        <pc:sldMkLst>
          <pc:docMk/>
          <pc:sldMk cId="3910981391" sldId="284"/>
        </pc:sldMkLst>
        <pc:spChg chg="mod">
          <ac:chgData name="Valerio Pellegrini" userId="7532073c76d86c59" providerId="LiveId" clId="{004B4301-F0D1-4B55-A19F-DDE581DB92E7}" dt="2020-11-09T14:45:11.133" v="2710" actId="1076"/>
          <ac:spMkLst>
            <pc:docMk/>
            <pc:sldMk cId="3910981391" sldId="284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3" creationId="{D49D42AF-A473-40CD-9521-20D194F272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4" creationId="{8D1BD7E0-F32D-450A-BA71-698543FB0E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5" creationId="{E56B30F0-037D-4921-ADBC-CB803FDCE886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5:26:12.291" v="3131" actId="14100"/>
          <ac:spMkLst>
            <pc:docMk/>
            <pc:sldMk cId="3910981391" sldId="284"/>
            <ac:spMk id="17" creationId="{0F0FCE5E-A297-46CE-9C3E-4DA08D158E54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8" creationId="{B0AE2A0B-4A51-42E2-A03D-481C5136644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9" creationId="{4FD633F9-A2DE-4E67-B0FB-6009B655AF70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21" creationId="{F5B924AB-D6FF-49CF-8E4D-FF749FD1FAFC}"/>
          </ac:spMkLst>
        </pc:spChg>
        <pc:spChg chg="del">
          <ac:chgData name="Valerio Pellegrini" userId="7532073c76d86c59" providerId="LiveId" clId="{004B4301-F0D1-4B55-A19F-DDE581DB92E7}" dt="2020-11-09T14:33:28.046" v="2437" actId="478"/>
          <ac:spMkLst>
            <pc:docMk/>
            <pc:sldMk cId="3910981391" sldId="284"/>
            <ac:spMk id="22" creationId="{FB07DF65-7CAF-49BA-920D-8CE6360CE58E}"/>
          </ac:spMkLst>
        </pc:spChg>
        <pc:picChg chg="add del">
          <ac:chgData name="Valerio Pellegrini" userId="7532073c76d86c59" providerId="LiveId" clId="{004B4301-F0D1-4B55-A19F-DDE581DB92E7}" dt="2020-11-09T14:34:04.857" v="2439" actId="22"/>
          <ac:picMkLst>
            <pc:docMk/>
            <pc:sldMk cId="3910981391" sldId="284"/>
            <ac:picMk id="5" creationId="{5A32DF3C-79E1-4FF6-9EA3-FB58495F0EFE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6" creationId="{81C0FB0F-B7FD-47E7-B63F-18DC9C45DF34}"/>
          </ac:picMkLst>
        </pc:picChg>
        <pc:picChg chg="del">
          <ac:chgData name="Valerio Pellegrini" userId="7532073c76d86c59" providerId="LiveId" clId="{004B4301-F0D1-4B55-A19F-DDE581DB92E7}" dt="2020-11-09T14:33:25.285" v="2436" actId="478"/>
          <ac:picMkLst>
            <pc:docMk/>
            <pc:sldMk cId="3910981391" sldId="284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5:01:18.869" v="2948" actId="14100"/>
          <ac:picMkLst>
            <pc:docMk/>
            <pc:sldMk cId="3910981391" sldId="284"/>
            <ac:picMk id="9" creationId="{6B8C1EC7-3B3E-4441-A7AB-F8889E3FCB43}"/>
          </ac:picMkLst>
        </pc:picChg>
        <pc:picChg chg="add del mod">
          <ac:chgData name="Valerio Pellegrini" userId="7532073c76d86c59" providerId="LiveId" clId="{004B4301-F0D1-4B55-A19F-DDE581DB92E7}" dt="2020-11-09T14:58:19.404" v="2943"/>
          <ac:picMkLst>
            <pc:docMk/>
            <pc:sldMk cId="3910981391" sldId="284"/>
            <ac:picMk id="11" creationId="{144ADCA1-7134-4178-8C41-F81C53487B8C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49:27.850" v="3432" actId="20577"/>
        <pc:sldMkLst>
          <pc:docMk/>
          <pc:sldMk cId="4027832542" sldId="285"/>
        </pc:sldMkLst>
        <pc:spChg chg="mod">
          <ac:chgData name="Valerio Pellegrini" userId="7532073c76d86c59" providerId="LiveId" clId="{004B4301-F0D1-4B55-A19F-DDE581DB92E7}" dt="2020-11-09T15:49:27.850" v="3432" actId="20577"/>
          <ac:spMkLst>
            <pc:docMk/>
            <pc:sldMk cId="4027832542" sldId="285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31:21.441" v="3238" actId="14100"/>
          <ac:spMkLst>
            <pc:docMk/>
            <pc:sldMk cId="4027832542" sldId="285"/>
            <ac:spMk id="7" creationId="{10208CE8-25EE-4591-8ABC-72EEB103C27F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3" creationId="{000FF4B1-6519-45AB-ABA1-5BE8D57358C3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9" creationId="{936AAED4-2AEF-404C-9FB9-A101C3897D7A}"/>
          </ac:spMkLst>
        </pc:spChg>
        <pc:picChg chg="add mod">
          <ac:chgData name="Valerio Pellegrini" userId="7532073c76d86c59" providerId="LiveId" clId="{004B4301-F0D1-4B55-A19F-DDE581DB92E7}" dt="2020-11-09T15:28:09.969" v="3136" actId="1076"/>
          <ac:picMkLst>
            <pc:docMk/>
            <pc:sldMk cId="4027832542" sldId="285"/>
            <ac:picMk id="5" creationId="{36FF6B7F-2596-405D-B987-43927A01747B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12" creationId="{50C407E6-5C9D-46B3-AE5E-1C27A3B1830A}"/>
          </ac:picMkLst>
        </pc:picChg>
      </pc:sldChg>
      <pc:sldChg chg="addSp delSp modSp add mod ord delAnim modAnim">
        <pc:chgData name="Valerio Pellegrini" userId="7532073c76d86c59" providerId="LiveId" clId="{004B4301-F0D1-4B55-A19F-DDE581DB92E7}" dt="2020-11-09T21:30:04.087" v="6515" actId="20577"/>
        <pc:sldMkLst>
          <pc:docMk/>
          <pc:sldMk cId="4271902952" sldId="286"/>
        </pc:sldMkLst>
        <pc:spChg chg="mod">
          <ac:chgData name="Valerio Pellegrini" userId="7532073c76d86c59" providerId="LiveId" clId="{004B4301-F0D1-4B55-A19F-DDE581DB92E7}" dt="2020-11-09T21:30:04.087" v="6515" actId="20577"/>
          <ac:spMkLst>
            <pc:docMk/>
            <pc:sldMk cId="4271902952" sldId="286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42:22.659" v="3378" actId="1582"/>
          <ac:spMkLst>
            <pc:docMk/>
            <pc:sldMk cId="4271902952" sldId="286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18" creationId="{DB2A0751-64E5-4A03-B21F-E2ED7E37BDEA}"/>
          </ac:spMkLst>
        </pc:spChg>
        <pc:spChg chg="add mod">
          <ac:chgData name="Valerio Pellegrini" userId="7532073c76d86c59" providerId="LiveId" clId="{004B4301-F0D1-4B55-A19F-DDE581DB92E7}" dt="2020-11-09T15:42:42.439" v="3382" actId="1582"/>
          <ac:spMkLst>
            <pc:docMk/>
            <pc:sldMk cId="4271902952" sldId="286"/>
            <ac:spMk id="19" creationId="{71922C6E-A254-4B49-815E-665770E143CC}"/>
          </ac:spMkLst>
        </pc:spChg>
        <pc:spChg chg="add mod">
          <ac:chgData name="Valerio Pellegrini" userId="7532073c76d86c59" providerId="LiveId" clId="{004B4301-F0D1-4B55-A19F-DDE581DB92E7}" dt="2020-11-09T15:43:30.918" v="3388" actId="1076"/>
          <ac:spMkLst>
            <pc:docMk/>
            <pc:sldMk cId="4271902952" sldId="286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43:44.965" v="3392" actId="1582"/>
          <ac:spMkLst>
            <pc:docMk/>
            <pc:sldMk cId="4271902952" sldId="286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9" creationId="{936AAED4-2AEF-404C-9FB9-A101C3897D7A}"/>
          </ac:spMkLst>
        </pc:spChg>
        <pc:spChg chg="add mod">
          <ac:chgData name="Valerio Pellegrini" userId="7532073c76d86c59" providerId="LiveId" clId="{004B4301-F0D1-4B55-A19F-DDE581DB92E7}" dt="2020-11-09T15:44:00.966" v="3396" actId="1582"/>
          <ac:spMkLst>
            <pc:docMk/>
            <pc:sldMk cId="4271902952" sldId="286"/>
            <ac:spMk id="30" creationId="{BF8D2773-0711-4E95-A93A-14DBDF347A8A}"/>
          </ac:spMkLst>
        </pc:spChg>
        <pc:spChg chg="add mod">
          <ac:chgData name="Valerio Pellegrini" userId="7532073c76d86c59" providerId="LiveId" clId="{004B4301-F0D1-4B55-A19F-DDE581DB92E7}" dt="2020-11-09T15:44:17.355" v="3400" actId="1582"/>
          <ac:spMkLst>
            <pc:docMk/>
            <pc:sldMk cId="4271902952" sldId="286"/>
            <ac:spMk id="31" creationId="{482DDFC3-504A-4855-8C30-E8E617BB205B}"/>
          </ac:spMkLst>
        </pc:spChg>
        <pc:spChg chg="add mod">
          <ac:chgData name="Valerio Pellegrini" userId="7532073c76d86c59" providerId="LiveId" clId="{004B4301-F0D1-4B55-A19F-DDE581DB92E7}" dt="2020-11-09T15:44:30.654" v="3404" actId="1582"/>
          <ac:spMkLst>
            <pc:docMk/>
            <pc:sldMk cId="4271902952" sldId="286"/>
            <ac:spMk id="32" creationId="{7AF0174F-9983-4237-8B51-6B6D49145F61}"/>
          </ac:spMkLst>
        </pc:spChg>
        <pc:spChg chg="add mod">
          <ac:chgData name="Valerio Pellegrini" userId="7532073c76d86c59" providerId="LiveId" clId="{004B4301-F0D1-4B55-A19F-DDE581DB92E7}" dt="2020-11-09T15:44:46.330" v="3408" actId="1582"/>
          <ac:spMkLst>
            <pc:docMk/>
            <pc:sldMk cId="4271902952" sldId="286"/>
            <ac:spMk id="33" creationId="{800498C1-5260-4D66-8056-E1F122A64970}"/>
          </ac:spMkLst>
        </pc:spChg>
        <pc:picChg chg="add del mod">
          <ac:chgData name="Valerio Pellegrini" userId="7532073c76d86c59" providerId="LiveId" clId="{004B4301-F0D1-4B55-A19F-DDE581DB92E7}" dt="2020-11-09T15:40:04.588" v="3364" actId="478"/>
          <ac:picMkLst>
            <pc:docMk/>
            <pc:sldMk cId="4271902952" sldId="286"/>
            <ac:picMk id="5" creationId="{EC723868-F1F6-4D31-BB11-5DF3B67BAA13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8" creationId="{C267FCAE-FA0D-42AD-AA3B-61614BBC0A5C}"/>
          </ac:picMkLst>
        </pc:picChg>
        <pc:picChg chg="add del mod">
          <ac:chgData name="Valerio Pellegrini" userId="7532073c76d86c59" providerId="LiveId" clId="{004B4301-F0D1-4B55-A19F-DDE581DB92E7}" dt="2020-11-09T15:40:02.793" v="3363" actId="478"/>
          <ac:picMkLst>
            <pc:docMk/>
            <pc:sldMk cId="4271902952" sldId="286"/>
            <ac:picMk id="9" creationId="{CCD0D02A-F6DF-43C1-B0DC-19554EAA0A55}"/>
          </ac:picMkLst>
        </pc:picChg>
        <pc:picChg chg="add mod">
          <ac:chgData name="Valerio Pellegrini" userId="7532073c76d86c59" providerId="LiveId" clId="{004B4301-F0D1-4B55-A19F-DDE581DB92E7}" dt="2020-11-09T15:40:36.421" v="3369" actId="1076"/>
          <ac:picMkLst>
            <pc:docMk/>
            <pc:sldMk cId="4271902952" sldId="286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12" creationId="{50C407E6-5C9D-46B3-AE5E-1C27A3B1830A}"/>
          </ac:picMkLst>
        </pc:picChg>
        <pc:picChg chg="add mod">
          <ac:chgData name="Valerio Pellegrini" userId="7532073c76d86c59" providerId="LiveId" clId="{004B4301-F0D1-4B55-A19F-DDE581DB92E7}" dt="2020-11-09T15:40:38.215" v="3370" actId="1076"/>
          <ac:picMkLst>
            <pc:docMk/>
            <pc:sldMk cId="4271902952" sldId="286"/>
            <ac:picMk id="14" creationId="{4A738E7C-C911-456B-9394-551FB4CEE851}"/>
          </ac:picMkLst>
        </pc:picChg>
        <pc:picChg chg="add mod">
          <ac:chgData name="Valerio Pellegrini" userId="7532073c76d86c59" providerId="LiveId" clId="{004B4301-F0D1-4B55-A19F-DDE581DB92E7}" dt="2020-11-09T15:41:40.618" v="3374" actId="962"/>
          <ac:picMkLst>
            <pc:docMk/>
            <pc:sldMk cId="4271902952" sldId="286"/>
            <ac:picMk id="16" creationId="{1ABC4792-2C60-49BD-A9A6-BB87719F4107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31:35.105" v="6537" actId="14100"/>
        <pc:sldMkLst>
          <pc:docMk/>
          <pc:sldMk cId="2020078896" sldId="287"/>
        </pc:sldMkLst>
        <pc:spChg chg="mod">
          <ac:chgData name="Valerio Pellegrini" userId="7532073c76d86c59" providerId="LiveId" clId="{004B4301-F0D1-4B55-A19F-DDE581DB92E7}" dt="2020-11-09T21:31:26.574" v="6535" actId="20577"/>
          <ac:spMkLst>
            <pc:docMk/>
            <pc:sldMk cId="2020078896" sldId="287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7:34:50.556" v="3756" actId="1076"/>
          <ac:spMkLst>
            <pc:docMk/>
            <pc:sldMk cId="2020078896" sldId="287"/>
            <ac:spMk id="6" creationId="{C546D6AC-0343-4B86-8226-CFCCEFCD8A92}"/>
          </ac:spMkLst>
        </pc:spChg>
        <pc:spChg chg="add mod">
          <ac:chgData name="Valerio Pellegrini" userId="7532073c76d86c59" providerId="LiveId" clId="{004B4301-F0D1-4B55-A19F-DDE581DB92E7}" dt="2020-11-09T17:34:45.829" v="3755" actId="1076"/>
          <ac:spMkLst>
            <pc:docMk/>
            <pc:sldMk cId="2020078896" sldId="287"/>
            <ac:spMk id="7" creationId="{437636D0-4E51-45E0-BDCC-4E4CB877137D}"/>
          </ac:spMkLst>
        </pc:spChg>
        <pc:spChg chg="add mod">
          <ac:chgData name="Valerio Pellegrini" userId="7532073c76d86c59" providerId="LiveId" clId="{004B4301-F0D1-4B55-A19F-DDE581DB92E7}" dt="2020-11-09T21:31:35.105" v="6537" actId="14100"/>
          <ac:spMkLst>
            <pc:docMk/>
            <pc:sldMk cId="2020078896" sldId="287"/>
            <ac:spMk id="8" creationId="{89271DBF-66B6-4E4B-A114-3E5DD8CBBB0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3" creationId="{800498C1-5260-4D66-8056-E1F122A64970}"/>
          </ac:spMkLst>
        </pc:spChg>
        <pc:picChg chg="add mod">
          <ac:chgData name="Valerio Pellegrini" userId="7532073c76d86c59" providerId="LiveId" clId="{004B4301-F0D1-4B55-A19F-DDE581DB92E7}" dt="2020-11-09T17:34:39.293" v="3754" actId="14100"/>
          <ac:picMkLst>
            <pc:docMk/>
            <pc:sldMk cId="2020078896" sldId="287"/>
            <ac:picMk id="5" creationId="{461316D4-F013-4854-8C1B-D008601ACF0D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6" creationId="{1ABC4792-2C60-49BD-A9A6-BB87719F4107}"/>
          </ac:picMkLst>
        </pc:picChg>
      </pc:sldChg>
      <pc:sldChg chg="delSp modSp add mod ord delAnim modAnim">
        <pc:chgData name="Valerio Pellegrini" userId="7532073c76d86c59" providerId="LiveId" clId="{004B4301-F0D1-4B55-A19F-DDE581DB92E7}" dt="2020-11-09T21:35:06.027" v="6638" actId="20577"/>
        <pc:sldMkLst>
          <pc:docMk/>
          <pc:sldMk cId="642277731" sldId="288"/>
        </pc:sldMkLst>
        <pc:spChg chg="mod">
          <ac:chgData name="Valerio Pellegrini" userId="7532073c76d86c59" providerId="LiveId" clId="{004B4301-F0D1-4B55-A19F-DDE581DB92E7}" dt="2020-11-09T18:14:18.864" v="4078" actId="1076"/>
          <ac:spMkLst>
            <pc:docMk/>
            <pc:sldMk cId="642277731" sldId="28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35:06.027" v="6638" actId="20577"/>
          <ac:spMkLst>
            <pc:docMk/>
            <pc:sldMk cId="642277731" sldId="288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3" creationId="{800498C1-5260-4D66-8056-E1F122A64970}"/>
          </ac:spMkLst>
        </pc:sp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6" creationId="{1ABC4792-2C60-49BD-A9A6-BB87719F4107}"/>
          </ac:picMkLst>
        </pc:picChg>
      </pc:sldChg>
      <pc:sldChg chg="addSp modSp add mod">
        <pc:chgData name="Valerio Pellegrini" userId="7532073c76d86c59" providerId="LiveId" clId="{004B4301-F0D1-4B55-A19F-DDE581DB92E7}" dt="2020-11-09T21:45:48.760" v="6662" actId="20577"/>
        <pc:sldMkLst>
          <pc:docMk/>
          <pc:sldMk cId="4096550540" sldId="289"/>
        </pc:sldMkLst>
        <pc:spChg chg="mod">
          <ac:chgData name="Valerio Pellegrini" userId="7532073c76d86c59" providerId="LiveId" clId="{004B4301-F0D1-4B55-A19F-DDE581DB92E7}" dt="2020-11-09T21:45:48.760" v="6662" actId="20577"/>
          <ac:spMkLst>
            <pc:docMk/>
            <pc:sldMk cId="4096550540" sldId="289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8:17:26.264" v="4160" actId="1076"/>
          <ac:spMkLst>
            <pc:docMk/>
            <pc:sldMk cId="4096550540" sldId="289"/>
            <ac:spMk id="5" creationId="{47293E48-CE09-4FA2-9990-94F80BDDBB1C}"/>
          </ac:spMkLst>
        </pc:spChg>
      </pc:sldChg>
      <pc:sldChg chg="addSp delSp modSp add mod modAnim">
        <pc:chgData name="Valerio Pellegrini" userId="7532073c76d86c59" providerId="LiveId" clId="{004B4301-F0D1-4B55-A19F-DDE581DB92E7}" dt="2020-11-09T18:43:57.874" v="4416" actId="20577"/>
        <pc:sldMkLst>
          <pc:docMk/>
          <pc:sldMk cId="3272944094" sldId="290"/>
        </pc:sldMkLst>
        <pc:spChg chg="mod">
          <ac:chgData name="Valerio Pellegrini" userId="7532073c76d86c59" providerId="LiveId" clId="{004B4301-F0D1-4B55-A19F-DDE581DB92E7}" dt="2020-11-09T18:34:21.858" v="4220"/>
          <ac:spMkLst>
            <pc:docMk/>
            <pc:sldMk cId="3272944094" sldId="290"/>
            <ac:spMk id="2" creationId="{5E7A8F4A-4776-4DB9-AD74-DEB5560EB7C4}"/>
          </ac:spMkLst>
        </pc:spChg>
        <pc:spChg chg="del">
          <ac:chgData name="Valerio Pellegrini" userId="7532073c76d86c59" providerId="LiveId" clId="{004B4301-F0D1-4B55-A19F-DDE581DB92E7}" dt="2020-11-09T18:21:04.612" v="4169" actId="478"/>
          <ac:spMkLst>
            <pc:docMk/>
            <pc:sldMk cId="3272944094" sldId="290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8:37:31.511" v="4362" actId="113"/>
          <ac:spMkLst>
            <pc:docMk/>
            <pc:sldMk cId="3272944094" sldId="290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18:32:07.062" v="4196" actId="1037"/>
          <ac:spMkLst>
            <pc:docMk/>
            <pc:sldMk cId="3272944094" sldId="290"/>
            <ac:spMk id="13" creationId="{455BBCCD-A982-45C8-86E4-88100227E697}"/>
          </ac:spMkLst>
        </pc:spChg>
        <pc:spChg chg="add mod">
          <ac:chgData name="Valerio Pellegrini" userId="7532073c76d86c59" providerId="LiveId" clId="{004B4301-F0D1-4B55-A19F-DDE581DB92E7}" dt="2020-11-09T18:32:46.318" v="4203" actId="14100"/>
          <ac:spMkLst>
            <pc:docMk/>
            <pc:sldMk cId="3272944094" sldId="290"/>
            <ac:spMk id="14" creationId="{D171B23F-24E5-4D67-9494-8A14AB52349D}"/>
          </ac:spMkLst>
        </pc:spChg>
        <pc:spChg chg="add mod">
          <ac:chgData name="Valerio Pellegrini" userId="7532073c76d86c59" providerId="LiveId" clId="{004B4301-F0D1-4B55-A19F-DDE581DB92E7}" dt="2020-11-09T18:33:01.249" v="4207" actId="14100"/>
          <ac:spMkLst>
            <pc:docMk/>
            <pc:sldMk cId="3272944094" sldId="290"/>
            <ac:spMk id="15" creationId="{64AB3D02-5795-44C0-B97F-CF5E2C8F9EBC}"/>
          </ac:spMkLst>
        </pc:spChg>
        <pc:spChg chg="add mod">
          <ac:chgData name="Valerio Pellegrini" userId="7532073c76d86c59" providerId="LiveId" clId="{004B4301-F0D1-4B55-A19F-DDE581DB92E7}" dt="2020-11-09T18:33:20.225" v="4211" actId="1582"/>
          <ac:spMkLst>
            <pc:docMk/>
            <pc:sldMk cId="3272944094" sldId="290"/>
            <ac:spMk id="16" creationId="{32F69D59-9554-4F89-9457-01CE97D61531}"/>
          </ac:spMkLst>
        </pc:spChg>
        <pc:spChg chg="add mod">
          <ac:chgData name="Valerio Pellegrini" userId="7532073c76d86c59" providerId="LiveId" clId="{004B4301-F0D1-4B55-A19F-DDE581DB92E7}" dt="2020-11-09T18:33:35.014" v="4215" actId="1582"/>
          <ac:spMkLst>
            <pc:docMk/>
            <pc:sldMk cId="3272944094" sldId="290"/>
            <ac:spMk id="17" creationId="{E7137C2C-AE3D-4F90-8082-F2A139944267}"/>
          </ac:spMkLst>
        </pc:spChg>
        <pc:spChg chg="add mod">
          <ac:chgData name="Valerio Pellegrini" userId="7532073c76d86c59" providerId="LiveId" clId="{004B4301-F0D1-4B55-A19F-DDE581DB92E7}" dt="2020-11-09T18:38:10.142" v="4364" actId="14100"/>
          <ac:spMkLst>
            <pc:docMk/>
            <pc:sldMk cId="3272944094" sldId="290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8:38:18.578" v="4366" actId="1076"/>
          <ac:spMkLst>
            <pc:docMk/>
            <pc:sldMk cId="3272944094" sldId="290"/>
            <ac:spMk id="20" creationId="{8961FEF2-95CF-40D3-BBC7-D9F1DAABA4D7}"/>
          </ac:spMkLst>
        </pc:spChg>
        <pc:spChg chg="add mod">
          <ac:chgData name="Valerio Pellegrini" userId="7532073c76d86c59" providerId="LiveId" clId="{004B4301-F0D1-4B55-A19F-DDE581DB92E7}" dt="2020-11-09T18:39:21.822" v="4381" actId="1076"/>
          <ac:spMkLst>
            <pc:docMk/>
            <pc:sldMk cId="3272944094" sldId="290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8:43:57.874" v="4416" actId="20577"/>
          <ac:spMkLst>
            <pc:docMk/>
            <pc:sldMk cId="3272944094" sldId="290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8:40:33.876" v="4395" actId="1037"/>
          <ac:spMkLst>
            <pc:docMk/>
            <pc:sldMk cId="3272944094" sldId="290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8:40:45.593" v="4398" actId="208"/>
          <ac:spMkLst>
            <pc:docMk/>
            <pc:sldMk cId="3272944094" sldId="290"/>
            <ac:spMk id="31" creationId="{9A12E39B-B141-477D-B524-77ADD947F77A}"/>
          </ac:spMkLst>
        </pc:spChg>
        <pc:spChg chg="add mod">
          <ac:chgData name="Valerio Pellegrini" userId="7532073c76d86c59" providerId="LiveId" clId="{004B4301-F0D1-4B55-A19F-DDE581DB92E7}" dt="2020-11-09T18:41:26.688" v="4402" actId="207"/>
          <ac:spMkLst>
            <pc:docMk/>
            <pc:sldMk cId="3272944094" sldId="290"/>
            <ac:spMk id="32" creationId="{1509B98A-8EBE-4A1C-8798-36D6446003B2}"/>
          </ac:spMkLst>
        </pc:spChg>
        <pc:picChg chg="add mod">
          <ac:chgData name="Valerio Pellegrini" userId="7532073c76d86c59" providerId="LiveId" clId="{004B4301-F0D1-4B55-A19F-DDE581DB92E7}" dt="2020-11-09T18:32:23.341" v="4197" actId="1076"/>
          <ac:picMkLst>
            <pc:docMk/>
            <pc:sldMk cId="3272944094" sldId="290"/>
            <ac:picMk id="6" creationId="{14638920-01BC-472C-8C17-477348AA70A0}"/>
          </ac:picMkLst>
        </pc:picChg>
        <pc:picChg chg="add mod">
          <ac:chgData name="Valerio Pellegrini" userId="7532073c76d86c59" providerId="LiveId" clId="{004B4301-F0D1-4B55-A19F-DDE581DB92E7}" dt="2020-11-09T18:32:28.029" v="4198" actId="1076"/>
          <ac:picMkLst>
            <pc:docMk/>
            <pc:sldMk cId="3272944094" sldId="290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8:27:57.057" v="4185" actId="14100"/>
          <ac:picMkLst>
            <pc:docMk/>
            <pc:sldMk cId="3272944094" sldId="290"/>
            <ac:picMk id="10" creationId="{BD87D6B6-8680-4B16-9AA8-26BE6C0C9813}"/>
          </ac:picMkLst>
        </pc:picChg>
        <pc:picChg chg="add mod">
          <ac:chgData name="Valerio Pellegrini" userId="7532073c76d86c59" providerId="LiveId" clId="{004B4301-F0D1-4B55-A19F-DDE581DB92E7}" dt="2020-11-09T18:41:07.993" v="4399" actId="1076"/>
          <ac:picMkLst>
            <pc:docMk/>
            <pc:sldMk cId="3272944094" sldId="290"/>
            <ac:picMk id="12" creationId="{E00309FD-A6D2-4B16-B240-BD3D4C474AAE}"/>
          </ac:picMkLst>
        </pc:picChg>
        <pc:cxnChg chg="add mod">
          <ac:chgData name="Valerio Pellegrini" userId="7532073c76d86c59" providerId="LiveId" clId="{004B4301-F0D1-4B55-A19F-DDE581DB92E7}" dt="2020-11-09T18:39:39.391" v="4384" actId="1582"/>
          <ac:cxnSpMkLst>
            <pc:docMk/>
            <pc:sldMk cId="3272944094" sldId="290"/>
            <ac:cxnSpMk id="25" creationId="{6132BE15-2CB9-4863-B9DD-459B324EEA68}"/>
          </ac:cxnSpMkLst>
        </pc:cxnChg>
        <pc:cxnChg chg="add mod">
          <ac:chgData name="Valerio Pellegrini" userId="7532073c76d86c59" providerId="LiveId" clId="{004B4301-F0D1-4B55-A19F-DDE581DB92E7}" dt="2020-11-09T18:39:51.562" v="4387" actId="14100"/>
          <ac:cxnSpMkLst>
            <pc:docMk/>
            <pc:sldMk cId="3272944094" sldId="290"/>
            <ac:cxnSpMk id="26" creationId="{3EB7080D-5300-4A24-80FA-ACAB449CC61D}"/>
          </ac:cxnSpMkLst>
        </pc:cxnChg>
      </pc:sldChg>
      <pc:sldChg chg="addSp delSp modSp add mod delAnim modAnim">
        <pc:chgData name="Valerio Pellegrini" userId="7532073c76d86c59" providerId="LiveId" clId="{004B4301-F0D1-4B55-A19F-DDE581DB92E7}" dt="2020-11-09T21:47:06.158" v="6665"/>
        <pc:sldMkLst>
          <pc:docMk/>
          <pc:sldMk cId="2461125110" sldId="291"/>
        </pc:sldMkLst>
        <pc:spChg chg="add mod">
          <ac:chgData name="Valerio Pellegrini" userId="7532073c76d86c59" providerId="LiveId" clId="{004B4301-F0D1-4B55-A19F-DDE581DB92E7}" dt="2020-11-09T19:00:54.960" v="4651" actId="1076"/>
          <ac:spMkLst>
            <pc:docMk/>
            <pc:sldMk cId="2461125110" sldId="291"/>
            <ac:spMk id="7" creationId="{1CB4F888-810D-4B00-9CC4-D159D3DBF7EF}"/>
          </ac:spMkLst>
        </pc:spChg>
        <pc:spChg chg="add del mod">
          <ac:chgData name="Valerio Pellegrini" userId="7532073c76d86c59" providerId="LiveId" clId="{004B4301-F0D1-4B55-A19F-DDE581DB92E7}" dt="2020-11-09T18:53:42.608" v="4443" actId="478"/>
          <ac:spMkLst>
            <pc:docMk/>
            <pc:sldMk cId="2461125110" sldId="291"/>
            <ac:spMk id="9" creationId="{026576E1-1487-4362-A082-6A76027B27EE}"/>
          </ac:spMkLst>
        </pc:spChg>
        <pc:spChg chg="add mod">
          <ac:chgData name="Valerio Pellegrini" userId="7532073c76d86c59" providerId="LiveId" clId="{004B4301-F0D1-4B55-A19F-DDE581DB92E7}" dt="2020-11-09T19:01:02.355" v="4652" actId="1076"/>
          <ac:spMkLst>
            <pc:docMk/>
            <pc:sldMk cId="2461125110" sldId="291"/>
            <ac:spMk id="11" creationId="{874F8396-5E3D-4805-916C-BD2D971FC7F5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9:01:33.429" v="4663" actId="1035"/>
          <ac:spMkLst>
            <pc:docMk/>
            <pc:sldMk cId="2461125110" sldId="291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9:01:18.247" v="4658" actId="1037"/>
          <ac:spMkLst>
            <pc:docMk/>
            <pc:sldMk cId="2461125110" sldId="291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9:01:26.190" v="4661" actId="1038"/>
          <ac:spMkLst>
            <pc:docMk/>
            <pc:sldMk cId="2461125110" sldId="291"/>
            <ac:spMk id="24" creationId="{21191EAF-7155-4D86-A1D8-D24900ACB995}"/>
          </ac:spMkLst>
        </pc:spChg>
        <pc:spChg chg="add mod">
          <ac:chgData name="Valerio Pellegrini" userId="7532073c76d86c59" providerId="LiveId" clId="{004B4301-F0D1-4B55-A19F-DDE581DB92E7}" dt="2020-11-09T19:00:41.872" v="4649" actId="1076"/>
          <ac:spMkLst>
            <pc:docMk/>
            <pc:sldMk cId="2461125110" sldId="291"/>
            <ac:spMk id="28" creationId="{67A661CE-9E5D-4D37-A2E5-84488D2C53B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01:06.776" v="4653" actId="1076"/>
          <ac:spMkLst>
            <pc:docMk/>
            <pc:sldMk cId="2461125110" sldId="291"/>
            <ac:spMk id="30" creationId="{A0F8B115-10AD-444A-989B-D234A93D298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20:01:59.682" v="5276" actId="20577"/>
          <ac:spMkLst>
            <pc:docMk/>
            <pc:sldMk cId="2461125110" sldId="291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19:04:26.293" v="4710" actId="1076"/>
          <ac:spMkLst>
            <pc:docMk/>
            <pc:sldMk cId="2461125110" sldId="291"/>
            <ac:spMk id="37" creationId="{05759AEF-DEE7-4096-A141-7E2C87E2023F}"/>
          </ac:spMkLst>
        </pc:spChg>
        <pc:spChg chg="add mod">
          <ac:chgData name="Valerio Pellegrini" userId="7532073c76d86c59" providerId="LiveId" clId="{004B4301-F0D1-4B55-A19F-DDE581DB92E7}" dt="2020-11-09T19:07:25.284" v="4892" actId="1076"/>
          <ac:spMkLst>
            <pc:docMk/>
            <pc:sldMk cId="2461125110" sldId="291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19:05:34.888" v="4720" actId="1076"/>
          <ac:spMkLst>
            <pc:docMk/>
            <pc:sldMk cId="2461125110" sldId="291"/>
            <ac:spMk id="62" creationId="{554CD149-0D70-437B-8A05-DD32896892B2}"/>
          </ac:spMkLst>
        </pc:spChg>
        <pc:spChg chg="add mod">
          <ac:chgData name="Valerio Pellegrini" userId="7532073c76d86c59" providerId="LiveId" clId="{004B4301-F0D1-4B55-A19F-DDE581DB92E7}" dt="2020-11-09T19:07:04.563" v="4891" actId="20577"/>
          <ac:spMkLst>
            <pc:docMk/>
            <pc:sldMk cId="2461125110" sldId="291"/>
            <ac:spMk id="64" creationId="{AD77C8AA-83F2-4922-906E-8D3AA2AA6BD6}"/>
          </ac:spMkLst>
        </pc:spChg>
        <pc:picChg chg="add mod">
          <ac:chgData name="Valerio Pellegrini" userId="7532073c76d86c59" providerId="LiveId" clId="{004B4301-F0D1-4B55-A19F-DDE581DB92E7}" dt="2020-11-09T19:00:49.095" v="4650" actId="1076"/>
          <ac:picMkLst>
            <pc:docMk/>
            <pc:sldMk cId="2461125110" sldId="291"/>
            <ac:picMk id="4" creationId="{2E6829B2-0D66-4A32-A34E-1E991AEE47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8:49:18.194" v="4419" actId="478"/>
          <ac:picMkLst>
            <pc:docMk/>
            <pc:sldMk cId="2461125110" sldId="291"/>
            <ac:picMk id="8" creationId="{7EF72FD3-FC7E-4211-AFC2-81F2F69C5D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2" creationId="{E00309FD-A6D2-4B16-B240-BD3D4C474AAE}"/>
          </ac:picMkLst>
        </pc:pic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6" creationId="{3EB7080D-5300-4A24-80FA-ACAB449CC61D}"/>
          </ac:cxnSpMkLst>
        </pc:cxnChg>
        <pc:cxnChg chg="add mod">
          <ac:chgData name="Valerio Pellegrini" userId="7532073c76d86c59" providerId="LiveId" clId="{004B4301-F0D1-4B55-A19F-DDE581DB92E7}" dt="2020-11-09T19:02:24.468" v="4688" actId="1582"/>
          <ac:cxnSpMkLst>
            <pc:docMk/>
            <pc:sldMk cId="2461125110" sldId="291"/>
            <ac:cxnSpMk id="41" creationId="{6742471C-E05D-434A-9B20-CB6DAA545337}"/>
          </ac:cxnSpMkLst>
        </pc:cxnChg>
        <pc:cxnChg chg="add mod">
          <ac:chgData name="Valerio Pellegrini" userId="7532073c76d86c59" providerId="LiveId" clId="{004B4301-F0D1-4B55-A19F-DDE581DB92E7}" dt="2020-11-09T19:02:32.840" v="4691" actId="14100"/>
          <ac:cxnSpMkLst>
            <pc:docMk/>
            <pc:sldMk cId="2461125110" sldId="291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19:04:32.780" v="4711" actId="1076"/>
          <ac:cxnSpMkLst>
            <pc:docMk/>
            <pc:sldMk cId="2461125110" sldId="291"/>
            <ac:cxnSpMk id="45" creationId="{D7D600A6-21AA-4D76-AD63-60C6D011BD7F}"/>
          </ac:cxnSpMkLst>
        </pc:cxnChg>
        <pc:cxnChg chg="add mod">
          <ac:chgData name="Valerio Pellegrini" userId="7532073c76d86c59" providerId="LiveId" clId="{004B4301-F0D1-4B55-A19F-DDE581DB92E7}" dt="2020-11-09T19:04:26.293" v="4710" actId="1076"/>
          <ac:cxnSpMkLst>
            <pc:docMk/>
            <pc:sldMk cId="2461125110" sldId="291"/>
            <ac:cxnSpMk id="50" creationId="{DD9403F4-ADDB-47E8-912B-5432F930DC72}"/>
          </ac:cxnSpMkLst>
        </pc:cxnChg>
        <pc:cxnChg chg="add mod">
          <ac:chgData name="Valerio Pellegrini" userId="7532073c76d86c59" providerId="LiveId" clId="{004B4301-F0D1-4B55-A19F-DDE581DB92E7}" dt="2020-11-09T19:07:25.284" v="4892" actId="1076"/>
          <ac:cxnSpMkLst>
            <pc:docMk/>
            <pc:sldMk cId="2461125110" sldId="291"/>
            <ac:cxnSpMk id="53" creationId="{1F3140BA-2E2E-4B46-8214-3D4DB91B3ADF}"/>
          </ac:cxnSpMkLst>
        </pc:cxnChg>
      </pc:sldChg>
      <pc:sldChg chg="modSp add mod ord">
        <pc:chgData name="Valerio Pellegrini" userId="7532073c76d86c59" providerId="LiveId" clId="{004B4301-F0D1-4B55-A19F-DDE581DB92E7}" dt="2020-11-09T19:14:02.864" v="4997" actId="113"/>
        <pc:sldMkLst>
          <pc:docMk/>
          <pc:sldMk cId="1853695146" sldId="292"/>
        </pc:sldMkLst>
        <pc:spChg chg="mod">
          <ac:chgData name="Valerio Pellegrini" userId="7532073c76d86c59" providerId="LiveId" clId="{004B4301-F0D1-4B55-A19F-DDE581DB92E7}" dt="2020-11-09T19:14:02.864" v="4997" actId="113"/>
          <ac:spMkLst>
            <pc:docMk/>
            <pc:sldMk cId="1853695146" sldId="292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9:12:21.293" v="4918" actId="1076"/>
          <ac:spMkLst>
            <pc:docMk/>
            <pc:sldMk cId="1853695146" sldId="292"/>
            <ac:spMk id="5" creationId="{47293E48-CE09-4FA2-9990-94F80BDDBB1C}"/>
          </ac:spMkLst>
        </pc:spChg>
      </pc:sldChg>
      <pc:sldChg chg="addSp delSp modSp add mod ord delAnim modAnim">
        <pc:chgData name="Valerio Pellegrini" userId="7532073c76d86c59" providerId="LiveId" clId="{004B4301-F0D1-4B55-A19F-DDE581DB92E7}" dt="2020-11-09T19:48:40.567" v="5176" actId="20577"/>
        <pc:sldMkLst>
          <pc:docMk/>
          <pc:sldMk cId="1330391302" sldId="293"/>
        </pc:sldMkLst>
        <pc:spChg chg="mod">
          <ac:chgData name="Valerio Pellegrini" userId="7532073c76d86c59" providerId="LiveId" clId="{004B4301-F0D1-4B55-A19F-DDE581DB92E7}" dt="2020-11-09T19:48:07.266" v="5157" actId="6549"/>
          <ac:spMkLst>
            <pc:docMk/>
            <pc:sldMk cId="1330391302" sldId="293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9:48:40.567" v="5176" actId="20577"/>
          <ac:spMkLst>
            <pc:docMk/>
            <pc:sldMk cId="1330391302" sldId="293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9:22:54.163" v="5007" actId="478"/>
          <ac:spMkLst>
            <pc:docMk/>
            <pc:sldMk cId="1330391302" sldId="293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9:23:05.813" v="5009" actId="478"/>
          <ac:spMkLst>
            <pc:docMk/>
            <pc:sldMk cId="1330391302" sldId="293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9:22:59.635" v="5008" actId="478"/>
          <ac:spMkLst>
            <pc:docMk/>
            <pc:sldMk cId="1330391302" sldId="293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18" creationId="{8158289A-C2D6-495A-ABA1-0991DDC542D4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9:22:50.272" v="5006" actId="478"/>
          <ac:spMkLst>
            <pc:docMk/>
            <pc:sldMk cId="1330391302" sldId="293"/>
            <ac:spMk id="21" creationId="{799DA754-11DF-4816-B6F0-FE7DF795C650}"/>
          </ac:spMkLst>
        </pc:spChg>
        <pc:spChg chg="del">
          <ac:chgData name="Valerio Pellegrini" userId="7532073c76d86c59" providerId="LiveId" clId="{004B4301-F0D1-4B55-A19F-DDE581DB92E7}" dt="2020-11-09T19:22:48.109" v="5005" actId="478"/>
          <ac:spMkLst>
            <pc:docMk/>
            <pc:sldMk cId="1330391302" sldId="293"/>
            <ac:spMk id="23" creationId="{5F69AEF4-50E8-467D-8F1C-361DB9AE0625}"/>
          </ac:spMkLst>
        </pc:spChg>
        <pc:spChg chg="del">
          <ac:chgData name="Valerio Pellegrini" userId="7532073c76d86c59" providerId="LiveId" clId="{004B4301-F0D1-4B55-A19F-DDE581DB92E7}" dt="2020-11-09T19:23:24.643" v="5013" actId="478"/>
          <ac:spMkLst>
            <pc:docMk/>
            <pc:sldMk cId="1330391302" sldId="293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28:46.442" v="5053" actId="1076"/>
          <ac:spMkLst>
            <pc:docMk/>
            <pc:sldMk cId="1330391302" sldId="293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19:23:11.615" v="5010" actId="478"/>
          <ac:spMkLst>
            <pc:docMk/>
            <pc:sldMk cId="1330391302" sldId="293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9:22:35.407" v="5004" actId="478"/>
          <ac:spMkLst>
            <pc:docMk/>
            <pc:sldMk cId="1330391302" sldId="293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19:29:02.457" v="5058" actId="14100"/>
          <ac:spMkLst>
            <pc:docMk/>
            <pc:sldMk cId="1330391302" sldId="293"/>
            <ac:spMk id="34" creationId="{92EEC569-E016-44DE-8795-BA50A332DB7F}"/>
          </ac:spMkLst>
        </pc:spChg>
        <pc:spChg chg="add mod">
          <ac:chgData name="Valerio Pellegrini" userId="7532073c76d86c59" providerId="LiveId" clId="{004B4301-F0D1-4B55-A19F-DDE581DB92E7}" dt="2020-11-09T19:29:17.450" v="5061" actId="14100"/>
          <ac:spMkLst>
            <pc:docMk/>
            <pc:sldMk cId="1330391302" sldId="293"/>
            <ac:spMk id="36" creationId="{D64962C5-150F-4C19-8AE6-758D5C3DCEAA}"/>
          </ac:spMkLst>
        </pc:spChg>
        <pc:spChg chg="add mod">
          <ac:chgData name="Valerio Pellegrini" userId="7532073c76d86c59" providerId="LiveId" clId="{004B4301-F0D1-4B55-A19F-DDE581DB92E7}" dt="2020-11-09T19:29:35.945" v="5065" actId="1076"/>
          <ac:spMkLst>
            <pc:docMk/>
            <pc:sldMk cId="1330391302" sldId="293"/>
            <ac:spMk id="37" creationId="{8CAF5E13-FC8E-4185-A13A-8E389BD2AC3A}"/>
          </ac:spMkLst>
        </pc:spChg>
        <pc:spChg chg="add mod">
          <ac:chgData name="Valerio Pellegrini" userId="7532073c76d86c59" providerId="LiveId" clId="{004B4301-F0D1-4B55-A19F-DDE581DB92E7}" dt="2020-11-09T19:29:44.135" v="5067" actId="1076"/>
          <ac:spMkLst>
            <pc:docMk/>
            <pc:sldMk cId="1330391302" sldId="293"/>
            <ac:spMk id="39" creationId="{1837A2E1-5082-48A4-A5D1-FDBA415D6BAE}"/>
          </ac:spMkLst>
        </pc:spChg>
        <pc:spChg chg="add mod">
          <ac:chgData name="Valerio Pellegrini" userId="7532073c76d86c59" providerId="LiveId" clId="{004B4301-F0D1-4B55-A19F-DDE581DB92E7}" dt="2020-11-09T19:34:46.272" v="5114" actId="1076"/>
          <ac:spMkLst>
            <pc:docMk/>
            <pc:sldMk cId="1330391302" sldId="293"/>
            <ac:spMk id="40" creationId="{712C6B07-9CB1-4587-B690-3ABB136239E3}"/>
          </ac:spMkLst>
        </pc:spChg>
        <pc:spChg chg="add mod">
          <ac:chgData name="Valerio Pellegrini" userId="7532073c76d86c59" providerId="LiveId" clId="{004B4301-F0D1-4B55-A19F-DDE581DB92E7}" dt="2020-11-09T19:30:26.554" v="5075" actId="1076"/>
          <ac:spMkLst>
            <pc:docMk/>
            <pc:sldMk cId="1330391302" sldId="293"/>
            <ac:spMk id="41" creationId="{B430C1B4-A1F1-4DAB-9836-E9323059888F}"/>
          </ac:spMkLst>
        </pc:spChg>
        <pc:spChg chg="add mod">
          <ac:chgData name="Valerio Pellegrini" userId="7532073c76d86c59" providerId="LiveId" clId="{004B4301-F0D1-4B55-A19F-DDE581DB92E7}" dt="2020-11-09T19:30:32.714" v="5077" actId="1076"/>
          <ac:spMkLst>
            <pc:docMk/>
            <pc:sldMk cId="1330391302" sldId="293"/>
            <ac:spMk id="43" creationId="{F797B34F-393F-4B32-8A27-0F71D22D4F2E}"/>
          </ac:spMkLst>
        </pc:spChg>
        <pc:spChg chg="add mod">
          <ac:chgData name="Valerio Pellegrini" userId="7532073c76d86c59" providerId="LiveId" clId="{004B4301-F0D1-4B55-A19F-DDE581DB92E7}" dt="2020-11-09T19:31:11.115" v="5084" actId="207"/>
          <ac:spMkLst>
            <pc:docMk/>
            <pc:sldMk cId="1330391302" sldId="293"/>
            <ac:spMk id="44" creationId="{A134F9E1-927E-4624-A392-BB6352BCD0A5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5" creationId="{BBE61080-B064-4446-BE19-C6144C5822FB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6" creationId="{CD60524A-F5E1-432B-9915-EE6AC1C345AB}"/>
          </ac:spMkLst>
        </pc:spChg>
        <pc:spChg chg="add del mod">
          <ac:chgData name="Valerio Pellegrini" userId="7532073c76d86c59" providerId="LiveId" clId="{004B4301-F0D1-4B55-A19F-DDE581DB92E7}" dt="2020-11-09T19:32:25.146" v="5097" actId="22"/>
          <ac:spMkLst>
            <pc:docMk/>
            <pc:sldMk cId="1330391302" sldId="293"/>
            <ac:spMk id="48" creationId="{EB475131-B14B-47B8-8733-C9EDECA1E6A4}"/>
          </ac:spMkLst>
        </pc:spChg>
        <pc:spChg chg="add mod">
          <ac:chgData name="Valerio Pellegrini" userId="7532073c76d86c59" providerId="LiveId" clId="{004B4301-F0D1-4B55-A19F-DDE581DB92E7}" dt="2020-11-09T19:32:43.644" v="5101" actId="207"/>
          <ac:spMkLst>
            <pc:docMk/>
            <pc:sldMk cId="1330391302" sldId="293"/>
            <ac:spMk id="49" creationId="{31910909-9F62-4576-91AC-C3D252EB4D25}"/>
          </ac:spMkLst>
        </pc:spChg>
        <pc:spChg chg="add mod">
          <ac:chgData name="Valerio Pellegrini" userId="7532073c76d86c59" providerId="LiveId" clId="{004B4301-F0D1-4B55-A19F-DDE581DB92E7}" dt="2020-11-09T19:33:13.868" v="5109" actId="208"/>
          <ac:spMkLst>
            <pc:docMk/>
            <pc:sldMk cId="1330391302" sldId="293"/>
            <ac:spMk id="51" creationId="{E03F92E8-C86A-42CD-8D5D-6D8FCA25B037}"/>
          </ac:spMkLst>
        </pc:spChg>
        <pc:spChg chg="add mod">
          <ac:chgData name="Valerio Pellegrini" userId="7532073c76d86c59" providerId="LiveId" clId="{004B4301-F0D1-4B55-A19F-DDE581DB92E7}" dt="2020-11-09T19:33:09.351" v="5108" actId="1582"/>
          <ac:spMkLst>
            <pc:docMk/>
            <pc:sldMk cId="1330391302" sldId="293"/>
            <ac:spMk id="52" creationId="{A6462A6A-45F7-470F-A99B-D47342AB7880}"/>
          </ac:spMkLst>
        </pc:spChg>
        <pc:spChg chg="add mod">
          <ac:chgData name="Valerio Pellegrini" userId="7532073c76d86c59" providerId="LiveId" clId="{004B4301-F0D1-4B55-A19F-DDE581DB92E7}" dt="2020-11-09T19:34:57.502" v="5115" actId="1076"/>
          <ac:spMkLst>
            <pc:docMk/>
            <pc:sldMk cId="1330391302" sldId="293"/>
            <ac:spMk id="54" creationId="{D184F29B-FA00-4CFC-9A4F-9E17E00DCEFF}"/>
          </ac:spMkLst>
        </pc:spChg>
        <pc:spChg chg="add mod">
          <ac:chgData name="Valerio Pellegrini" userId="7532073c76d86c59" providerId="LiveId" clId="{004B4301-F0D1-4B55-A19F-DDE581DB92E7}" dt="2020-11-09T19:43:36.716" v="5137" actId="1076"/>
          <ac:spMkLst>
            <pc:docMk/>
            <pc:sldMk cId="1330391302" sldId="293"/>
            <ac:spMk id="57" creationId="{CA40B458-4EB4-468D-AB7D-F76E0DFCBFE0}"/>
          </ac:spMkLst>
        </pc:spChg>
        <pc:spChg chg="add mod">
          <ac:chgData name="Valerio Pellegrini" userId="7532073c76d86c59" providerId="LiveId" clId="{004B4301-F0D1-4B55-A19F-DDE581DB92E7}" dt="2020-11-09T19:43:45.591" v="5139" actId="1076"/>
          <ac:spMkLst>
            <pc:docMk/>
            <pc:sldMk cId="1330391302" sldId="293"/>
            <ac:spMk id="58" creationId="{0C6B3494-8826-437B-8B7E-A35A03B6EFC0}"/>
          </ac:spMkLst>
        </pc:spChg>
        <pc:picChg chg="add mod">
          <ac:chgData name="Valerio Pellegrini" userId="7532073c76d86c59" providerId="LiveId" clId="{004B4301-F0D1-4B55-A19F-DDE581DB92E7}" dt="2020-11-09T19:28:52.983" v="5056" actId="1076"/>
          <ac:picMkLst>
            <pc:docMk/>
            <pc:sldMk cId="1330391302" sldId="293"/>
            <ac:picMk id="4" creationId="{D8940753-D169-4F0B-9101-15F00EA9924A}"/>
          </ac:picMkLst>
        </pc:picChg>
        <pc:picChg chg="del mod">
          <ac:chgData name="Valerio Pellegrini" userId="7532073c76d86c59" providerId="LiveId" clId="{004B4301-F0D1-4B55-A19F-DDE581DB92E7}" dt="2020-11-09T19:24:27.266" v="5025" actId="478"/>
          <ac:picMkLst>
            <pc:docMk/>
            <pc:sldMk cId="1330391302" sldId="293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9:23:16.451" v="5011" actId="478"/>
          <ac:picMkLst>
            <pc:docMk/>
            <pc:sldMk cId="1330391302" sldId="293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9:26:56.840" v="5044" actId="1076"/>
          <ac:picMkLst>
            <pc:docMk/>
            <pc:sldMk cId="1330391302" sldId="293"/>
            <ac:picMk id="9" creationId="{6C0B4A02-1A64-445D-AC95-6DEDA148EB0E}"/>
          </ac:picMkLst>
        </pc:picChg>
        <pc:picChg chg="del">
          <ac:chgData name="Valerio Pellegrini" userId="7532073c76d86c59" providerId="LiveId" clId="{004B4301-F0D1-4B55-A19F-DDE581DB92E7}" dt="2020-11-09T19:23:27.436" v="5014" actId="478"/>
          <ac:picMkLst>
            <pc:docMk/>
            <pc:sldMk cId="1330391302" sldId="293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9:23:21.853" v="5012" actId="478"/>
          <ac:picMkLst>
            <pc:docMk/>
            <pc:sldMk cId="1330391302" sldId="293"/>
            <ac:picMk id="12" creationId="{E00309FD-A6D2-4B16-B240-BD3D4C474AAE}"/>
          </ac:picMkLst>
        </pc:picChg>
        <pc:picChg chg="add mod">
          <ac:chgData name="Valerio Pellegrini" userId="7532073c76d86c59" providerId="LiveId" clId="{004B4301-F0D1-4B55-A19F-DDE581DB92E7}" dt="2020-11-09T19:26:25.914" v="5041" actId="1076"/>
          <ac:picMkLst>
            <pc:docMk/>
            <pc:sldMk cId="1330391302" sldId="293"/>
            <ac:picMk id="19" creationId="{E4606F63-596E-47A1-B5F5-C3672B07B372}"/>
          </ac:picMkLst>
        </pc:picChg>
        <pc:picChg chg="add del mod">
          <ac:chgData name="Valerio Pellegrini" userId="7532073c76d86c59" providerId="LiveId" clId="{004B4301-F0D1-4B55-A19F-DDE581DB92E7}" dt="2020-11-09T19:42:47.393" v="5128" actId="21"/>
          <ac:picMkLst>
            <pc:docMk/>
            <pc:sldMk cId="1330391302" sldId="293"/>
            <ac:picMk id="24" creationId="{9E997F1C-87B9-4D6C-8767-915AD44486C8}"/>
          </ac:picMkLst>
        </pc:picChg>
        <pc:picChg chg="add del mod">
          <ac:chgData name="Valerio Pellegrini" userId="7532073c76d86c59" providerId="LiveId" clId="{004B4301-F0D1-4B55-A19F-DDE581DB92E7}" dt="2020-11-09T19:42:54.333" v="5129" actId="21"/>
          <ac:picMkLst>
            <pc:docMk/>
            <pc:sldMk cId="1330391302" sldId="293"/>
            <ac:picMk id="28" creationId="{84EFB8E4-BEBB-4DC5-8DDE-8C037041BED2}"/>
          </ac:picMkLst>
        </pc:picChg>
        <pc:picChg chg="add mod">
          <ac:chgData name="Valerio Pellegrini" userId="7532073c76d86c59" providerId="LiveId" clId="{004B4301-F0D1-4B55-A19F-DDE581DB92E7}" dt="2020-11-09T19:43:19.027" v="5134" actId="1076"/>
          <ac:picMkLst>
            <pc:docMk/>
            <pc:sldMk cId="1330391302" sldId="293"/>
            <ac:picMk id="56" creationId="{BEE06231-2307-4C94-B49E-FFC1335F58FB}"/>
          </ac:picMkLst>
        </pc:picChg>
        <pc:picChg chg="add mod">
          <ac:chgData name="Valerio Pellegrini" userId="7532073c76d86c59" providerId="LiveId" clId="{004B4301-F0D1-4B55-A19F-DDE581DB92E7}" dt="2020-11-09T19:44:50.056" v="5145" actId="1076"/>
          <ac:picMkLst>
            <pc:docMk/>
            <pc:sldMk cId="1330391302" sldId="293"/>
            <ac:picMk id="60" creationId="{23CD24DB-C33B-485C-8950-6ED263BDF20F}"/>
          </ac:picMkLst>
        </pc:pic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6" creationId="{3EB7080D-5300-4A24-80FA-ACAB449CC61D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14:21.699" v="6391"/>
        <pc:sldMkLst>
          <pc:docMk/>
          <pc:sldMk cId="238264978" sldId="294"/>
        </pc:sldMkLst>
        <pc:spChg chg="del mod">
          <ac:chgData name="Valerio Pellegrini" userId="7532073c76d86c59" providerId="LiveId" clId="{004B4301-F0D1-4B55-A19F-DDE581DB92E7}" dt="2020-11-09T19:48:21.727" v="5159" actId="478"/>
          <ac:spMkLst>
            <pc:docMk/>
            <pc:sldMk cId="238264978" sldId="294"/>
            <ac:spMk id="2" creationId="{5E7A8F4A-4776-4DB9-AD74-DEB5560EB7C4}"/>
          </ac:spMkLst>
        </pc:spChg>
        <pc:spChg chg="add">
          <ac:chgData name="Valerio Pellegrini" userId="7532073c76d86c59" providerId="LiveId" clId="{004B4301-F0D1-4B55-A19F-DDE581DB92E7}" dt="2020-11-09T19:48:22.490" v="5160" actId="22"/>
          <ac:spMkLst>
            <pc:docMk/>
            <pc:sldMk cId="238264978" sldId="294"/>
            <ac:spMk id="3" creationId="{A6712AA0-6D8E-481A-9CC7-024C57F38B3A}"/>
          </ac:spMkLst>
        </pc:spChg>
        <pc:spChg chg="mod">
          <ac:chgData name="Valerio Pellegrini" userId="7532073c76d86c59" providerId="LiveId" clId="{004B4301-F0D1-4B55-A19F-DDE581DB92E7}" dt="2020-11-09T19:49:13.634" v="5177"/>
          <ac:spMkLst>
            <pc:docMk/>
            <pc:sldMk cId="238264978" sldId="294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7" creationId="{1CB4F888-810D-4B00-9CC4-D159D3DBF7EF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9" creationId="{4364D80B-1BA5-4C2C-AB48-D0FC2100557A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10" creationId="{942B22B6-23E9-4AD6-8445-F4F612B06C7D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1" creationId="{874F8396-5E3D-4805-916C-BD2D971FC7F5}"/>
          </ac:spMkLst>
        </pc:spChg>
        <pc:spChg chg="add mod">
          <ac:chgData name="Valerio Pellegrini" userId="7532073c76d86c59" providerId="LiveId" clId="{004B4301-F0D1-4B55-A19F-DDE581DB92E7}" dt="2020-11-09T19:59:04.402" v="5198" actId="207"/>
          <ac:spMkLst>
            <pc:docMk/>
            <pc:sldMk cId="238264978" sldId="294"/>
            <ac:spMk id="12" creationId="{6ADA94CE-56E3-43B1-BAB3-CD0B436B0DD8}"/>
          </ac:spMkLst>
        </pc:spChg>
        <pc:spChg chg="add mod">
          <ac:chgData name="Valerio Pellegrini" userId="7532073c76d86c59" providerId="LiveId" clId="{004B4301-F0D1-4B55-A19F-DDE581DB92E7}" dt="2020-11-09T20:01:26.267" v="5268" actId="1038"/>
          <ac:spMkLst>
            <pc:docMk/>
            <pc:sldMk cId="238264978" sldId="294"/>
            <ac:spMk id="13" creationId="{DE856D34-F1F6-423D-B2EA-B5A75D71252F}"/>
          </ac:spMkLst>
        </pc:spChg>
        <pc:spChg chg="add mod">
          <ac:chgData name="Valerio Pellegrini" userId="7532073c76d86c59" providerId="LiveId" clId="{004B4301-F0D1-4B55-A19F-DDE581DB92E7}" dt="2020-11-09T20:08:02.333" v="5476" actId="14100"/>
          <ac:spMkLst>
            <pc:docMk/>
            <pc:sldMk cId="238264978" sldId="294"/>
            <ac:spMk id="14" creationId="{FE7F390B-7511-4B0A-AC59-F79B2AC309F2}"/>
          </ac:spMkLst>
        </pc:spChg>
        <pc:spChg chg="add del mod">
          <ac:chgData name="Valerio Pellegrini" userId="7532073c76d86c59" providerId="LiveId" clId="{004B4301-F0D1-4B55-A19F-DDE581DB92E7}" dt="2020-11-09T20:00:18.702" v="5248"/>
          <ac:spMkLst>
            <pc:docMk/>
            <pc:sldMk cId="238264978" sldId="294"/>
            <ac:spMk id="15" creationId="{2FCCECC3-3BC8-437B-B54C-6314B6EB2132}"/>
          </ac:spMkLst>
        </pc:spChg>
        <pc:spChg chg="add mod">
          <ac:chgData name="Valerio Pellegrini" userId="7532073c76d86c59" providerId="LiveId" clId="{004B4301-F0D1-4B55-A19F-DDE581DB92E7}" dt="2020-11-09T20:03:22.756" v="5321" actId="1076"/>
          <ac:spMkLst>
            <pc:docMk/>
            <pc:sldMk cId="238264978" sldId="294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4" creationId="{21191EAF-7155-4D86-A1D8-D24900ACB995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8" creationId="{67A661CE-9E5D-4D37-A2E5-84488D2C53B7}"/>
          </ac:spMkLst>
        </pc:spChg>
        <pc:spChg chg="add mod">
          <ac:chgData name="Valerio Pellegrini" userId="7532073c76d86c59" providerId="LiveId" clId="{004B4301-F0D1-4B55-A19F-DDE581DB92E7}" dt="2020-11-09T20:06:57.707" v="5441" actId="20577"/>
          <ac:spMkLst>
            <pc:docMk/>
            <pc:sldMk cId="238264978" sldId="294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0" creationId="{A0F8B115-10AD-444A-989B-D234A93D298D}"/>
          </ac:spMkLst>
        </pc:spChg>
        <pc:spChg chg="add mod">
          <ac:chgData name="Valerio Pellegrini" userId="7532073c76d86c59" providerId="LiveId" clId="{004B4301-F0D1-4B55-A19F-DDE581DB92E7}" dt="2020-11-09T20:07:23.064" v="5469" actId="20577"/>
          <ac:spMkLst>
            <pc:docMk/>
            <pc:sldMk cId="238264978" sldId="294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20:03:07.249" v="5318" actId="1076"/>
          <ac:spMkLst>
            <pc:docMk/>
            <pc:sldMk cId="238264978" sldId="294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7" creationId="{05759AEF-DEE7-4096-A141-7E2C87E2023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20:03:27.399" v="5322" actId="1076"/>
          <ac:spMkLst>
            <pc:docMk/>
            <pc:sldMk cId="238264978" sldId="294"/>
            <ac:spMk id="40" creationId="{9AB608CC-80C5-4417-AC20-AFDAB76D15F9}"/>
          </ac:spMkLst>
        </pc:spChg>
        <pc:spChg chg="add mod">
          <ac:chgData name="Valerio Pellegrini" userId="7532073c76d86c59" providerId="LiveId" clId="{004B4301-F0D1-4B55-A19F-DDE581DB92E7}" dt="2020-11-09T20:04:40.842" v="5334" actId="1076"/>
          <ac:spMkLst>
            <pc:docMk/>
            <pc:sldMk cId="238264978" sldId="294"/>
            <ac:spMk id="47" creationId="{62494C85-9733-4C0E-9038-D8F2CEC84717}"/>
          </ac:spMkLst>
        </pc:spChg>
        <pc:spChg chg="add mod">
          <ac:chgData name="Valerio Pellegrini" userId="7532073c76d86c59" providerId="LiveId" clId="{004B4301-F0D1-4B55-A19F-DDE581DB92E7}" dt="2020-11-09T20:05:34.785" v="5380" actId="1076"/>
          <ac:spMkLst>
            <pc:docMk/>
            <pc:sldMk cId="238264978" sldId="294"/>
            <ac:spMk id="48" creationId="{E324EED9-3E67-4910-85FE-420A273BFC7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2" creationId="{554CD149-0D70-437B-8A05-DD32896892B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4" creationId="{AD77C8AA-83F2-4922-906E-8D3AA2AA6BD6}"/>
          </ac:spMkLst>
        </pc:spChg>
        <pc:picChg chg="del">
          <ac:chgData name="Valerio Pellegrini" userId="7532073c76d86c59" providerId="LiveId" clId="{004B4301-F0D1-4B55-A19F-DDE581DB92E7}" dt="2020-11-09T19:49:20.604" v="5178" actId="478"/>
          <ac:picMkLst>
            <pc:docMk/>
            <pc:sldMk cId="238264978" sldId="294"/>
            <ac:picMk id="4" creationId="{2E6829B2-0D66-4A32-A34E-1E991AEE470E}"/>
          </ac:picMkLst>
        </pc:picChg>
        <pc:picChg chg="add mod">
          <ac:chgData name="Valerio Pellegrini" userId="7532073c76d86c59" providerId="LiveId" clId="{004B4301-F0D1-4B55-A19F-DDE581DB92E7}" dt="2020-11-09T19:57:44.165" v="5191" actId="1076"/>
          <ac:picMkLst>
            <pc:docMk/>
            <pc:sldMk cId="238264978" sldId="294"/>
            <ac:picMk id="8" creationId="{CCC3CEA2-277B-4500-AC8D-8601C0FA9CDA}"/>
          </ac:picMkLst>
        </pc:picChg>
        <pc:cxnChg chg="add mod">
          <ac:chgData name="Valerio Pellegrini" userId="7532073c76d86c59" providerId="LiveId" clId="{004B4301-F0D1-4B55-A19F-DDE581DB92E7}" dt="2020-11-09T20:08:19.182" v="5478" actId="14100"/>
          <ac:cxnSpMkLst>
            <pc:docMk/>
            <pc:sldMk cId="238264978" sldId="294"/>
            <ac:cxnSpMk id="18" creationId="{4DCAA212-94F0-4A21-848C-A8EA0149F6A6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1" creationId="{6742471C-E05D-434A-9B20-CB6DAA545337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20:08:08.334" v="5477" actId="14100"/>
          <ac:cxnSpMkLst>
            <pc:docMk/>
            <pc:sldMk cId="238264978" sldId="294"/>
            <ac:cxnSpMk id="43" creationId="{43BA1188-5D7A-44CD-9242-0A333CB8FCDC}"/>
          </ac:cxnSpMkLst>
        </pc:cxnChg>
        <pc:cxnChg chg="add mod">
          <ac:chgData name="Valerio Pellegrini" userId="7532073c76d86c59" providerId="LiveId" clId="{004B4301-F0D1-4B55-A19F-DDE581DB92E7}" dt="2020-11-09T20:04:09.338" v="5332" actId="14100"/>
          <ac:cxnSpMkLst>
            <pc:docMk/>
            <pc:sldMk cId="238264978" sldId="294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5" creationId="{D7D600A6-21AA-4D76-AD63-60C6D011BD7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0" creationId="{DD9403F4-ADDB-47E8-912B-5432F930DC72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3" creationId="{1F3140BA-2E2E-4B46-8214-3D4DB91B3ADF}"/>
          </ac:cxnSpMkLst>
        </pc:cxnChg>
        <pc:cxnChg chg="add mod">
          <ac:chgData name="Valerio Pellegrini" userId="7532073c76d86c59" providerId="LiveId" clId="{004B4301-F0D1-4B55-A19F-DDE581DB92E7}" dt="2020-11-09T20:07:39.170" v="5472" actId="14100"/>
          <ac:cxnSpMkLst>
            <pc:docMk/>
            <pc:sldMk cId="238264978" sldId="294"/>
            <ac:cxnSpMk id="54" creationId="{16304E9D-5982-43B2-AB13-6681EAC6C9BF}"/>
          </ac:cxnSpMkLst>
        </pc:cxnChg>
        <pc:cxnChg chg="add mod">
          <ac:chgData name="Valerio Pellegrini" userId="7532073c76d86c59" providerId="LiveId" clId="{004B4301-F0D1-4B55-A19F-DDE581DB92E7}" dt="2020-11-09T20:07:48.351" v="5475" actId="14100"/>
          <ac:cxnSpMkLst>
            <pc:docMk/>
            <pc:sldMk cId="238264978" sldId="294"/>
            <ac:cxnSpMk id="56" creationId="{BC4D05B5-4804-4E43-98F9-C8D0D6BCCD4F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0:21:54.831" v="5555"/>
        <pc:sldMkLst>
          <pc:docMk/>
          <pc:sldMk cId="141441611" sldId="295"/>
        </pc:sldMkLst>
        <pc:spChg chg="mod">
          <ac:chgData name="Valerio Pellegrini" userId="7532073c76d86c59" providerId="LiveId" clId="{004B4301-F0D1-4B55-A19F-DDE581DB92E7}" dt="2020-11-09T20:16:46.054" v="5515" actId="20577"/>
          <ac:spMkLst>
            <pc:docMk/>
            <pc:sldMk cId="141441611" sldId="295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19:16.639" v="5528" actId="1582"/>
          <ac:spMkLst>
            <pc:docMk/>
            <pc:sldMk cId="141441611" sldId="295"/>
            <ac:spMk id="12" creationId="{77734EC3-A21E-4D40-B057-00E55FB30758}"/>
          </ac:spMkLst>
        </pc:spChg>
        <pc:spChg chg="add mod">
          <ac:chgData name="Valerio Pellegrini" userId="7532073c76d86c59" providerId="LiveId" clId="{004B4301-F0D1-4B55-A19F-DDE581DB92E7}" dt="2020-11-09T20:19:46.014" v="5531" actId="207"/>
          <ac:spMkLst>
            <pc:docMk/>
            <pc:sldMk cId="141441611" sldId="295"/>
            <ac:spMk id="13" creationId="{FD383B2B-BD8D-42BE-837B-1EFF26EAA2E2}"/>
          </ac:spMkLst>
        </pc:spChg>
        <pc:spChg chg="add del mod">
          <ac:chgData name="Valerio Pellegrini" userId="7532073c76d86c59" providerId="LiveId" clId="{004B4301-F0D1-4B55-A19F-DDE581DB92E7}" dt="2020-11-09T20:21:22.988" v="5550" actId="21"/>
          <ac:spMkLst>
            <pc:docMk/>
            <pc:sldMk cId="141441611" sldId="295"/>
            <ac:spMk id="14" creationId="{90C1C727-6D40-4A20-AD4F-BBFCB4281580}"/>
          </ac:spMkLst>
        </pc:spChg>
        <pc:spChg chg="add mod">
          <ac:chgData name="Valerio Pellegrini" userId="7532073c76d86c59" providerId="LiveId" clId="{004B4301-F0D1-4B55-A19F-DDE581DB92E7}" dt="2020-11-09T20:20:26.504" v="5541" actId="207"/>
          <ac:spMkLst>
            <pc:docMk/>
            <pc:sldMk cId="141441611" sldId="295"/>
            <ac:spMk id="15" creationId="{A10B660D-D12D-4EA5-9290-63F6F1A54BF7}"/>
          </ac:spMkLst>
        </pc:spChg>
        <pc:spChg chg="add mod">
          <ac:chgData name="Valerio Pellegrini" userId="7532073c76d86c59" providerId="LiveId" clId="{004B4301-F0D1-4B55-A19F-DDE581DB92E7}" dt="2020-11-09T20:20:38.325" v="5544" actId="208"/>
          <ac:spMkLst>
            <pc:docMk/>
            <pc:sldMk cId="141441611" sldId="295"/>
            <ac:spMk id="16" creationId="{295AF1DE-92ED-4D0A-A800-2C48658118A2}"/>
          </ac:spMkLst>
        </pc:spChg>
        <pc:spChg chg="add mod">
          <ac:chgData name="Valerio Pellegrini" userId="7532073c76d86c59" providerId="LiveId" clId="{004B4301-F0D1-4B55-A19F-DDE581DB92E7}" dt="2020-11-09T20:20:48.896" v="5547" actId="207"/>
          <ac:spMkLst>
            <pc:docMk/>
            <pc:sldMk cId="141441611" sldId="295"/>
            <ac:spMk id="17" creationId="{6F86A900-766F-4C0F-A9AA-187F86A774C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4" creationId="{92EEC569-E016-44DE-8795-BA50A332DB7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6" creationId="{D64962C5-150F-4C19-8AE6-758D5C3DCEA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7" creationId="{8CAF5E13-FC8E-4185-A13A-8E389BD2AC3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9" creationId="{1837A2E1-5082-48A4-A5D1-FDBA415D6BA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0" creationId="{712C6B07-9CB1-4587-B690-3ABB136239E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1" creationId="{B430C1B4-A1F1-4DAB-9836-E9323059888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3" creationId="{F797B34F-393F-4B32-8A27-0F71D22D4F2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4" creationId="{A134F9E1-927E-4624-A392-BB6352BCD0A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9" creationId="{31910909-9F62-4576-91AC-C3D252EB4D2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1" creationId="{E03F92E8-C86A-42CD-8D5D-6D8FCA25B03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2" creationId="{A6462A6A-45F7-470F-A99B-D47342AB788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4" creationId="{D184F29B-FA00-4CFC-9A4F-9E17E00DCEF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7" creationId="{CA40B458-4EB4-468D-AB7D-F76E0DFCBFE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8" creationId="{0C6B3494-8826-437B-8B7E-A35A03B6EFC0}"/>
          </ac:spMkLst>
        </pc:sp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4" creationId="{D8940753-D169-4F0B-9101-15F00EA9924A}"/>
          </ac:picMkLst>
        </pc:picChg>
        <pc:picChg chg="add mod">
          <ac:chgData name="Valerio Pellegrini" userId="7532073c76d86c59" providerId="LiveId" clId="{004B4301-F0D1-4B55-A19F-DDE581DB92E7}" dt="2020-11-09T20:18:23.697" v="5522" actId="1076"/>
          <ac:picMkLst>
            <pc:docMk/>
            <pc:sldMk cId="141441611" sldId="295"/>
            <ac:picMk id="6" creationId="{C729663F-F228-4DAB-9864-D652915A5C35}"/>
          </ac:picMkLst>
        </pc:picChg>
        <pc:picChg chg="add mod">
          <ac:chgData name="Valerio Pellegrini" userId="7532073c76d86c59" providerId="LiveId" clId="{004B4301-F0D1-4B55-A19F-DDE581DB92E7}" dt="2020-11-09T20:18:21.794" v="5521" actId="1076"/>
          <ac:picMkLst>
            <pc:docMk/>
            <pc:sldMk cId="141441611" sldId="295"/>
            <ac:picMk id="8" creationId="{9D46032C-DDC1-41C4-9B39-1DC8A88CACD4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9" creationId="{6C0B4A02-1A64-445D-AC95-6DEDA148EB0E}"/>
          </ac:picMkLst>
        </pc:picChg>
        <pc:picChg chg="add mod">
          <ac:chgData name="Valerio Pellegrini" userId="7532073c76d86c59" providerId="LiveId" clId="{004B4301-F0D1-4B55-A19F-DDE581DB92E7}" dt="2020-11-09T20:18:53.833" v="5524" actId="1076"/>
          <ac:picMkLst>
            <pc:docMk/>
            <pc:sldMk cId="141441611" sldId="295"/>
            <ac:picMk id="11" creationId="{BC791CCD-0439-401F-A203-90AE5B99A1E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19" creationId="{E4606F63-596E-47A1-B5F5-C3672B07B372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56" creationId="{BEE06231-2307-4C94-B49E-FFC1335F58F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60" creationId="{23CD24DB-C33B-485C-8950-6ED263BDF20F}"/>
          </ac:picMkLst>
        </pc:picChg>
      </pc:sldChg>
      <pc:sldChg chg="addSp delSp modSp add mod ord modAnim">
        <pc:chgData name="Valerio Pellegrini" userId="7532073c76d86c59" providerId="LiveId" clId="{004B4301-F0D1-4B55-A19F-DDE581DB92E7}" dt="2020-11-09T20:28:41.187" v="5736"/>
        <pc:sldMkLst>
          <pc:docMk/>
          <pc:sldMk cId="2352005542" sldId="296"/>
        </pc:sldMkLst>
        <pc:spChg chg="mod">
          <ac:chgData name="Valerio Pellegrini" userId="7532073c76d86c59" providerId="LiveId" clId="{004B4301-F0D1-4B55-A19F-DDE581DB92E7}" dt="2020-11-09T20:22:39.314" v="5561"/>
          <ac:spMkLst>
            <pc:docMk/>
            <pc:sldMk cId="2352005542" sldId="296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24:50.528" v="5569" actId="1582"/>
          <ac:spMkLst>
            <pc:docMk/>
            <pc:sldMk cId="2352005542" sldId="296"/>
            <ac:spMk id="6" creationId="{6B87FDF4-F39A-4021-A03A-03199192E26C}"/>
          </ac:spMkLst>
        </pc:spChg>
        <pc:spChg chg="add mod">
          <ac:chgData name="Valerio Pellegrini" userId="7532073c76d86c59" providerId="LiveId" clId="{004B4301-F0D1-4B55-A19F-DDE581DB92E7}" dt="2020-11-09T20:25:02.891" v="5579" actId="14100"/>
          <ac:spMkLst>
            <pc:docMk/>
            <pc:sldMk cId="2352005542" sldId="296"/>
            <ac:spMk id="7" creationId="{32508067-802F-45A0-BD4C-90373945DE5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9" creationId="{4364D80B-1BA5-4C2C-AB48-D0FC2100557A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0" creationId="{942B22B6-23E9-4AD6-8445-F4F612B06C7D}"/>
          </ac:spMkLst>
        </pc:spChg>
        <pc:spChg chg="add mod">
          <ac:chgData name="Valerio Pellegrini" userId="7532073c76d86c59" providerId="LiveId" clId="{004B4301-F0D1-4B55-A19F-DDE581DB92E7}" dt="2020-11-09T20:26:37.758" v="5673" actId="1582"/>
          <ac:spMkLst>
            <pc:docMk/>
            <pc:sldMk cId="2352005542" sldId="296"/>
            <ac:spMk id="11" creationId="{DED73E9C-2F15-4308-85D4-567E3F3878BB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2" creationId="{6ADA94CE-56E3-43B1-BAB3-CD0B436B0DD8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3" creationId="{DE856D34-F1F6-423D-B2EA-B5A75D71252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4" creationId="{FE7F390B-7511-4B0A-AC59-F79B2AC309F2}"/>
          </ac:spMkLst>
        </pc:spChg>
        <pc:spChg chg="add mod">
          <ac:chgData name="Valerio Pellegrini" userId="7532073c76d86c59" providerId="LiveId" clId="{004B4301-F0D1-4B55-A19F-DDE581DB92E7}" dt="2020-11-09T20:27:33.699" v="5727" actId="313"/>
          <ac:spMkLst>
            <pc:docMk/>
            <pc:sldMk cId="2352005542" sldId="296"/>
            <ac:spMk id="15" creationId="{D2777869-4BB0-441C-9676-B5A776EEDE31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20:23:40.039" v="5563" actId="478"/>
          <ac:spMkLst>
            <pc:docMk/>
            <pc:sldMk cId="2352005542" sldId="296"/>
            <ac:spMk id="40" creationId="{9AB608CC-80C5-4417-AC20-AFDAB76D15F9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7" creationId="{62494C85-9733-4C0E-9038-D8F2CEC84717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8" creationId="{E324EED9-3E67-4910-85FE-420A273BFC79}"/>
          </ac:spMkLst>
        </pc:spChg>
        <pc:picChg chg="add mod">
          <ac:chgData name="Valerio Pellegrini" userId="7532073c76d86c59" providerId="LiveId" clId="{004B4301-F0D1-4B55-A19F-DDE581DB92E7}" dt="2020-11-09T20:24:22.608" v="5565" actId="1076"/>
          <ac:picMkLst>
            <pc:docMk/>
            <pc:sldMk cId="2352005542" sldId="296"/>
            <ac:picMk id="4" creationId="{9DD80102-0B33-4C5F-A11E-FA2076631321}"/>
          </ac:picMkLst>
        </pc:picChg>
        <pc:picChg chg="del">
          <ac:chgData name="Valerio Pellegrini" userId="7532073c76d86c59" providerId="LiveId" clId="{004B4301-F0D1-4B55-A19F-DDE581DB92E7}" dt="2020-11-09T20:23:37.187" v="5562" actId="478"/>
          <ac:picMkLst>
            <pc:docMk/>
            <pc:sldMk cId="2352005542" sldId="296"/>
            <ac:picMk id="8" creationId="{CCC3CEA2-277B-4500-AC8D-8601C0FA9CDA}"/>
          </ac:picMkLst>
        </pc:pic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18" creationId="{4DCAA212-94F0-4A21-848C-A8EA0149F6A6}"/>
          </ac:cxnSpMkLst>
        </pc:cxnChg>
        <pc:cxnChg chg="add mod">
          <ac:chgData name="Valerio Pellegrini" userId="7532073c76d86c59" providerId="LiveId" clId="{004B4301-F0D1-4B55-A19F-DDE581DB92E7}" dt="2020-11-09T20:28:02.747" v="5731" actId="1582"/>
          <ac:cxnSpMkLst>
            <pc:docMk/>
            <pc:sldMk cId="2352005542" sldId="296"/>
            <ac:cxnSpMk id="19" creationId="{966F0B4E-8D19-47A0-818F-063361C2505F}"/>
          </ac:cxnSpMkLst>
        </pc:cxnChg>
        <pc:cxnChg chg="add mod">
          <ac:chgData name="Valerio Pellegrini" userId="7532073c76d86c59" providerId="LiveId" clId="{004B4301-F0D1-4B55-A19F-DDE581DB92E7}" dt="2020-11-09T20:28:15.515" v="5734" actId="14100"/>
          <ac:cxnSpMkLst>
            <pc:docMk/>
            <pc:sldMk cId="2352005542" sldId="296"/>
            <ac:cxnSpMk id="34" creationId="{4D1F683B-9C5B-4C86-A21A-ED40D6265751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3" creationId="{43BA1188-5D7A-44CD-9242-0A333CB8FCDC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4" creationId="{16304E9D-5982-43B2-AB13-6681EAC6C9B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6" creationId="{BC4D05B5-4804-4E43-98F9-C8D0D6BCCD4F}"/>
          </ac:cxnSpMkLst>
        </pc:cxnChg>
      </pc:sldChg>
      <pc:sldChg chg="add del">
        <pc:chgData name="Valerio Pellegrini" userId="7532073c76d86c59" providerId="LiveId" clId="{004B4301-F0D1-4B55-A19F-DDE581DB92E7}" dt="2020-11-09T20:22:19.150" v="5557" actId="2696"/>
        <pc:sldMkLst>
          <pc:docMk/>
          <pc:sldMk cId="2584086865" sldId="296"/>
        </pc:sldMkLst>
      </pc:sldChg>
      <pc:sldChg chg="addSp delSp modSp add mod modAnim">
        <pc:chgData name="Valerio Pellegrini" userId="7532073c76d86c59" providerId="LiveId" clId="{004B4301-F0D1-4B55-A19F-DDE581DB92E7}" dt="2020-11-09T20:49:24.848" v="6117"/>
        <pc:sldMkLst>
          <pc:docMk/>
          <pc:sldMk cId="1746224970" sldId="297"/>
        </pc:sldMkLst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6" creationId="{6B87FDF4-F39A-4021-A03A-03199192E26C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7" creationId="{32508067-802F-45A0-BD4C-90373945DE5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9" creationId="{F036EB96-3675-408D-BA0E-8D5C172A149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0" creationId="{74D06D46-931D-45DA-A053-0D93F5D87AE4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1" creationId="{DED73E9C-2F15-4308-85D4-567E3F3878BB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2" creationId="{0DBB485F-7255-40BD-ACD4-A7F4CF7E9056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3" creationId="{B3353384-C76E-4CE2-A982-9C1F2F93704D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5" creationId="{D2777869-4BB0-441C-9676-B5A776EEDE31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7" creationId="{ABB9E6F2-6C65-4B25-A6FC-F8535FE9735C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21" creationId="{4FDBEBD7-72B7-4028-A7B6-0746304EEB85}"/>
          </ac:spMkLst>
        </pc:spChg>
        <pc:spChg chg="add mod">
          <ac:chgData name="Valerio Pellegrini" userId="7532073c76d86c59" providerId="LiveId" clId="{004B4301-F0D1-4B55-A19F-DDE581DB92E7}" dt="2020-11-09T20:46:48.960" v="6116" actId="20577"/>
          <ac:spMkLst>
            <pc:docMk/>
            <pc:sldMk cId="1746224970" sldId="297"/>
            <ac:spMk id="23" creationId="{E14505B6-988E-491D-B1C8-C35BEB26BA0B}"/>
          </ac:spMkLst>
        </pc:spChg>
        <pc:picChg chg="del">
          <ac:chgData name="Valerio Pellegrini" userId="7532073c76d86c59" providerId="LiveId" clId="{004B4301-F0D1-4B55-A19F-DDE581DB92E7}" dt="2020-11-09T20:28:49.443" v="5737" actId="478"/>
          <ac:picMkLst>
            <pc:docMk/>
            <pc:sldMk cId="1746224970" sldId="297"/>
            <ac:picMk id="4" creationId="{9DD80102-0B33-4C5F-A11E-FA2076631321}"/>
          </ac:picMkLst>
        </pc:picChg>
        <pc:picChg chg="add mod">
          <ac:chgData name="Valerio Pellegrini" userId="7532073c76d86c59" providerId="LiveId" clId="{004B4301-F0D1-4B55-A19F-DDE581DB92E7}" dt="2020-11-09T20:34:53.993" v="5815" actId="1076"/>
          <ac:picMkLst>
            <pc:docMk/>
            <pc:sldMk cId="1746224970" sldId="297"/>
            <ac:picMk id="8" creationId="{1DDF67AD-2C32-4A95-A63B-D35684F414AB}"/>
          </ac:picMkLst>
        </pc:pic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19" creationId="{966F0B4E-8D19-47A0-818F-063361C2505F}"/>
          </ac:cxnSpMkLst>
        </pc:cxn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34" creationId="{4D1F683B-9C5B-4C86-A21A-ED40D6265751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50:13.240" v="6667"/>
        <pc:sldMkLst>
          <pc:docMk/>
          <pc:sldMk cId="2901738894" sldId="298"/>
        </pc:sldMkLst>
        <pc:spChg chg="mod">
          <ac:chgData name="Valerio Pellegrini" userId="7532073c76d86c59" providerId="LiveId" clId="{004B4301-F0D1-4B55-A19F-DDE581DB92E7}" dt="2020-11-09T20:55:00.758" v="6162" actId="6549"/>
          <ac:spMkLst>
            <pc:docMk/>
            <pc:sldMk cId="2901738894" sldId="298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2" creationId="{77734EC3-A21E-4D40-B057-00E55FB30758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3" creationId="{FD383B2B-BD8D-42BE-837B-1EFF26EAA2E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4" creationId="{90C1C727-6D40-4A20-AD4F-BBFCB4281580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5" creationId="{A10B660D-D12D-4EA5-9290-63F6F1A54BF7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6" creationId="{295AF1DE-92ED-4D0A-A800-2C48658118A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7" creationId="{6F86A900-766F-4C0F-A9AA-187F86A774C7}"/>
          </ac:spMkLst>
        </pc:spChg>
        <pc:spChg chg="add mod">
          <ac:chgData name="Valerio Pellegrini" userId="7532073c76d86c59" providerId="LiveId" clId="{004B4301-F0D1-4B55-A19F-DDE581DB92E7}" dt="2020-11-09T21:05:31.853" v="6180" actId="1582"/>
          <ac:spMkLst>
            <pc:docMk/>
            <pc:sldMk cId="2901738894" sldId="298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05:37.598" v="6186" actId="1037"/>
          <ac:spMkLst>
            <pc:docMk/>
            <pc:sldMk cId="2901738894" sldId="298"/>
            <ac:spMk id="23" creationId="{96623E34-452E-414B-ABEE-5CBB9DC08E57}"/>
          </ac:spMkLst>
        </pc:spChg>
        <pc:spChg chg="add mod">
          <ac:chgData name="Valerio Pellegrini" userId="7532073c76d86c59" providerId="LiveId" clId="{004B4301-F0D1-4B55-A19F-DDE581DB92E7}" dt="2020-11-09T21:05:49.728" v="6189" actId="208"/>
          <ac:spMkLst>
            <pc:docMk/>
            <pc:sldMk cId="2901738894" sldId="298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05:57.359" v="6191" actId="1076"/>
          <ac:spMkLst>
            <pc:docMk/>
            <pc:sldMk cId="2901738894" sldId="298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06:38.219" v="6289" actId="1038"/>
          <ac:spMkLst>
            <pc:docMk/>
            <pc:sldMk cId="2901738894" sldId="298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06:55.661" v="6312" actId="1036"/>
          <ac:spMkLst>
            <pc:docMk/>
            <pc:sldMk cId="2901738894" sldId="298"/>
            <ac:spMk id="30" creationId="{328960ED-421C-42C5-9D72-36BBFAF4A6D3}"/>
          </ac:spMkLst>
        </pc:spChg>
        <pc:spChg chg="add mod">
          <ac:chgData name="Valerio Pellegrini" userId="7532073c76d86c59" providerId="LiveId" clId="{004B4301-F0D1-4B55-A19F-DDE581DB92E7}" dt="2020-11-09T21:07:07.629" v="6318" actId="14100"/>
          <ac:spMkLst>
            <pc:docMk/>
            <pc:sldMk cId="2901738894" sldId="298"/>
            <ac:spMk id="32" creationId="{90BCB7FF-0048-49DC-98C8-577B6359E8AB}"/>
          </ac:spMkLst>
        </pc:spChg>
        <pc:spChg chg="add mod">
          <ac:chgData name="Valerio Pellegrini" userId="7532073c76d86c59" providerId="LiveId" clId="{004B4301-F0D1-4B55-A19F-DDE581DB92E7}" dt="2020-11-09T21:07:28.438" v="6322" actId="1582"/>
          <ac:spMkLst>
            <pc:docMk/>
            <pc:sldMk cId="2901738894" sldId="298"/>
            <ac:spMk id="33" creationId="{0AA35A70-A143-4DC3-A507-71FAFFF6DC38}"/>
          </ac:spMkLst>
        </pc:spChg>
        <pc:spChg chg="add mod">
          <ac:chgData name="Valerio Pellegrini" userId="7532073c76d86c59" providerId="LiveId" clId="{004B4301-F0D1-4B55-A19F-DDE581DB92E7}" dt="2020-11-09T21:07:45.184" v="6326" actId="208"/>
          <ac:spMkLst>
            <pc:docMk/>
            <pc:sldMk cId="2901738894" sldId="298"/>
            <ac:spMk id="34" creationId="{D31F4B7C-687A-4E10-8A83-78848C6FCE3C}"/>
          </ac:spMkLst>
        </pc:spChg>
        <pc:spChg chg="add mod">
          <ac:chgData name="Valerio Pellegrini" userId="7532073c76d86c59" providerId="LiveId" clId="{004B4301-F0D1-4B55-A19F-DDE581DB92E7}" dt="2020-11-09T21:08:07.801" v="6331" actId="1038"/>
          <ac:spMkLst>
            <pc:docMk/>
            <pc:sldMk cId="2901738894" sldId="298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08:26.222" v="6345" actId="208"/>
          <ac:spMkLst>
            <pc:docMk/>
            <pc:sldMk cId="2901738894" sldId="298"/>
            <ac:spMk id="38" creationId="{0FB11BCB-9F41-45E4-AF63-D0BC7D85FD23}"/>
          </ac:spMkLst>
        </pc:spChg>
        <pc:spChg chg="add mod">
          <ac:chgData name="Valerio Pellegrini" userId="7532073c76d86c59" providerId="LiveId" clId="{004B4301-F0D1-4B55-A19F-DDE581DB92E7}" dt="2020-11-09T21:08:36.259" v="6348" actId="207"/>
          <ac:spMkLst>
            <pc:docMk/>
            <pc:sldMk cId="2901738894" sldId="298"/>
            <ac:spMk id="39" creationId="{EB2B86FA-F3AC-495F-844D-BD01F02321D6}"/>
          </ac:spMkLst>
        </pc:spChg>
        <pc:picChg chg="add mod">
          <ac:chgData name="Valerio Pellegrini" userId="7532073c76d86c59" providerId="LiveId" clId="{004B4301-F0D1-4B55-A19F-DDE581DB92E7}" dt="2020-11-09T21:03:57.454" v="6172" actId="1076"/>
          <ac:picMkLst>
            <pc:docMk/>
            <pc:sldMk cId="2901738894" sldId="298"/>
            <ac:picMk id="4" creationId="{CD518DBD-A747-4ED7-89C5-3FB87BAA3D09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6" creationId="{C729663F-F228-4DAB-9864-D652915A5C35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8" creationId="{9D46032C-DDC1-41C4-9B39-1DC8A88CACD4}"/>
          </ac:picMkLst>
        </pc:picChg>
        <pc:picChg chg="add mod">
          <ac:chgData name="Valerio Pellegrini" userId="7532073c76d86c59" providerId="LiveId" clId="{004B4301-F0D1-4B55-A19F-DDE581DB92E7}" dt="2020-11-09T21:04:24.482" v="6175" actId="1076"/>
          <ac:picMkLst>
            <pc:docMk/>
            <pc:sldMk cId="2901738894" sldId="298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11" creationId="{BC791CCD-0439-401F-A203-90AE5B99A1EB}"/>
          </ac:picMkLst>
        </pc:picChg>
        <pc:picChg chg="add mod">
          <ac:chgData name="Valerio Pellegrini" userId="7532073c76d86c59" providerId="LiveId" clId="{004B4301-F0D1-4B55-A19F-DDE581DB92E7}" dt="2020-11-09T21:04:31.114" v="6176" actId="1076"/>
          <ac:picMkLst>
            <pc:docMk/>
            <pc:sldMk cId="2901738894" sldId="298"/>
            <ac:picMk id="18" creationId="{1712D2A8-0978-43EC-AF16-C54EB9CF0A1A}"/>
          </ac:picMkLst>
        </pc:picChg>
        <pc:picChg chg="add mod">
          <ac:chgData name="Valerio Pellegrini" userId="7532073c76d86c59" providerId="LiveId" clId="{004B4301-F0D1-4B55-A19F-DDE581DB92E7}" dt="2020-11-09T21:04:06.426" v="6174" actId="1076"/>
          <ac:picMkLst>
            <pc:docMk/>
            <pc:sldMk cId="2901738894" sldId="298"/>
            <ac:picMk id="20" creationId="{57AC09E5-95F5-4AFF-BE78-6BB2CA7244B2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18:15.053" v="6446" actId="1037"/>
        <pc:sldMkLst>
          <pc:docMk/>
          <pc:sldMk cId="2346780570" sldId="299"/>
        </pc:sldMkLst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2" creationId="{71968399-53F2-4BAA-9D22-7F44C4A3C442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3" creationId="{96623E34-452E-414B-ABEE-5CBB9DC08E57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5" creationId="{DB6DC672-96A3-4673-8344-98E806D74C8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7" creationId="{3731ACCD-F2AC-4559-B8E1-F24A192B8D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9" creationId="{06590C99-494B-4785-A400-2664171131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0" creationId="{328960ED-421C-42C5-9D72-36BBFAF4A6D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2" creationId="{90BCB7FF-0048-49DC-98C8-577B6359E8A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3" creationId="{0AA35A70-A143-4DC3-A507-71FAFFF6DC38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4" creationId="{D31F4B7C-687A-4E10-8A83-78848C6FCE3C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37" creationId="{59EC9FB9-6399-4975-84ED-BF8B63E22695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8" creationId="{0FB11BCB-9F41-45E4-AF63-D0BC7D85FD2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9" creationId="{EB2B86FA-F3AC-495F-844D-BD01F02321D6}"/>
          </ac:spMkLst>
        </pc:spChg>
        <pc:spChg chg="add mod">
          <ac:chgData name="Valerio Pellegrini" userId="7532073c76d86c59" providerId="LiveId" clId="{004B4301-F0D1-4B55-A19F-DDE581DB92E7}" dt="2020-11-09T21:18:15.053" v="6446" actId="1037"/>
          <ac:spMkLst>
            <pc:docMk/>
            <pc:sldMk cId="2346780570" sldId="299"/>
            <ac:spMk id="40" creationId="{8970CFC9-7502-4438-9EAD-0FC1644EA935}"/>
          </ac:spMkLst>
        </pc:spChg>
        <pc:spChg chg="add mod">
          <ac:chgData name="Valerio Pellegrini" userId="7532073c76d86c59" providerId="LiveId" clId="{004B4301-F0D1-4B55-A19F-DDE581DB92E7}" dt="2020-11-09T21:18:10.329" v="6444" actId="1037"/>
          <ac:spMkLst>
            <pc:docMk/>
            <pc:sldMk cId="2346780570" sldId="299"/>
            <ac:spMk id="41" creationId="{B928775F-B0E7-4E55-97BB-335DE449646D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2" creationId="{B250089A-1E33-4261-BDB1-70F2CA550E0A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3" creationId="{469787F2-6986-44B1-9780-E34E239F5557}"/>
          </ac:spMkLst>
        </pc:spChg>
        <pc:spChg chg="add mod">
          <ac:chgData name="Valerio Pellegrini" userId="7532073c76d86c59" providerId="LiveId" clId="{004B4301-F0D1-4B55-A19F-DDE581DB92E7}" dt="2020-11-09T21:16:56.229" v="6428"/>
          <ac:spMkLst>
            <pc:docMk/>
            <pc:sldMk cId="2346780570" sldId="299"/>
            <ac:spMk id="44" creationId="{031E7E5C-142C-42D0-9B58-6244FA110CA8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8" creationId="{3E00C481-8BEF-4994-9F2A-A09EF0C5B135}"/>
          </ac:spMkLst>
        </pc:spChg>
        <pc:spChg chg="add mod">
          <ac:chgData name="Valerio Pellegrini" userId="7532073c76d86c59" providerId="LiveId" clId="{004B4301-F0D1-4B55-A19F-DDE581DB92E7}" dt="2020-11-09T21:17:39.005" v="6443" actId="313"/>
          <ac:spMkLst>
            <pc:docMk/>
            <pc:sldMk cId="2346780570" sldId="299"/>
            <ac:spMk id="49" creationId="{EFE83322-8D79-4A70-A302-4D50F2381576}"/>
          </ac:spMkLst>
        </pc:sp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4" creationId="{CD518DBD-A747-4ED7-89C5-3FB87BAA3D09}"/>
          </ac:picMkLst>
        </pc:picChg>
        <pc:picChg chg="add mod">
          <ac:chgData name="Valerio Pellegrini" userId="7532073c76d86c59" providerId="LiveId" clId="{004B4301-F0D1-4B55-A19F-DDE581DB92E7}" dt="2020-11-09T21:16:00.113" v="6403" actId="1076"/>
          <ac:picMkLst>
            <pc:docMk/>
            <pc:sldMk cId="2346780570" sldId="299"/>
            <ac:picMk id="6" creationId="{646FF2CC-2857-4C5A-81DE-DB9DF03F7C2C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1:09:57.501" v="6356" actId="478"/>
          <ac:picMkLst>
            <pc:docMk/>
            <pc:sldMk cId="2346780570" sldId="299"/>
            <ac:picMk id="18" creationId="{1712D2A8-0978-43EC-AF16-C54EB9CF0A1A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20" creationId="{57AC09E5-95F5-4AFF-BE78-6BB2CA7244B2}"/>
          </ac:picMkLst>
        </pc:pic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1" creationId="{47C040F5-E264-4C72-BCB1-D3AFAC7D2B8E}"/>
          </ac:cxnSpMkLst>
        </pc:cxn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5" creationId="{95A39C8C-2144-4E34-8E67-AE7B290773BE}"/>
          </ac:cxnSpMkLst>
        </pc:cxnChg>
        <pc:cxnChg chg="add mod">
          <ac:chgData name="Valerio Pellegrini" userId="7532073c76d86c59" providerId="LiveId" clId="{004B4301-F0D1-4B55-A19F-DDE581DB92E7}" dt="2020-11-09T21:15:50.388" v="6402" actId="1037"/>
          <ac:cxnSpMkLst>
            <pc:docMk/>
            <pc:sldMk cId="2346780570" sldId="299"/>
            <ac:cxnSpMk id="45" creationId="{E0597094-DC45-4C88-AA83-C2EA37EB2862}"/>
          </ac:cxnSpMkLst>
        </pc:cxnChg>
        <pc:cxnChg chg="add mod">
          <ac:chgData name="Valerio Pellegrini" userId="7532073c76d86c59" providerId="LiveId" clId="{004B4301-F0D1-4B55-A19F-DDE581DB92E7}" dt="2020-11-09T21:18:10.329" v="6444" actId="1037"/>
          <ac:cxnSpMkLst>
            <pc:docMk/>
            <pc:sldMk cId="2346780570" sldId="299"/>
            <ac:cxnSpMk id="46" creationId="{15F29D2D-8A94-4224-9A38-AD2F011632A0}"/>
          </ac:cxnSpMkLst>
        </pc:cxnChg>
        <pc:cxnChg chg="add mod">
          <ac:chgData name="Valerio Pellegrini" userId="7532073c76d86c59" providerId="LiveId" clId="{004B4301-F0D1-4B55-A19F-DDE581DB92E7}" dt="2020-11-09T21:18:15.053" v="6446" actId="1037"/>
          <ac:cxnSpMkLst>
            <pc:docMk/>
            <pc:sldMk cId="2346780570" sldId="299"/>
            <ac:cxnSpMk id="47" creationId="{5EA262BF-8A54-4288-AA27-ACB9F7BAC33F}"/>
          </ac:cxnSpMkLst>
        </pc:cxnChg>
      </pc:sldChg>
    </pc:docChg>
  </pc:docChgLst>
  <pc:docChgLst>
    <pc:chgData name="Valerio Pellegrini" userId="7532073c76d86c59" providerId="LiveId" clId="{1FA78ACE-DEEC-4C28-AF08-D127384B1958}"/>
    <pc:docChg chg="undo redo custSel mod addSld delSld modSld">
      <pc:chgData name="Valerio Pellegrini" userId="7532073c76d86c59" providerId="LiveId" clId="{1FA78ACE-DEEC-4C28-AF08-D127384B1958}" dt="2020-10-28T09:25:02.985" v="4905"/>
      <pc:docMkLst>
        <pc:docMk/>
      </pc:docMkLst>
      <pc:sldChg chg="addSp delSp modSp del mod">
        <pc:chgData name="Valerio Pellegrini" userId="7532073c76d86c59" providerId="LiveId" clId="{1FA78ACE-DEEC-4C28-AF08-D127384B1958}" dt="2020-10-26T13:48:05.022" v="632" actId="2696"/>
        <pc:sldMkLst>
          <pc:docMk/>
          <pc:sldMk cId="0" sldId="257"/>
        </pc:sldMkLst>
        <pc:spChg chg="add mod">
          <ac:chgData name="Valerio Pellegrini" userId="7532073c76d86c59" providerId="LiveId" clId="{1FA78ACE-DEEC-4C28-AF08-D127384B1958}" dt="2020-10-26T11:46:05.677" v="126" actId="1076"/>
          <ac:spMkLst>
            <pc:docMk/>
            <pc:sldMk cId="0" sldId="257"/>
            <ac:spMk id="2" creationId="{5E7A8F4A-4776-4DB9-AD74-DEB5560EB7C4}"/>
          </ac:spMkLst>
        </pc:spChg>
        <pc:spChg chg="add mod">
          <ac:chgData name="Valerio Pellegrini" userId="7532073c76d86c59" providerId="LiveId" clId="{1FA78ACE-DEEC-4C28-AF08-D127384B1958}" dt="2020-10-26T11:59:16.698" v="440" actId="20577"/>
          <ac:spMkLst>
            <pc:docMk/>
            <pc:sldMk cId="0" sldId="257"/>
            <ac:spMk id="3" creationId="{8977F4EB-41E8-4391-B39A-10B4D027370E}"/>
          </ac:spMkLst>
        </pc:spChg>
        <pc:picChg chg="del">
          <ac:chgData name="Valerio Pellegrini" userId="7532073c76d86c59" providerId="LiveId" clId="{1FA78ACE-DEEC-4C28-AF08-D127384B1958}" dt="2020-10-26T11:34:39.306" v="2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37.343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41.362" v="3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">
        <pc:chgData name="Valerio Pellegrini" userId="7532073c76d86c59" providerId="LiveId" clId="{1FA78ACE-DEEC-4C28-AF08-D127384B1958}" dt="2020-10-27T14:45:18.666" v="2041" actId="2696"/>
        <pc:sldMkLst>
          <pc:docMk/>
          <pc:sldMk cId="0" sldId="258"/>
        </pc:sldMkLst>
      </pc:sldChg>
      <pc:sldChg chg="del">
        <pc:chgData name="Valerio Pellegrini" userId="7532073c76d86c59" providerId="LiveId" clId="{1FA78ACE-DEEC-4C28-AF08-D127384B1958}" dt="2020-10-27T15:25:01.136" v="2247" actId="2696"/>
        <pc:sldMkLst>
          <pc:docMk/>
          <pc:sldMk cId="0" sldId="259"/>
        </pc:sldMkLst>
      </pc:sldChg>
      <pc:sldChg chg="del">
        <pc:chgData name="Valerio Pellegrini" userId="7532073c76d86c59" providerId="LiveId" clId="{1FA78ACE-DEEC-4C28-AF08-D127384B1958}" dt="2020-10-27T14:45:15.379" v="2040" actId="2696"/>
        <pc:sldMkLst>
          <pc:docMk/>
          <pc:sldMk cId="0" sldId="260"/>
        </pc:sldMkLst>
      </pc:sldChg>
      <pc:sldChg chg="del">
        <pc:chgData name="Valerio Pellegrini" userId="7532073c76d86c59" providerId="LiveId" clId="{1FA78ACE-DEEC-4C28-AF08-D127384B1958}" dt="2020-10-27T16:03:25.284" v="2560" actId="2696"/>
        <pc:sldMkLst>
          <pc:docMk/>
          <pc:sldMk cId="0" sldId="261"/>
        </pc:sldMkLst>
      </pc:sldChg>
      <pc:sldChg chg="del">
        <pc:chgData name="Valerio Pellegrini" userId="7532073c76d86c59" providerId="LiveId" clId="{1FA78ACE-DEEC-4C28-AF08-D127384B1958}" dt="2020-10-27T16:28:58.916" v="3084" actId="2696"/>
        <pc:sldMkLst>
          <pc:docMk/>
          <pc:sldMk cId="0" sldId="262"/>
        </pc:sldMkLst>
      </pc:sldChg>
      <pc:sldChg chg="del">
        <pc:chgData name="Valerio Pellegrini" userId="7532073c76d86c59" providerId="LiveId" clId="{1FA78ACE-DEEC-4C28-AF08-D127384B1958}" dt="2020-10-27T18:05:41.646" v="4063" actId="47"/>
        <pc:sldMkLst>
          <pc:docMk/>
          <pc:sldMk cId="0" sldId="263"/>
        </pc:sldMkLst>
      </pc:sldChg>
      <pc:sldChg chg="del">
        <pc:chgData name="Valerio Pellegrini" userId="7532073c76d86c59" providerId="LiveId" clId="{1FA78ACE-DEEC-4C28-AF08-D127384B1958}" dt="2020-10-27T18:37:29.082" v="4263" actId="47"/>
        <pc:sldMkLst>
          <pc:docMk/>
          <pc:sldMk cId="0" sldId="264"/>
        </pc:sldMkLst>
      </pc:sldChg>
      <pc:sldChg chg="del">
        <pc:chgData name="Valerio Pellegrini" userId="7532073c76d86c59" providerId="LiveId" clId="{1FA78ACE-DEEC-4C28-AF08-D127384B1958}" dt="2020-10-27T18:37:31.970" v="4264" actId="47"/>
        <pc:sldMkLst>
          <pc:docMk/>
          <pc:sldMk cId="0" sldId="265"/>
        </pc:sldMkLst>
      </pc:sldChg>
      <pc:sldChg chg="add del">
        <pc:chgData name="Valerio Pellegrini" userId="7532073c76d86c59" providerId="LiveId" clId="{1FA78ACE-DEEC-4C28-AF08-D127384B1958}" dt="2020-10-27T13:50:37.064" v="1831" actId="2696"/>
        <pc:sldMkLst>
          <pc:docMk/>
          <pc:sldMk cId="1291410507" sldId="266"/>
        </pc:sldMkLst>
      </pc:sldChg>
      <pc:sldChg chg="modSp add mod">
        <pc:chgData name="Valerio Pellegrini" userId="7532073c76d86c59" providerId="LiveId" clId="{1FA78ACE-DEEC-4C28-AF08-D127384B1958}" dt="2020-10-27T19:23:17.276" v="4814"/>
        <pc:sldMkLst>
          <pc:docMk/>
          <pc:sldMk cId="1553358007" sldId="267"/>
        </pc:sldMkLst>
        <pc:spChg chg="mod">
          <ac:chgData name="Valerio Pellegrini" userId="7532073c76d86c59" providerId="LiveId" clId="{1FA78ACE-DEEC-4C28-AF08-D127384B1958}" dt="2020-10-26T13:50:08.167" v="637" actId="1076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9:23:17.276" v="4814"/>
          <ac:spMkLst>
            <pc:docMk/>
            <pc:sldMk cId="1553358007" sldId="267"/>
            <ac:spMk id="3" creationId="{8977F4EB-41E8-4391-B39A-10B4D027370E}"/>
          </ac:spMkLst>
        </pc:spChg>
      </pc:sldChg>
      <pc:sldChg chg="modSp add del mod">
        <pc:chgData name="Valerio Pellegrini" userId="7532073c76d86c59" providerId="LiveId" clId="{1FA78ACE-DEEC-4C28-AF08-D127384B1958}" dt="2020-10-26T11:59:13.682" v="437" actId="2890"/>
        <pc:sldMkLst>
          <pc:docMk/>
          <pc:sldMk cId="2458027539" sldId="267"/>
        </pc:sldMkLst>
        <pc:spChg chg="mod">
          <ac:chgData name="Valerio Pellegrini" userId="7532073c76d86c59" providerId="LiveId" clId="{1FA78ACE-DEEC-4C28-AF08-D127384B1958}" dt="2020-10-26T11:59:13.217" v="436"/>
          <ac:spMkLst>
            <pc:docMk/>
            <pc:sldMk cId="2458027539" sldId="267"/>
            <ac:spMk id="3" creationId="{8977F4EB-41E8-4391-B39A-10B4D027370E}"/>
          </ac:spMkLst>
        </pc:spChg>
      </pc:sldChg>
      <pc:sldChg chg="addSp delSp modSp add mod setBg modAnim">
        <pc:chgData name="Valerio Pellegrini" userId="7532073c76d86c59" providerId="LiveId" clId="{1FA78ACE-DEEC-4C28-AF08-D127384B1958}" dt="2020-10-27T13:50:12.920" v="1830"/>
        <pc:sldMkLst>
          <pc:docMk/>
          <pc:sldMk cId="4261631637" sldId="268"/>
        </pc:sldMkLst>
        <pc:spChg chg="mod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" creationId="{5E7A8F4A-4776-4DB9-AD74-DEB5560EB7C4}"/>
          </ac:spMkLst>
        </pc:spChg>
        <pc:spChg chg="add del mod ord">
          <ac:chgData name="Valerio Pellegrini" userId="7532073c76d86c59" providerId="LiveId" clId="{1FA78ACE-DEEC-4C28-AF08-D127384B1958}" dt="2020-10-26T17:40:48.701" v="1180" actId="20577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7:14.119" v="1780" actId="207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1FA78ACE-DEEC-4C28-AF08-D127384B1958}" dt="2020-10-27T13:37:27.826" v="1782" actId="1076"/>
          <ac:spMkLst>
            <pc:docMk/>
            <pc:sldMk cId="4261631637" sldId="268"/>
            <ac:spMk id="7" creationId="{016E5DD2-D628-4407-952E-CDC08FC56136}"/>
          </ac:spMkLst>
        </pc:spChg>
        <pc:spChg chg="add del mod">
          <ac:chgData name="Valerio Pellegrini" userId="7532073c76d86c59" providerId="LiveId" clId="{1FA78ACE-DEEC-4C28-AF08-D127384B1958}" dt="2020-10-27T13:38:00.280" v="1791" actId="14100"/>
          <ac:spMkLst>
            <pc:docMk/>
            <pc:sldMk cId="4261631637" sldId="268"/>
            <ac:spMk id="9" creationId="{3241AA21-B5BA-4F95-AE2B-915607446BA0}"/>
          </ac:spMkLst>
        </pc:spChg>
        <pc:spChg chg="add del">
          <ac:chgData name="Valerio Pellegrini" userId="7532073c76d86c59" providerId="LiveId" clId="{1FA78ACE-DEEC-4C28-AF08-D127384B1958}" dt="2020-10-26T17:33:00.172" v="1165" actId="26606"/>
          <ac:spMkLst>
            <pc:docMk/>
            <pc:sldMk cId="4261631637" sldId="268"/>
            <ac:spMk id="10" creationId="{F4C0B10B-D2C4-4A54-AFAD-3D27DF88BB37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4" creationId="{2C1BBA94-3F40-40AA-8BB9-E69E25E537C1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6" creationId="{FE43805F-24A6-46A4-B19B-54F28347355C}"/>
          </ac:spMkLst>
        </pc:spChg>
        <pc:spChg chg="add del">
          <ac:chgData name="Valerio Pellegrini" userId="7532073c76d86c59" providerId="LiveId" clId="{1FA78ACE-DEEC-4C28-AF08-D127384B1958}" dt="2020-10-26T17:33:06.821" v="1167" actId="26606"/>
          <ac:spMkLst>
            <pc:docMk/>
            <pc:sldMk cId="4261631637" sldId="268"/>
            <ac:spMk id="19" creationId="{9427AF5F-9A0E-42B7-A252-FD64C9885F9C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1" creationId="{7FEAE179-C525-48F3-AD47-0E9E2B6F2E2E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2" creationId="{95C8260E-968F-44E8-A823-ABB431311926}"/>
          </ac:spMkLst>
        </pc:spChg>
        <pc:grpChg chg="add del">
          <ac:chgData name="Valerio Pellegrini" userId="7532073c76d86c59" providerId="LiveId" clId="{1FA78ACE-DEEC-4C28-AF08-D127384B1958}" dt="2020-10-26T17:33:00.172" v="1165" actId="26606"/>
          <ac:grpSpMkLst>
            <pc:docMk/>
            <pc:sldMk cId="4261631637" sldId="268"/>
            <ac:grpSpMk id="12" creationId="{B6BADB90-C74B-40D6-86DC-503F65FCE8DC}"/>
          </ac:grpSpMkLst>
        </pc:grpChg>
        <pc:picChg chg="add mod">
          <ac:chgData name="Valerio Pellegrini" userId="7532073c76d86c59" providerId="LiveId" clId="{1FA78ACE-DEEC-4C28-AF08-D127384B1958}" dt="2020-10-27T13:37:41.660" v="1787" actId="1076"/>
          <ac:picMkLst>
            <pc:docMk/>
            <pc:sldMk cId="4261631637" sldId="268"/>
            <ac:picMk id="5" creationId="{46F53464-FC58-482E-B4D2-0A06BDBFB01B}"/>
          </ac:picMkLst>
        </pc:picChg>
      </pc:sldChg>
      <pc:sldChg chg="addSp delSp modSp add mod modAnim">
        <pc:chgData name="Valerio Pellegrini" userId="7532073c76d86c59" providerId="LiveId" clId="{1FA78ACE-DEEC-4C28-AF08-D127384B1958}" dt="2020-10-28T09:25:02.985" v="4905"/>
        <pc:sldMkLst>
          <pc:docMk/>
          <pc:sldMk cId="452396093" sldId="269"/>
        </pc:sldMkLst>
        <pc:spChg chg="mod">
          <ac:chgData name="Valerio Pellegrini" userId="7532073c76d86c59" providerId="LiveId" clId="{1FA78ACE-DEEC-4C28-AF08-D127384B1958}" dt="2020-10-27T12:55:20.304" v="1623" actId="20577"/>
          <ac:spMkLst>
            <pc:docMk/>
            <pc:sldMk cId="452396093" sldId="269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4:44.930" v="1774" actId="14100"/>
          <ac:spMkLst>
            <pc:docMk/>
            <pc:sldMk cId="452396093" sldId="269"/>
            <ac:spMk id="9" creationId="{3B0465BF-B566-45C5-8E16-161EC937B49B}"/>
          </ac:spMkLst>
        </pc:spChg>
        <pc:spChg chg="add mod">
          <ac:chgData name="Valerio Pellegrini" userId="7532073c76d86c59" providerId="LiveId" clId="{1FA78ACE-DEEC-4C28-AF08-D127384B1958}" dt="2020-10-27T13:48:35.310" v="1820" actId="208"/>
          <ac:spMkLst>
            <pc:docMk/>
            <pc:sldMk cId="452396093" sldId="269"/>
            <ac:spMk id="10" creationId="{9BD5C860-61F7-4B5B-B65F-847593C88BFC}"/>
          </ac:spMkLst>
        </pc:spChg>
        <pc:spChg chg="add mod">
          <ac:chgData name="Valerio Pellegrini" userId="7532073c76d86c59" providerId="LiveId" clId="{1FA78ACE-DEEC-4C28-AF08-D127384B1958}" dt="2020-10-27T13:49:06.029" v="1823" actId="207"/>
          <ac:spMkLst>
            <pc:docMk/>
            <pc:sldMk cId="452396093" sldId="269"/>
            <ac:spMk id="11" creationId="{D3636F32-8182-4987-BF20-9A80D7C722F1}"/>
          </ac:spMkLst>
        </pc:spChg>
        <pc:picChg chg="del">
          <ac:chgData name="Valerio Pellegrini" userId="7532073c76d86c59" providerId="LiveId" clId="{1FA78ACE-DEEC-4C28-AF08-D127384B1958}" dt="2020-10-27T12:42:23.743" v="1388" actId="478"/>
          <ac:picMkLst>
            <pc:docMk/>
            <pc:sldMk cId="452396093" sldId="269"/>
            <ac:picMk id="5" creationId="{46F53464-FC58-482E-B4D2-0A06BDBFB01B}"/>
          </ac:picMkLst>
        </pc:picChg>
        <pc:picChg chg="add mod">
          <ac:chgData name="Valerio Pellegrini" userId="7532073c76d86c59" providerId="LiveId" clId="{1FA78ACE-DEEC-4C28-AF08-D127384B1958}" dt="2020-10-27T12:44:24.758" v="1483" actId="1076"/>
          <ac:picMkLst>
            <pc:docMk/>
            <pc:sldMk cId="452396093" sldId="269"/>
            <ac:picMk id="6" creationId="{72C16325-A6A1-4E57-8B02-291040BD8E60}"/>
          </ac:picMkLst>
        </pc:picChg>
        <pc:picChg chg="add mod">
          <ac:chgData name="Valerio Pellegrini" userId="7532073c76d86c59" providerId="LiveId" clId="{1FA78ACE-DEEC-4C28-AF08-D127384B1958}" dt="2020-10-27T12:44:27.832" v="1484" actId="1076"/>
          <ac:picMkLst>
            <pc:docMk/>
            <pc:sldMk cId="452396093" sldId="269"/>
            <ac:picMk id="8" creationId="{302A294F-3EE2-4AD1-9875-48EF69E9BDB0}"/>
          </ac:picMkLst>
        </pc:picChg>
      </pc:sldChg>
      <pc:sldChg chg="addSp delSp modSp add del mod modAnim">
        <pc:chgData name="Valerio Pellegrini" userId="7532073c76d86c59" providerId="LiveId" clId="{1FA78ACE-DEEC-4C28-AF08-D127384B1958}" dt="2020-10-27T16:17:11.672" v="2705" actId="6549"/>
        <pc:sldMkLst>
          <pc:docMk/>
          <pc:sldMk cId="660557517" sldId="270"/>
        </pc:sldMkLst>
        <pc:spChg chg="mod">
          <ac:chgData name="Valerio Pellegrini" userId="7532073c76d86c59" providerId="LiveId" clId="{1FA78ACE-DEEC-4C28-AF08-D127384B1958}" dt="2020-10-27T16:17:11.672" v="2705" actId="6549"/>
          <ac:spMkLst>
            <pc:docMk/>
            <pc:sldMk cId="660557517" sldId="270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24:43.837" v="1706" actId="207"/>
          <ac:spMkLst>
            <pc:docMk/>
            <pc:sldMk cId="660557517" sldId="270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3:25:06.990" v="1708" actId="11529"/>
          <ac:spMkLst>
            <pc:docMk/>
            <pc:sldMk cId="660557517" sldId="270"/>
            <ac:spMk id="11" creationId="{4E3C59C0-302C-4312-8202-E8306E09A25A}"/>
          </ac:spMkLst>
        </pc:spChg>
        <pc:spChg chg="add del">
          <ac:chgData name="Valerio Pellegrini" userId="7532073c76d86c59" providerId="LiveId" clId="{1FA78ACE-DEEC-4C28-AF08-D127384B1958}" dt="2020-10-27T13:25:19.171" v="1712" actId="11529"/>
          <ac:spMkLst>
            <pc:docMk/>
            <pc:sldMk cId="660557517" sldId="270"/>
            <ac:spMk id="12" creationId="{B728ACA2-B680-4465-A816-C3FCD5BFBDAA}"/>
          </ac:spMkLst>
        </pc:spChg>
        <pc:spChg chg="add mod">
          <ac:chgData name="Valerio Pellegrini" userId="7532073c76d86c59" providerId="LiveId" clId="{1FA78ACE-DEEC-4C28-AF08-D127384B1958}" dt="2020-10-27T13:25:58.789" v="1718" actId="207"/>
          <ac:spMkLst>
            <pc:docMk/>
            <pc:sldMk cId="660557517" sldId="270"/>
            <ac:spMk id="13" creationId="{28C85FAA-7D11-40EE-A91C-7C91A438FD67}"/>
          </ac:spMkLst>
        </pc:spChg>
        <pc:spChg chg="add mod">
          <ac:chgData name="Valerio Pellegrini" userId="7532073c76d86c59" providerId="LiveId" clId="{1FA78ACE-DEEC-4C28-AF08-D127384B1958}" dt="2020-10-27T13:28:24.095" v="1754" actId="207"/>
          <ac:spMkLst>
            <pc:docMk/>
            <pc:sldMk cId="660557517" sldId="270"/>
            <ac:spMk id="14" creationId="{68016ADF-CBDD-43C9-8231-93D234836848}"/>
          </ac:spMkLst>
        </pc:spChg>
        <pc:spChg chg="add mod">
          <ac:chgData name="Valerio Pellegrini" userId="7532073c76d86c59" providerId="LiveId" clId="{1FA78ACE-DEEC-4C28-AF08-D127384B1958}" dt="2020-10-27T13:30:44.970" v="1759" actId="14100"/>
          <ac:spMkLst>
            <pc:docMk/>
            <pc:sldMk cId="660557517" sldId="270"/>
            <ac:spMk id="15" creationId="{F877FA34-4E22-4B96-804D-22A6A03C1225}"/>
          </ac:spMkLst>
        </pc:spChg>
        <pc:spChg chg="add mod">
          <ac:chgData name="Valerio Pellegrini" userId="7532073c76d86c59" providerId="LiveId" clId="{1FA78ACE-DEEC-4C28-AF08-D127384B1958}" dt="2020-10-27T13:41:28.497" v="1793" actId="1076"/>
          <ac:spMkLst>
            <pc:docMk/>
            <pc:sldMk cId="660557517" sldId="270"/>
            <ac:spMk id="16" creationId="{67D445C8-BA01-4864-8A23-BF986D95A9CC}"/>
          </ac:spMkLst>
        </pc:spChg>
        <pc:spChg chg="add mod">
          <ac:chgData name="Valerio Pellegrini" userId="7532073c76d86c59" providerId="LiveId" clId="{1FA78ACE-DEEC-4C28-AF08-D127384B1958}" dt="2020-10-27T16:07:38.751" v="2563" actId="20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6:08:18.407" v="2565" actId="208"/>
          <ac:spMkLst>
            <pc:docMk/>
            <pc:sldMk cId="660557517" sldId="270"/>
            <ac:spMk id="20" creationId="{2189634A-04AB-4F72-8A21-9DFE8E216A60}"/>
          </ac:spMkLst>
        </pc:spChg>
        <pc:picChg chg="add mod">
          <ac:chgData name="Valerio Pellegrini" userId="7532073c76d86c59" providerId="LiveId" clId="{1FA78ACE-DEEC-4C28-AF08-D127384B1958}" dt="2020-10-27T13:23:56.865" v="1703" actId="1076"/>
          <ac:picMkLst>
            <pc:docMk/>
            <pc:sldMk cId="660557517" sldId="270"/>
            <ac:picMk id="5" creationId="{3525F4AE-F43F-4B8D-9668-2BB01F85A1A6}"/>
          </ac:picMkLst>
        </pc:picChg>
        <pc:picChg chg="del">
          <ac:chgData name="Valerio Pellegrini" userId="7532073c76d86c59" providerId="LiveId" clId="{1FA78ACE-DEEC-4C28-AF08-D127384B1958}" dt="2020-10-27T13:18:47.001" v="1627" actId="478"/>
          <ac:picMkLst>
            <pc:docMk/>
            <pc:sldMk cId="660557517" sldId="270"/>
            <ac:picMk id="6" creationId="{72C16325-A6A1-4E57-8B02-291040BD8E60}"/>
          </ac:picMkLst>
        </pc:picChg>
        <pc:picChg chg="del">
          <ac:chgData name="Valerio Pellegrini" userId="7532073c76d86c59" providerId="LiveId" clId="{1FA78ACE-DEEC-4C28-AF08-D127384B1958}" dt="2020-10-27T13:20:07.410" v="1675" actId="478"/>
          <ac:picMkLst>
            <pc:docMk/>
            <pc:sldMk cId="660557517" sldId="270"/>
            <ac:picMk id="8" creationId="{302A294F-3EE2-4AD1-9875-48EF69E9BDB0}"/>
          </ac:picMkLst>
        </pc:picChg>
        <pc:picChg chg="add mod">
          <ac:chgData name="Valerio Pellegrini" userId="7532073c76d86c59" providerId="LiveId" clId="{1FA78ACE-DEEC-4C28-AF08-D127384B1958}" dt="2020-10-27T13:25:11.328" v="1710" actId="1076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1FA78ACE-DEEC-4C28-AF08-D127384B1958}" dt="2020-10-27T13:43:45.666" v="1804" actId="14100"/>
          <ac:picMkLst>
            <pc:docMk/>
            <pc:sldMk cId="660557517" sldId="270"/>
            <ac:picMk id="19" creationId="{5B720EA2-4713-4B01-BE8C-B7724DD251CE}"/>
          </ac:picMkLst>
        </pc:picChg>
      </pc:sldChg>
      <pc:sldChg chg="addSp delSp modSp add mod delAnim modAnim">
        <pc:chgData name="Valerio Pellegrini" userId="7532073c76d86c59" providerId="LiveId" clId="{1FA78ACE-DEEC-4C28-AF08-D127384B1958}" dt="2020-10-27T19:27:06.322" v="4818"/>
        <pc:sldMkLst>
          <pc:docMk/>
          <pc:sldMk cId="135553389" sldId="271"/>
        </pc:sldMkLst>
        <pc:spChg chg="mod">
          <ac:chgData name="Valerio Pellegrini" userId="7532073c76d86c59" providerId="LiveId" clId="{1FA78ACE-DEEC-4C28-AF08-D127384B1958}" dt="2020-10-27T19:26:20.364" v="4817" actId="20577"/>
          <ac:spMkLst>
            <pc:docMk/>
            <pc:sldMk cId="135553389" sldId="271"/>
            <ac:spMk id="3" creationId="{8977F4EB-41E8-4391-B39A-10B4D027370E}"/>
          </ac:spMkLst>
        </pc:spChg>
        <pc:spChg chg="add del mod">
          <ac:chgData name="Valerio Pellegrini" userId="7532073c76d86c59" providerId="LiveId" clId="{1FA78ACE-DEEC-4C28-AF08-D127384B1958}" dt="2020-10-27T14:07:20.407" v="1964" actId="11529"/>
          <ac:spMkLst>
            <pc:docMk/>
            <pc:sldMk cId="135553389" sldId="271"/>
            <ac:spMk id="7" creationId="{EDF3CE83-7099-4328-9391-6B72212E2A26}"/>
          </ac:spMkLst>
        </pc:spChg>
        <pc:spChg chg="add mod">
          <ac:chgData name="Valerio Pellegrini" userId="7532073c76d86c59" providerId="LiveId" clId="{1FA78ACE-DEEC-4C28-AF08-D127384B1958}" dt="2020-10-27T16:07:23.337" v="2562" actId="208"/>
          <ac:spMkLst>
            <pc:docMk/>
            <pc:sldMk cId="135553389" sldId="271"/>
            <ac:spMk id="8" creationId="{67F9BF9B-4BBB-4E12-B327-C3E1B36CD390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4:07:46.816" v="1969" actId="11529"/>
          <ac:spMkLst>
            <pc:docMk/>
            <pc:sldMk cId="135553389" sldId="271"/>
            <ac:spMk id="11" creationId="{E8C7563B-0115-457A-A1EF-CC3E83AFF1BB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2" creationId="{9409363A-5F07-4252-8498-0A6D9E2A4E63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3" creationId="{28C85FAA-7D11-40EE-A91C-7C91A438FD67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4" creationId="{68016ADF-CBDD-43C9-8231-93D234836848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5" creationId="{F877FA34-4E22-4B96-804D-22A6A03C1225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6" creationId="{67D445C8-BA01-4864-8A23-BF986D95A9CC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8" creationId="{C8990CB3-EB97-49DA-915B-0F2814E293DE}"/>
          </ac:spMkLst>
        </pc:spChg>
        <pc:spChg chg="del">
          <ac:chgData name="Valerio Pellegrini" userId="7532073c76d86c59" providerId="LiveId" clId="{1FA78ACE-DEEC-4C28-AF08-D127384B1958}" dt="2020-10-27T13:58:02.774" v="1851" actId="21"/>
          <ac:spMkLst>
            <pc:docMk/>
            <pc:sldMk cId="135553389" sldId="271"/>
            <ac:spMk id="20" creationId="{2189634A-04AB-4F72-8A21-9DFE8E216A60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4:37:24.076" v="2012" actId="207"/>
          <ac:spMkLst>
            <pc:docMk/>
            <pc:sldMk cId="135553389" sldId="271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4:38:03.774" v="2016" actId="1076"/>
          <ac:spMkLst>
            <pc:docMk/>
            <pc:sldMk cId="135553389" sldId="271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4:38:53.361" v="2020" actId="1076"/>
          <ac:spMkLst>
            <pc:docMk/>
            <pc:sldMk cId="135553389" sldId="271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4:39:44.090" v="2024" actId="1076"/>
          <ac:spMkLst>
            <pc:docMk/>
            <pc:sldMk cId="135553389" sldId="271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4:40:06.657" v="2026" actId="1076"/>
          <ac:spMkLst>
            <pc:docMk/>
            <pc:sldMk cId="135553389" sldId="271"/>
            <ac:spMk id="36" creationId="{2EC90734-272C-4370-BDC7-BFD44D0D6E14}"/>
          </ac:spMkLst>
        </pc:spChg>
        <pc:spChg chg="add mod">
          <ac:chgData name="Valerio Pellegrini" userId="7532073c76d86c59" providerId="LiveId" clId="{1FA78ACE-DEEC-4C28-AF08-D127384B1958}" dt="2020-10-27T14:40:27.128" v="2028" actId="1076"/>
          <ac:spMkLst>
            <pc:docMk/>
            <pc:sldMk cId="135553389" sldId="271"/>
            <ac:spMk id="38" creationId="{E754480E-B787-4A39-8266-5F5D0D12BFEB}"/>
          </ac:spMkLst>
        </pc:spChg>
        <pc:spChg chg="add mod">
          <ac:chgData name="Valerio Pellegrini" userId="7532073c76d86c59" providerId="LiveId" clId="{1FA78ACE-DEEC-4C28-AF08-D127384B1958}" dt="2020-10-27T14:41:00.331" v="2030" actId="1076"/>
          <ac:spMkLst>
            <pc:docMk/>
            <pc:sldMk cId="135553389" sldId="271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4:41:11.079" v="2032" actId="1076"/>
          <ac:spMkLst>
            <pc:docMk/>
            <pc:sldMk cId="135553389" sldId="271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3:58:04.447" v="1852" actId="21"/>
          <ac:picMkLst>
            <pc:docMk/>
            <pc:sldMk cId="135553389" sldId="271"/>
            <ac:picMk id="5" creationId="{3525F4AE-F43F-4B8D-9668-2BB01F85A1A6}"/>
          </ac:picMkLst>
        </pc:picChg>
        <pc:picChg chg="add mod">
          <ac:chgData name="Valerio Pellegrini" userId="7532073c76d86c59" providerId="LiveId" clId="{1FA78ACE-DEEC-4C28-AF08-D127384B1958}" dt="2020-10-27T14:34:44.043" v="2006" actId="1076"/>
          <ac:picMkLst>
            <pc:docMk/>
            <pc:sldMk cId="135553389" sldId="271"/>
            <ac:picMk id="6" creationId="{EF5FD757-1D63-484E-878D-41A762E3FBA1}"/>
          </ac:picMkLst>
        </pc:picChg>
        <pc:picChg chg="del">
          <ac:chgData name="Valerio Pellegrini" userId="7532073c76d86c59" providerId="LiveId" clId="{1FA78ACE-DEEC-4C28-AF08-D127384B1958}" dt="2020-10-27T13:57:56.433" v="1850" actId="21"/>
          <ac:picMkLst>
            <pc:docMk/>
            <pc:sldMk cId="135553389" sldId="271"/>
            <ac:picMk id="9" creationId="{ACC51807-EABE-45E4-BDE6-A9F1618DD3AA}"/>
          </ac:picMkLst>
        </pc:picChg>
        <pc:picChg chg="del">
          <ac:chgData name="Valerio Pellegrini" userId="7532073c76d86c59" providerId="LiveId" clId="{1FA78ACE-DEEC-4C28-AF08-D127384B1958}" dt="2020-10-27T13:57:41.554" v="1848" actId="478"/>
          <ac:picMkLst>
            <pc:docMk/>
            <pc:sldMk cId="135553389" sldId="271"/>
            <ac:picMk id="19" creationId="{5B720EA2-4713-4B01-BE8C-B7724DD251CE}"/>
          </ac:picMkLst>
        </pc:picChg>
        <pc:picChg chg="add mod">
          <ac:chgData name="Valerio Pellegrini" userId="7532073c76d86c59" providerId="LiveId" clId="{1FA78ACE-DEEC-4C28-AF08-D127384B1958}" dt="2020-10-27T14:39:34.736" v="2023" actId="1076"/>
          <ac:picMkLst>
            <pc:docMk/>
            <pc:sldMk cId="135553389" sldId="271"/>
            <ac:picMk id="27" creationId="{604AB05E-99DC-4157-87D6-4F9BF248BEC5}"/>
          </ac:picMkLst>
        </pc:picChg>
        <pc:cxnChg chg="add mod">
          <ac:chgData name="Valerio Pellegrini" userId="7532073c76d86c59" providerId="LiveId" clId="{1FA78ACE-DEEC-4C28-AF08-D127384B1958}" dt="2020-10-27T14:34:44.043" v="2006" actId="1076"/>
          <ac:cxnSpMkLst>
            <pc:docMk/>
            <pc:sldMk cId="135553389" sldId="271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08:08.509" v="2564" actId="208"/>
        <pc:sldMkLst>
          <pc:docMk/>
          <pc:sldMk cId="1423447431" sldId="272"/>
        </pc:sldMkLst>
        <pc:spChg chg="mod">
          <ac:chgData name="Valerio Pellegrini" userId="7532073c76d86c59" providerId="LiveId" clId="{1FA78ACE-DEEC-4C28-AF08-D127384B1958}" dt="2020-10-27T14:55:32.901" v="2106" actId="1076"/>
          <ac:spMkLst>
            <pc:docMk/>
            <pc:sldMk cId="1423447431" sldId="272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5:00:28.241" v="2172" actId="20577"/>
          <ac:spMkLst>
            <pc:docMk/>
            <pc:sldMk cId="1423447431" sldId="272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8" creationId="{67F9BF9B-4BBB-4E12-B327-C3E1B36CD390}"/>
          </ac:spMkLst>
        </pc:spChg>
        <pc:spChg chg="add mod">
          <ac:chgData name="Valerio Pellegrini" userId="7532073c76d86c59" providerId="LiveId" clId="{1FA78ACE-DEEC-4C28-AF08-D127384B1958}" dt="2020-10-27T15:15:24.357" v="2201" actId="1076"/>
          <ac:spMkLst>
            <pc:docMk/>
            <pc:sldMk cId="1423447431" sldId="272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12" creationId="{9409363A-5F07-4252-8498-0A6D9E2A4E63}"/>
          </ac:spMkLst>
        </pc:spChg>
        <pc:spChg chg="add mod">
          <ac:chgData name="Valerio Pellegrini" userId="7532073c76d86c59" providerId="LiveId" clId="{1FA78ACE-DEEC-4C28-AF08-D127384B1958}" dt="2020-10-27T15:15:29.990" v="2202" actId="1076"/>
          <ac:spMkLst>
            <pc:docMk/>
            <pc:sldMk cId="1423447431" sldId="272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4:49:35.860" v="2045" actId="478"/>
          <ac:spMkLst>
            <pc:docMk/>
            <pc:sldMk cId="1423447431" sldId="272"/>
            <ac:spMk id="18" creationId="{C8990CB3-EB97-49DA-915B-0F2814E293DE}"/>
          </ac:spMkLst>
        </pc:spChg>
        <pc:spChg chg="add mod">
          <ac:chgData name="Valerio Pellegrini" userId="7532073c76d86c59" providerId="LiveId" clId="{1FA78ACE-DEEC-4C28-AF08-D127384B1958}" dt="2020-10-27T15:15:59.071" v="2206" actId="207"/>
          <ac:spMkLst>
            <pc:docMk/>
            <pc:sldMk cId="1423447431" sldId="272"/>
            <ac:spMk id="20" creationId="{CC4C0768-569A-4928-8C6A-164F7D9C5EBD}"/>
          </ac:spMkLst>
        </pc:spChg>
        <pc:spChg chg="add mod">
          <ac:chgData name="Valerio Pellegrini" userId="7532073c76d86c59" providerId="LiveId" clId="{1FA78ACE-DEEC-4C28-AF08-D127384B1958}" dt="2020-10-27T15:16:21.136" v="2210" actId="207"/>
          <ac:spMkLst>
            <pc:docMk/>
            <pc:sldMk cId="1423447431" sldId="272"/>
            <ac:spMk id="21" creationId="{25F06369-043C-4A23-8367-675EE51FA4B3}"/>
          </ac:spMkLst>
        </pc:spChg>
        <pc:spChg chg="add mod">
          <ac:chgData name="Valerio Pellegrini" userId="7532073c76d86c59" providerId="LiveId" clId="{1FA78ACE-DEEC-4C28-AF08-D127384B1958}" dt="2020-10-27T15:17:02.975" v="2213" actId="207"/>
          <ac:spMkLst>
            <pc:docMk/>
            <pc:sldMk cId="1423447431" sldId="272"/>
            <ac:spMk id="22" creationId="{0F539A55-DA64-4908-A7EF-45F34CAD808B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5:17:39.721" v="2219" actId="14100"/>
          <ac:spMkLst>
            <pc:docMk/>
            <pc:sldMk cId="1423447431" sldId="272"/>
            <ac:spMk id="25" creationId="{DAA0A788-E5A1-4A88-9FB5-21C2A10C39CB}"/>
          </ac:spMkLst>
        </pc:spChg>
        <pc:spChg chg="add mod">
          <ac:chgData name="Valerio Pellegrini" userId="7532073c76d86c59" providerId="LiveId" clId="{1FA78ACE-DEEC-4C28-AF08-D127384B1958}" dt="2020-10-27T15:18:49.392" v="2223" actId="207"/>
          <ac:spMkLst>
            <pc:docMk/>
            <pc:sldMk cId="1423447431" sldId="272"/>
            <ac:spMk id="26" creationId="{DA77882A-7CEE-4382-BBF2-19938AD1785F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5:19:05.632" v="2227" actId="207"/>
          <ac:spMkLst>
            <pc:docMk/>
            <pc:sldMk cId="1423447431" sldId="272"/>
            <ac:spMk id="29" creationId="{90F4D485-2246-4B28-8EAD-0827FAFD18E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5:20:11.199" v="2234" actId="14100"/>
          <ac:spMkLst>
            <pc:docMk/>
            <pc:sldMk cId="1423447431" sldId="272"/>
            <ac:spMk id="31" creationId="{A6464E9A-FF34-4872-ABAC-FD8C9E7E527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5:23:04.053" v="2237" actId="207"/>
          <ac:spMkLst>
            <pc:docMk/>
            <pc:sldMk cId="1423447431" sldId="272"/>
            <ac:spMk id="33" creationId="{50497E71-F7D1-476D-8876-D40F61DEBF6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5:28:15.487" v="2254" actId="14100"/>
          <ac:spMkLst>
            <pc:docMk/>
            <pc:sldMk cId="1423447431" sldId="272"/>
            <ac:spMk id="35" creationId="{2FF8D9E7-2853-457F-9FB7-329395F3D3AA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6" creationId="{2EC90734-272C-4370-BDC7-BFD44D0D6E14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8" creationId="{E754480E-B787-4A39-8266-5F5D0D12BFE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6:08:08.509" v="2564" actId="208"/>
          <ac:spMkLst>
            <pc:docMk/>
            <pc:sldMk cId="1423447431" sldId="272"/>
            <ac:spMk id="41" creationId="{2E8ABB72-CD49-41C4-BFE1-8AAE476ABD2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4:49:41.272" v="2046" actId="478"/>
          <ac:picMkLst>
            <pc:docMk/>
            <pc:sldMk cId="1423447431" sldId="272"/>
            <ac:picMk id="6" creationId="{EF5FD757-1D63-484E-878D-41A762E3FBA1}"/>
          </ac:picMkLst>
        </pc:picChg>
        <pc:picChg chg="add del mod">
          <ac:chgData name="Valerio Pellegrini" userId="7532073c76d86c59" providerId="LiveId" clId="{1FA78ACE-DEEC-4C28-AF08-D127384B1958}" dt="2020-10-27T14:57:51.206" v="2160" actId="21"/>
          <ac:picMkLst>
            <pc:docMk/>
            <pc:sldMk cId="1423447431" sldId="272"/>
            <ac:picMk id="7" creationId="{96FDA768-E695-4B26-8BF2-DC57E46D0932}"/>
          </ac:picMkLst>
        </pc:picChg>
        <pc:picChg chg="add mod">
          <ac:chgData name="Valerio Pellegrini" userId="7532073c76d86c59" providerId="LiveId" clId="{1FA78ACE-DEEC-4C28-AF08-D127384B1958}" dt="2020-10-27T15:15:05.180" v="2200" actId="14100"/>
          <ac:picMkLst>
            <pc:docMk/>
            <pc:sldMk cId="1423447431" sldId="272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28:27.446" v="2257" actId="1076"/>
          <ac:picMkLst>
            <pc:docMk/>
            <pc:sldMk cId="1423447431" sldId="272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14:55.556" v="2198" actId="1076"/>
          <ac:picMkLst>
            <pc:docMk/>
            <pc:sldMk cId="1423447431" sldId="272"/>
            <ac:picMk id="17" creationId="{404D797B-B43A-4143-8B24-FB33A36972ED}"/>
          </ac:picMkLst>
        </pc:picChg>
        <pc:picChg chg="del">
          <ac:chgData name="Valerio Pellegrini" userId="7532073c76d86c59" providerId="LiveId" clId="{1FA78ACE-DEEC-4C28-AF08-D127384B1958}" dt="2020-10-27T14:49:24.681" v="2043" actId="478"/>
          <ac:picMkLst>
            <pc:docMk/>
            <pc:sldMk cId="1423447431" sldId="272"/>
            <ac:picMk id="27" creationId="{604AB05E-99DC-4157-87D6-4F9BF248BEC5}"/>
          </ac:picMkLst>
        </pc:picChg>
        <pc:cxnChg chg="del mod">
          <ac:chgData name="Valerio Pellegrini" userId="7532073c76d86c59" providerId="LiveId" clId="{1FA78ACE-DEEC-4C28-AF08-D127384B1958}" dt="2020-10-27T14:49:35.860" v="2045" actId="478"/>
          <ac:cxnSpMkLst>
            <pc:docMk/>
            <pc:sldMk cId="1423447431" sldId="272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12:25.302" v="2579" actId="1076"/>
        <pc:sldMkLst>
          <pc:docMk/>
          <pc:sldMk cId="3708928264" sldId="273"/>
        </pc:sldMkLst>
        <pc:spChg chg="mod">
          <ac:chgData name="Valerio Pellegrini" userId="7532073c76d86c59" providerId="LiveId" clId="{1FA78ACE-DEEC-4C28-AF08-D127384B1958}" dt="2020-10-27T15:47:47.306" v="2423" actId="20577"/>
          <ac:spMkLst>
            <pc:docMk/>
            <pc:sldMk cId="3708928264" sldId="273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0" creationId="{CC4C0768-569A-4928-8C6A-164F7D9C5EBD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1" creationId="{25F06369-043C-4A23-8367-675EE51FA4B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2" creationId="{0F539A55-DA64-4908-A7EF-45F34CAD808B}"/>
          </ac:spMkLst>
        </pc:spChg>
        <pc:spChg chg="add mod">
          <ac:chgData name="Valerio Pellegrini" userId="7532073c76d86c59" providerId="LiveId" clId="{1FA78ACE-DEEC-4C28-AF08-D127384B1958}" dt="2020-10-27T16:12:10.034" v="2577" actId="1076"/>
          <ac:spMkLst>
            <pc:docMk/>
            <pc:sldMk cId="3708928264" sldId="273"/>
            <ac:spMk id="23" creationId="{2E0E7271-432D-4917-9923-062B709EDA7F}"/>
          </ac:spMkLst>
        </pc:spChg>
        <pc:spChg chg="add mod">
          <ac:chgData name="Valerio Pellegrini" userId="7532073c76d86c59" providerId="LiveId" clId="{1FA78ACE-DEEC-4C28-AF08-D127384B1958}" dt="2020-10-27T16:12:15.072" v="2578" actId="1076"/>
          <ac:spMkLst>
            <pc:docMk/>
            <pc:sldMk cId="3708928264" sldId="273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5" creationId="{DAA0A788-E5A1-4A88-9FB5-21C2A10C39C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6" creationId="{DA77882A-7CEE-4382-BBF2-19938AD1785F}"/>
          </ac:spMkLst>
        </pc:spChg>
        <pc:spChg chg="add mod">
          <ac:chgData name="Valerio Pellegrini" userId="7532073c76d86c59" providerId="LiveId" clId="{1FA78ACE-DEEC-4C28-AF08-D127384B1958}" dt="2020-10-27T16:12:25.302" v="2579" actId="1076"/>
          <ac:spMkLst>
            <pc:docMk/>
            <pc:sldMk cId="3708928264" sldId="273"/>
            <ac:spMk id="27" creationId="{D75445BB-7282-4915-B80F-F9F9C2564588}"/>
          </ac:spMkLst>
        </pc:spChg>
        <pc:spChg chg="add mod">
          <ac:chgData name="Valerio Pellegrini" userId="7532073c76d86c59" providerId="LiveId" clId="{1FA78ACE-DEEC-4C28-AF08-D127384B1958}" dt="2020-10-27T15:53:43.632" v="2461" actId="14100"/>
          <ac:spMkLst>
            <pc:docMk/>
            <pc:sldMk cId="3708928264" sldId="273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9" creationId="{90F4D485-2246-4B28-8EAD-0827FAFD18E8}"/>
          </ac:spMkLst>
        </pc:spChg>
        <pc:spChg chg="add mod">
          <ac:chgData name="Valerio Pellegrini" userId="7532073c76d86c59" providerId="LiveId" clId="{1FA78ACE-DEEC-4C28-AF08-D127384B1958}" dt="2020-10-27T15:54:10.307" v="2465" actId="1076"/>
          <ac:spMkLst>
            <pc:docMk/>
            <pc:sldMk cId="3708928264" sldId="273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1" creationId="{A6464E9A-FF34-4872-ABAC-FD8C9E7E5278}"/>
          </ac:spMkLst>
        </pc:spChg>
        <pc:spChg chg="add mod">
          <ac:chgData name="Valerio Pellegrini" userId="7532073c76d86c59" providerId="LiveId" clId="{1FA78ACE-DEEC-4C28-AF08-D127384B1958}" dt="2020-10-27T15:54:44.205" v="2470" actId="1076"/>
          <ac:spMkLst>
            <pc:docMk/>
            <pc:sldMk cId="3708928264" sldId="273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3" creationId="{50497E71-F7D1-476D-8876-D40F61DEBF6B}"/>
          </ac:spMkLst>
        </pc:spChg>
        <pc:spChg chg="add mod">
          <ac:chgData name="Valerio Pellegrini" userId="7532073c76d86c59" providerId="LiveId" clId="{1FA78ACE-DEEC-4C28-AF08-D127384B1958}" dt="2020-10-27T15:56:01.937" v="2478" actId="207"/>
          <ac:spMkLst>
            <pc:docMk/>
            <pc:sldMk cId="3708928264" sldId="273"/>
            <ac:spMk id="34" creationId="{2DC7CAAC-EF0C-4853-9CA9-BA4209EC2606}"/>
          </ac:spMkLst>
        </pc:spChg>
        <pc:spChg chg="add mod">
          <ac:chgData name="Valerio Pellegrini" userId="7532073c76d86c59" providerId="LiveId" clId="{1FA78ACE-DEEC-4C28-AF08-D127384B1958}" dt="2020-10-27T15:56:28.093" v="2485" actId="14100"/>
          <ac:spMkLst>
            <pc:docMk/>
            <pc:sldMk cId="3708928264" sldId="273"/>
            <ac:spMk id="35" creationId="{CA91189E-B431-4C0F-A047-BE3675F476E3}"/>
          </ac:spMkLst>
        </pc:spChg>
        <pc:spChg chg="add mod">
          <ac:chgData name="Valerio Pellegrini" userId="7532073c76d86c59" providerId="LiveId" clId="{1FA78ACE-DEEC-4C28-AF08-D127384B1958}" dt="2020-10-27T15:56:49.656" v="2490" actId="1076"/>
          <ac:spMkLst>
            <pc:docMk/>
            <pc:sldMk cId="3708928264" sldId="273"/>
            <ac:spMk id="37" creationId="{D450E385-25A8-41B3-9CC2-F377D784A0F0}"/>
          </ac:spMkLst>
        </pc:spChg>
        <pc:spChg chg="add mod">
          <ac:chgData name="Valerio Pellegrini" userId="7532073c76d86c59" providerId="LiveId" clId="{1FA78ACE-DEEC-4C28-AF08-D127384B1958}" dt="2020-10-27T15:59:37.743" v="2501" actId="208"/>
          <ac:spMkLst>
            <pc:docMk/>
            <pc:sldMk cId="3708928264" sldId="273"/>
            <ac:spMk id="38" creationId="{30AEE971-7299-4495-B370-EFFC5CB691DE}"/>
          </ac:spMkLst>
        </pc:spChg>
        <pc:spChg chg="add mod">
          <ac:chgData name="Valerio Pellegrini" userId="7532073c76d86c59" providerId="LiveId" clId="{1FA78ACE-DEEC-4C28-AF08-D127384B1958}" dt="2020-10-27T15:59:42.744" v="2502" actId="208"/>
          <ac:spMkLst>
            <pc:docMk/>
            <pc:sldMk cId="3708928264" sldId="273"/>
            <ac:spMk id="40" creationId="{49EC4DF0-8D17-4669-A642-1831E44143D3}"/>
          </ac:spMkLst>
        </pc:spChg>
        <pc:spChg chg="add mod">
          <ac:chgData name="Valerio Pellegrini" userId="7532073c76d86c59" providerId="LiveId" clId="{1FA78ACE-DEEC-4C28-AF08-D127384B1958}" dt="2020-10-27T16:01:20.226" v="2556" actId="14100"/>
          <ac:spMkLst>
            <pc:docMk/>
            <pc:sldMk cId="3708928264" sldId="273"/>
            <ac:spMk id="41" creationId="{52FB30F6-86E5-4448-BFF8-79D3976A6B41}"/>
          </ac:spMkLst>
        </pc:spChg>
        <pc:picChg chg="add del mod">
          <ac:chgData name="Valerio Pellegrini" userId="7532073c76d86c59" providerId="LiveId" clId="{1FA78ACE-DEEC-4C28-AF08-D127384B1958}" dt="2020-10-27T15:46:09.018" v="2416" actId="21"/>
          <ac:picMkLst>
            <pc:docMk/>
            <pc:sldMk cId="3708928264" sldId="273"/>
            <ac:picMk id="6" creationId="{27B5BE8D-04B9-4865-BBA0-22A085009F16}"/>
          </ac:picMkLst>
        </pc:picChg>
        <pc:picChg chg="add mod">
          <ac:chgData name="Valerio Pellegrini" userId="7532073c76d86c59" providerId="LiveId" clId="{1FA78ACE-DEEC-4C28-AF08-D127384B1958}" dt="2020-10-27T16:11:48.925" v="2574" actId="1076"/>
          <ac:picMkLst>
            <pc:docMk/>
            <pc:sldMk cId="3708928264" sldId="273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5:29:47.880" v="2263" actId="478"/>
          <ac:picMkLst>
            <pc:docMk/>
            <pc:sldMk cId="3708928264" sldId="273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51:28.329" v="2446" actId="1076"/>
          <ac:picMkLst>
            <pc:docMk/>
            <pc:sldMk cId="3708928264" sldId="273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5:29:46.280" v="2262" actId="478"/>
          <ac:picMkLst>
            <pc:docMk/>
            <pc:sldMk cId="3708928264" sldId="273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49:22.503" v="2435" actId="14100"/>
          <ac:picMkLst>
            <pc:docMk/>
            <pc:sldMk cId="3708928264" sldId="273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5:29:44.434" v="2261" actId="478"/>
          <ac:picMkLst>
            <pc:docMk/>
            <pc:sldMk cId="3708928264" sldId="273"/>
            <ac:picMk id="17" creationId="{404D797B-B43A-4143-8B24-FB33A36972ED}"/>
          </ac:picMkLst>
        </pc:picChg>
        <pc:picChg chg="add mod">
          <ac:chgData name="Valerio Pellegrini" userId="7532073c76d86c59" providerId="LiveId" clId="{1FA78ACE-DEEC-4C28-AF08-D127384B1958}" dt="2020-10-27T15:50:52.181" v="2445" actId="14100"/>
          <ac:picMkLst>
            <pc:docMk/>
            <pc:sldMk cId="3708928264" sldId="273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01:27.510" v="2557" actId="14100"/>
          <ac:cxnSpMkLst>
            <pc:docMk/>
            <pc:sldMk cId="3708928264" sldId="273"/>
            <ac:cxnSpMk id="43" creationId="{83E1A5F3-BB6C-47D3-AC17-6DF7F5C77C97}"/>
          </ac:cxnSpMkLst>
        </pc:cxnChg>
        <pc:cxnChg chg="add mod">
          <ac:chgData name="Valerio Pellegrini" userId="7532073c76d86c59" providerId="LiveId" clId="{1FA78ACE-DEEC-4C28-AF08-D127384B1958}" dt="2020-10-27T16:06:26.849" v="2561" actId="14100"/>
          <ac:cxnSpMkLst>
            <pc:docMk/>
            <pc:sldMk cId="3708928264" sldId="273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28:31.494" v="3083"/>
        <pc:sldMkLst>
          <pc:docMk/>
          <pc:sldMk cId="2662534176" sldId="274"/>
        </pc:sldMkLst>
        <pc:spChg chg="mod">
          <ac:chgData name="Valerio Pellegrini" userId="7532073c76d86c59" providerId="LiveId" clId="{1FA78ACE-DEEC-4C28-AF08-D127384B1958}" dt="2020-10-27T16:20:46.168" v="2830" actId="14100"/>
          <ac:spMkLst>
            <pc:docMk/>
            <pc:sldMk cId="2662534176" sldId="274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6:21:29.900" v="2834" actId="207"/>
          <ac:spMkLst>
            <pc:docMk/>
            <pc:sldMk cId="2662534176" sldId="274"/>
            <ac:spMk id="6" creationId="{F8000FF3-FE80-43C1-AAD2-2242177E2CC6}"/>
          </ac:spMkLst>
        </pc:spChg>
        <pc:spChg chg="add del">
          <ac:chgData name="Valerio Pellegrini" userId="7532073c76d86c59" providerId="LiveId" clId="{1FA78ACE-DEEC-4C28-AF08-D127384B1958}" dt="2020-10-27T16:22:13.371" v="2836" actId="11529"/>
          <ac:spMkLst>
            <pc:docMk/>
            <pc:sldMk cId="2662534176" sldId="274"/>
            <ac:spMk id="7" creationId="{E38C3894-71B7-4042-AE89-FB9DB7FB221B}"/>
          </ac:spMkLst>
        </pc:spChg>
        <pc:spChg chg="add mod">
          <ac:chgData name="Valerio Pellegrini" userId="7532073c76d86c59" providerId="LiveId" clId="{1FA78ACE-DEEC-4C28-AF08-D127384B1958}" dt="2020-10-27T16:22:25.348" v="2839" actId="208"/>
          <ac:spMkLst>
            <pc:docMk/>
            <pc:sldMk cId="2662534176" sldId="274"/>
            <ac:spMk id="9" creationId="{F561EA80-5EBF-4E6B-9F08-44B91B76908B}"/>
          </ac:spMkLst>
        </pc:spChg>
        <pc:spChg chg="add mod">
          <ac:chgData name="Valerio Pellegrini" userId="7532073c76d86c59" providerId="LiveId" clId="{1FA78ACE-DEEC-4C28-AF08-D127384B1958}" dt="2020-10-27T16:26:36.098" v="3064" actId="790"/>
          <ac:spMkLst>
            <pc:docMk/>
            <pc:sldMk cId="2662534176" sldId="274"/>
            <ac:spMk id="10" creationId="{0FC9D6AA-2EE3-4214-B698-CD1216271443}"/>
          </ac:spMkLst>
        </pc:spChg>
        <pc:spChg chg="add mod">
          <ac:chgData name="Valerio Pellegrini" userId="7532073c76d86c59" providerId="LiveId" clId="{1FA78ACE-DEEC-4C28-AF08-D127384B1958}" dt="2020-10-27T16:27:37.680" v="3078" actId="20577"/>
          <ac:spMkLst>
            <pc:docMk/>
            <pc:sldMk cId="2662534176" sldId="274"/>
            <ac:spMk id="11" creationId="{E650B406-F4BE-4DC7-8924-F3C7ED894C81}"/>
          </ac:spMkLst>
        </pc:spChg>
        <pc:spChg chg="del">
          <ac:chgData name="Valerio Pellegrini" userId="7532073c76d86c59" providerId="LiveId" clId="{1FA78ACE-DEEC-4C28-AF08-D127384B1958}" dt="2020-10-27T16:10:28.386" v="2570" actId="478"/>
          <ac:spMkLst>
            <pc:docMk/>
            <pc:sldMk cId="2662534176" sldId="274"/>
            <ac:spMk id="23" creationId="{2E0E7271-432D-4917-9923-062B709EDA7F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7" creationId="{D75445BB-7282-4915-B80F-F9F9C2564588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4" creationId="{2DC7CAAC-EF0C-4853-9CA9-BA4209EC2606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5" creationId="{CA91189E-B431-4C0F-A047-BE3675F476E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7" creationId="{D450E385-25A8-41B3-9CC2-F377D784A0F0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8" creationId="{30AEE971-7299-4495-B370-EFFC5CB691DE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0" creationId="{49EC4DF0-8D17-4669-A642-1831E44143D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1" creationId="{52FB30F6-86E5-4448-BFF8-79D3976A6B41}"/>
          </ac:spMkLst>
        </pc:spChg>
        <pc:picChg chg="add mod">
          <ac:chgData name="Valerio Pellegrini" userId="7532073c76d86c59" providerId="LiveId" clId="{1FA78ACE-DEEC-4C28-AF08-D127384B1958}" dt="2020-10-27T16:20:52.912" v="2831" actId="1076"/>
          <ac:picMkLst>
            <pc:docMk/>
            <pc:sldMk cId="2662534176" sldId="274"/>
            <ac:picMk id="5" creationId="{4CA42658-8D90-42B5-BD27-195ECA3D06D4}"/>
          </ac:picMkLst>
        </pc:picChg>
        <pc:picChg chg="del">
          <ac:chgData name="Valerio Pellegrini" userId="7532073c76d86c59" providerId="LiveId" clId="{1FA78ACE-DEEC-4C28-AF08-D127384B1958}" dt="2020-10-27T16:10:26.037" v="2569" actId="478"/>
          <ac:picMkLst>
            <pc:docMk/>
            <pc:sldMk cId="2662534176" sldId="274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6:10:25.240" v="2568" actId="478"/>
          <ac:picMkLst>
            <pc:docMk/>
            <pc:sldMk cId="2662534176" sldId="274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27:08.178" v="3068" actId="1582"/>
          <ac:cxnSpMkLst>
            <pc:docMk/>
            <pc:sldMk cId="2662534176" sldId="274"/>
            <ac:cxnSpMk id="14" creationId="{0DD879C0-CC99-4265-9B33-84038B9740E9}"/>
          </ac:cxnSpMkLst>
        </pc:cxnChg>
        <pc:cxnChg chg="add mod">
          <ac:chgData name="Valerio Pellegrini" userId="7532073c76d86c59" providerId="LiveId" clId="{1FA78ACE-DEEC-4C28-AF08-D127384B1958}" dt="2020-10-27T16:28:08.596" v="3081" actId="1582"/>
          <ac:cxnSpMkLst>
            <pc:docMk/>
            <pc:sldMk cId="2662534176" sldId="274"/>
            <ac:cxnSpMk id="17" creationId="{1D665EDF-0DCC-4E83-BFAA-ADF025CAC248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3" creationId="{83E1A5F3-BB6C-47D3-AC17-6DF7F5C77C97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04:43.916" v="3441"/>
        <pc:sldMkLst>
          <pc:docMk/>
          <pc:sldMk cId="2921343220" sldId="275"/>
        </pc:sldMkLst>
        <pc:spChg chg="mod">
          <ac:chgData name="Valerio Pellegrini" userId="7532073c76d86c59" providerId="LiveId" clId="{1FA78ACE-DEEC-4C28-AF08-D127384B1958}" dt="2020-10-27T16:54:24.483" v="3378" actId="1076"/>
          <ac:spMkLst>
            <pc:docMk/>
            <pc:sldMk cId="2921343220" sldId="275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7:03:38.234" v="3432" actId="1076"/>
          <ac:spMkLst>
            <pc:docMk/>
            <pc:sldMk cId="2921343220" sldId="275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6:48:51.197" v="3092" actId="478"/>
          <ac:spMkLst>
            <pc:docMk/>
            <pc:sldMk cId="2921343220" sldId="275"/>
            <ac:spMk id="6" creationId="{F8000FF3-FE80-43C1-AAD2-2242177E2CC6}"/>
          </ac:spMkLst>
        </pc:spChg>
        <pc:spChg chg="add mod">
          <ac:chgData name="Valerio Pellegrini" userId="7532073c76d86c59" providerId="LiveId" clId="{1FA78ACE-DEEC-4C28-AF08-D127384B1958}" dt="2020-10-27T17:03:34.459" v="3431" actId="1076"/>
          <ac:spMkLst>
            <pc:docMk/>
            <pc:sldMk cId="2921343220" sldId="275"/>
            <ac:spMk id="8" creationId="{574F6E49-54BB-4AB4-AC3D-F10DE3B386B0}"/>
          </ac:spMkLst>
        </pc:spChg>
        <pc:spChg chg="del">
          <ac:chgData name="Valerio Pellegrini" userId="7532073c76d86c59" providerId="LiveId" clId="{1FA78ACE-DEEC-4C28-AF08-D127384B1958}" dt="2020-10-27T16:48:29.865" v="3086" actId="478"/>
          <ac:spMkLst>
            <pc:docMk/>
            <pc:sldMk cId="2921343220" sldId="275"/>
            <ac:spMk id="9" creationId="{F561EA80-5EBF-4E6B-9F08-44B91B76908B}"/>
          </ac:spMkLst>
        </pc:spChg>
        <pc:spChg chg="del">
          <ac:chgData name="Valerio Pellegrini" userId="7532073c76d86c59" providerId="LiveId" clId="{1FA78ACE-DEEC-4C28-AF08-D127384B1958}" dt="2020-10-27T16:48:46.894" v="3091" actId="478"/>
          <ac:spMkLst>
            <pc:docMk/>
            <pc:sldMk cId="2921343220" sldId="275"/>
            <ac:spMk id="10" creationId="{0FC9D6AA-2EE3-4214-B698-CD1216271443}"/>
          </ac:spMkLst>
        </pc:spChg>
        <pc:spChg chg="del">
          <ac:chgData name="Valerio Pellegrini" userId="7532073c76d86c59" providerId="LiveId" clId="{1FA78ACE-DEEC-4C28-AF08-D127384B1958}" dt="2020-10-27T16:48:39.294" v="3089" actId="478"/>
          <ac:spMkLst>
            <pc:docMk/>
            <pc:sldMk cId="2921343220" sldId="275"/>
            <ac:spMk id="11" creationId="{E650B406-F4BE-4DC7-8924-F3C7ED894C81}"/>
          </ac:spMkLst>
        </pc:spChg>
        <pc:spChg chg="add mod">
          <ac:chgData name="Valerio Pellegrini" userId="7532073c76d86c59" providerId="LiveId" clId="{1FA78ACE-DEEC-4C28-AF08-D127384B1958}" dt="2020-10-27T17:04:14.394" v="3438" actId="1076"/>
          <ac:spMkLst>
            <pc:docMk/>
            <pc:sldMk cId="2921343220" sldId="275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04:20.812" v="3439" actId="1076"/>
          <ac:spMkLst>
            <pc:docMk/>
            <pc:sldMk cId="2921343220" sldId="275"/>
            <ac:spMk id="15" creationId="{FA00114F-7999-4D5D-AD2E-9CB9242880C1}"/>
          </ac:spMkLst>
        </pc:spChg>
        <pc:picChg chg="del">
          <ac:chgData name="Valerio Pellegrini" userId="7532073c76d86c59" providerId="LiveId" clId="{1FA78ACE-DEEC-4C28-AF08-D127384B1958}" dt="2020-10-27T16:48:33.637" v="3087" actId="478"/>
          <ac:picMkLst>
            <pc:docMk/>
            <pc:sldMk cId="2921343220" sldId="275"/>
            <ac:picMk id="5" creationId="{4CA42658-8D90-42B5-BD27-195ECA3D06D4}"/>
          </ac:picMkLst>
        </pc:picChg>
        <pc:picChg chg="add mod">
          <ac:chgData name="Valerio Pellegrini" userId="7532073c76d86c59" providerId="LiveId" clId="{1FA78ACE-DEEC-4C28-AF08-D127384B1958}" dt="2020-10-27T17:03:58.543" v="3436" actId="1076"/>
          <ac:picMkLst>
            <pc:docMk/>
            <pc:sldMk cId="2921343220" sldId="275"/>
            <ac:picMk id="7" creationId="{289CF425-8D93-4CC5-874B-96D78131173D}"/>
          </ac:picMkLst>
        </pc:picChg>
        <pc:picChg chg="add mod">
          <ac:chgData name="Valerio Pellegrini" userId="7532073c76d86c59" providerId="LiveId" clId="{1FA78ACE-DEEC-4C28-AF08-D127384B1958}" dt="2020-10-27T17:04:06.776" v="3437" actId="1076"/>
          <ac:picMkLst>
            <pc:docMk/>
            <pc:sldMk cId="2921343220" sldId="275"/>
            <ac:picMk id="18" creationId="{7D7D6336-CFF3-4523-9740-0D72DFDE87BE}"/>
          </ac:picMkLst>
        </pc:picChg>
        <pc:cxnChg chg="del mod">
          <ac:chgData name="Valerio Pellegrini" userId="7532073c76d86c59" providerId="LiveId" clId="{1FA78ACE-DEEC-4C28-AF08-D127384B1958}" dt="2020-10-27T16:48:36.728" v="3088" actId="478"/>
          <ac:cxnSpMkLst>
            <pc:docMk/>
            <pc:sldMk cId="2921343220" sldId="275"/>
            <ac:cxnSpMk id="14" creationId="{0DD879C0-CC99-4265-9B33-84038B9740E9}"/>
          </ac:cxnSpMkLst>
        </pc:cxnChg>
        <pc:cxnChg chg="del mod">
          <ac:chgData name="Valerio Pellegrini" userId="7532073c76d86c59" providerId="LiveId" clId="{1FA78ACE-DEEC-4C28-AF08-D127384B1958}" dt="2020-10-27T16:48:41.974" v="3090" actId="478"/>
          <ac:cxnSpMkLst>
            <pc:docMk/>
            <pc:sldMk cId="2921343220" sldId="275"/>
            <ac:cxnSpMk id="17" creationId="{1D665EDF-0DCC-4E83-BFAA-ADF025CAC248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55:42.495" v="3964"/>
        <pc:sldMkLst>
          <pc:docMk/>
          <pc:sldMk cId="3710791054" sldId="276"/>
        </pc:sldMkLst>
        <pc:spChg chg="del">
          <ac:chgData name="Valerio Pellegrini" userId="7532073c76d86c59" providerId="LiveId" clId="{1FA78ACE-DEEC-4C28-AF08-D127384B1958}" dt="2020-10-27T17:17:38.495" v="3444" actId="21"/>
          <ac:spMkLst>
            <pc:docMk/>
            <pc:sldMk cId="3710791054" sldId="276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7:19:42.191" v="3453" actId="207"/>
          <ac:spMkLst>
            <pc:docMk/>
            <pc:sldMk cId="3710791054" sldId="276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8" creationId="{574F6E49-54BB-4AB4-AC3D-F10DE3B386B0}"/>
          </ac:spMkLst>
        </pc:spChg>
        <pc:spChg chg="add mod">
          <ac:chgData name="Valerio Pellegrini" userId="7532073c76d86c59" providerId="LiveId" clId="{1FA78ACE-DEEC-4C28-AF08-D127384B1958}" dt="2020-10-27T17:21:22.704" v="3469" actId="14100"/>
          <ac:spMkLst>
            <pc:docMk/>
            <pc:sldMk cId="3710791054" sldId="276"/>
            <ac:spMk id="9" creationId="{92757E15-1646-4B31-80D4-2C5A8B092511}"/>
          </ac:spMkLst>
        </pc:spChg>
        <pc:spChg chg="add mod">
          <ac:chgData name="Valerio Pellegrini" userId="7532073c76d86c59" providerId="LiveId" clId="{1FA78ACE-DEEC-4C28-AF08-D127384B1958}" dt="2020-10-27T17:20:28.465" v="3462" actId="14100"/>
          <ac:spMkLst>
            <pc:docMk/>
            <pc:sldMk cId="3710791054" sldId="276"/>
            <ac:spMk id="10" creationId="{C149EF95-7687-4144-B10D-38694A1F9E57}"/>
          </ac:spMkLst>
        </pc:spChg>
        <pc:spChg chg="add mod">
          <ac:chgData name="Valerio Pellegrini" userId="7532073c76d86c59" providerId="LiveId" clId="{1FA78ACE-DEEC-4C28-AF08-D127384B1958}" dt="2020-10-27T17:21:57.140" v="3473" actId="14100"/>
          <ac:spMkLst>
            <pc:docMk/>
            <pc:sldMk cId="3710791054" sldId="276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23:15.606" v="3477" actId="14100"/>
          <ac:spMkLst>
            <pc:docMk/>
            <pc:sldMk cId="3710791054" sldId="276"/>
            <ac:spMk id="13" creationId="{4B604E4A-82B0-43BE-A5D1-2A1A44D3D536}"/>
          </ac:spMkLst>
        </pc:spChg>
        <pc:spChg chg="add mod">
          <ac:chgData name="Valerio Pellegrini" userId="7532073c76d86c59" providerId="LiveId" clId="{1FA78ACE-DEEC-4C28-AF08-D127384B1958}" dt="2020-10-27T17:33:53.762" v="3769" actId="1582"/>
          <ac:spMkLst>
            <pc:docMk/>
            <pc:sldMk cId="3710791054" sldId="276"/>
            <ac:spMk id="14" creationId="{D29284C7-4720-4825-B5AD-94762E67DD5A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5" creationId="{FA00114F-7999-4D5D-AD2E-9CB9242880C1}"/>
          </ac:spMkLst>
        </pc:spChg>
        <pc:spChg chg="add mod">
          <ac:chgData name="Valerio Pellegrini" userId="7532073c76d86c59" providerId="LiveId" clId="{1FA78ACE-DEEC-4C28-AF08-D127384B1958}" dt="2020-10-27T17:33:34.394" v="3767" actId="1582"/>
          <ac:spMkLst>
            <pc:docMk/>
            <pc:sldMk cId="3710791054" sldId="276"/>
            <ac:spMk id="20" creationId="{176CEF4A-48A6-4F35-83B2-3B3FEEDBD6D4}"/>
          </ac:spMkLst>
        </pc:spChg>
        <pc:spChg chg="add mod">
          <ac:chgData name="Valerio Pellegrini" userId="7532073c76d86c59" providerId="LiveId" clId="{1FA78ACE-DEEC-4C28-AF08-D127384B1958}" dt="2020-10-27T17:34:00.232" v="3770" actId="1582"/>
          <ac:spMkLst>
            <pc:docMk/>
            <pc:sldMk cId="3710791054" sldId="276"/>
            <ac:spMk id="22" creationId="{9F69F3BC-EBF0-4C3A-93B9-F1F362D1AF30}"/>
          </ac:spMkLst>
        </pc:spChg>
        <pc:spChg chg="add mod">
          <ac:chgData name="Valerio Pellegrini" userId="7532073c76d86c59" providerId="LiveId" clId="{1FA78ACE-DEEC-4C28-AF08-D127384B1958}" dt="2020-10-27T17:35:31.211" v="3791" actId="1076"/>
          <ac:spMkLst>
            <pc:docMk/>
            <pc:sldMk cId="3710791054" sldId="276"/>
            <ac:spMk id="24" creationId="{68B0DB2A-1555-4A51-9449-25A97080D2C9}"/>
          </ac:spMkLst>
        </pc:spChg>
        <pc:spChg chg="add del mod">
          <ac:chgData name="Valerio Pellegrini" userId="7532073c76d86c59" providerId="LiveId" clId="{1FA78ACE-DEEC-4C28-AF08-D127384B1958}" dt="2020-10-27T17:48:54.092" v="3829" actId="21"/>
          <ac:spMkLst>
            <pc:docMk/>
            <pc:sldMk cId="3710791054" sldId="276"/>
            <ac:spMk id="37" creationId="{700772E8-85B8-4A3A-A8E6-C1700556A53B}"/>
          </ac:spMkLst>
        </pc:spChg>
        <pc:spChg chg="add mod">
          <ac:chgData name="Valerio Pellegrini" userId="7532073c76d86c59" providerId="LiveId" clId="{1FA78ACE-DEEC-4C28-AF08-D127384B1958}" dt="2020-10-27T17:47:57.715" v="3824" actId="207"/>
          <ac:spMkLst>
            <pc:docMk/>
            <pc:sldMk cId="3710791054" sldId="276"/>
            <ac:spMk id="38" creationId="{A13A45A5-3578-4A56-8C34-B8CF5AF49F7B}"/>
          </ac:spMkLst>
        </pc:spChg>
        <pc:spChg chg="add mod">
          <ac:chgData name="Valerio Pellegrini" userId="7532073c76d86c59" providerId="LiveId" clId="{1FA78ACE-DEEC-4C28-AF08-D127384B1958}" dt="2020-10-27T17:51:52.280" v="3947" actId="1076"/>
          <ac:spMkLst>
            <pc:docMk/>
            <pc:sldMk cId="3710791054" sldId="276"/>
            <ac:spMk id="39" creationId="{E6F71A95-A9F5-44B2-BEDB-62EFF68BBEEB}"/>
          </ac:spMkLst>
        </pc:spChg>
        <pc:spChg chg="add del">
          <ac:chgData name="Valerio Pellegrini" userId="7532073c76d86c59" providerId="LiveId" clId="{1FA78ACE-DEEC-4C28-AF08-D127384B1958}" dt="2020-10-27T17:49:10.022" v="3831" actId="11529"/>
          <ac:spMkLst>
            <pc:docMk/>
            <pc:sldMk cId="3710791054" sldId="276"/>
            <ac:spMk id="40" creationId="{ED782438-0773-40CD-9488-95E3B1915FD6}"/>
          </ac:spMkLst>
        </pc:spChg>
        <pc:spChg chg="add mod">
          <ac:chgData name="Valerio Pellegrini" userId="7532073c76d86c59" providerId="LiveId" clId="{1FA78ACE-DEEC-4C28-AF08-D127384B1958}" dt="2020-10-27T17:49:26.595" v="3835" actId="14100"/>
          <ac:spMkLst>
            <pc:docMk/>
            <pc:sldMk cId="3710791054" sldId="276"/>
            <ac:spMk id="41" creationId="{BB477C2F-D1C5-4029-8F97-98F6F38C5DFF}"/>
          </ac:spMkLst>
        </pc:spChg>
        <pc:picChg chg="add mod">
          <ac:chgData name="Valerio Pellegrini" userId="7532073c76d86c59" providerId="LiveId" clId="{1FA78ACE-DEEC-4C28-AF08-D127384B1958}" dt="2020-10-27T17:19:07.376" v="3450" actId="1076"/>
          <ac:picMkLst>
            <pc:docMk/>
            <pc:sldMk cId="3710791054" sldId="276"/>
            <ac:picMk id="5" creationId="{89AD2970-5CF9-4EFA-83DE-3A4314C06BB6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7" creationId="{289CF425-8D93-4CC5-874B-96D78131173D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18" creationId="{7D7D6336-CFF3-4523-9740-0D72DFDE87BE}"/>
          </ac:picMkLst>
        </pc:picChg>
        <pc:cxnChg chg="add mod">
          <ac:chgData name="Valerio Pellegrini" userId="7532073c76d86c59" providerId="LiveId" clId="{1FA78ACE-DEEC-4C28-AF08-D127384B1958}" dt="2020-10-27T17:34:06.271" v="3771" actId="1582"/>
          <ac:cxnSpMkLst>
            <pc:docMk/>
            <pc:sldMk cId="3710791054" sldId="276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7:35:31.211" v="3791" actId="1076"/>
          <ac:cxnSpMkLst>
            <pc:docMk/>
            <pc:sldMk cId="3710791054" sldId="276"/>
            <ac:cxnSpMk id="26" creationId="{7C552700-87AD-42B7-AABD-52ADAD3957FA}"/>
          </ac:cxnSpMkLst>
        </pc:cxnChg>
        <pc:cxnChg chg="add mod">
          <ac:chgData name="Valerio Pellegrini" userId="7532073c76d86c59" providerId="LiveId" clId="{1FA78ACE-DEEC-4C28-AF08-D127384B1958}" dt="2020-10-27T17:34:20.833" v="3773" actId="1582"/>
          <ac:cxnSpMkLst>
            <pc:docMk/>
            <pc:sldMk cId="3710791054" sldId="276"/>
            <ac:cxnSpMk id="29" creationId="{CB57A165-E94D-4785-8AC9-58EBDA4F8BE9}"/>
          </ac:cxnSpMkLst>
        </pc:cxnChg>
        <pc:cxnChg chg="add mod">
          <ac:chgData name="Valerio Pellegrini" userId="7532073c76d86c59" providerId="LiveId" clId="{1FA78ACE-DEEC-4C28-AF08-D127384B1958}" dt="2020-10-27T17:34:38.011" v="3776" actId="208"/>
          <ac:cxnSpMkLst>
            <pc:docMk/>
            <pc:sldMk cId="3710791054" sldId="276"/>
            <ac:cxnSpMk id="31" creationId="{A836FB4E-5AFF-4D55-89CD-5C34D9FEADDA}"/>
          </ac:cxnSpMkLst>
        </pc:cxnChg>
        <pc:cxnChg chg="add mod">
          <ac:chgData name="Valerio Pellegrini" userId="7532073c76d86c59" providerId="LiveId" clId="{1FA78ACE-DEEC-4C28-AF08-D127384B1958}" dt="2020-10-27T17:51:52.280" v="3947" actId="1076"/>
          <ac:cxnSpMkLst>
            <pc:docMk/>
            <pc:sldMk cId="3710791054" sldId="276"/>
            <ac:cxnSpMk id="43" creationId="{5EC22720-7E08-471E-8246-9FAAF86DE1C1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8:36:14.896" v="4262" actId="20577"/>
        <pc:sldMkLst>
          <pc:docMk/>
          <pc:sldMk cId="3687409153" sldId="277"/>
        </pc:sldMkLst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9" creationId="{92757E15-1646-4B31-80D4-2C5A8B092511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0" creationId="{C149EF95-7687-4144-B10D-38694A1F9E57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13" creationId="{4B604E4A-82B0-43BE-A5D1-2A1A44D3D536}"/>
          </ac:spMkLst>
        </pc:spChg>
        <pc:spChg chg="del">
          <ac:chgData name="Valerio Pellegrini" userId="7532073c76d86c59" providerId="LiveId" clId="{1FA78ACE-DEEC-4C28-AF08-D127384B1958}" dt="2020-10-27T17:46:50.641" v="3816" actId="478"/>
          <ac:spMkLst>
            <pc:docMk/>
            <pc:sldMk cId="3687409153" sldId="277"/>
            <ac:spMk id="14" creationId="{D29284C7-4720-4825-B5AD-94762E67DD5A}"/>
          </ac:spMkLst>
        </pc:spChg>
        <pc:spChg chg="add mod">
          <ac:chgData name="Valerio Pellegrini" userId="7532073c76d86c59" providerId="LiveId" clId="{1FA78ACE-DEEC-4C28-AF08-D127384B1958}" dt="2020-10-27T18:00:39.812" v="3977" actId="207"/>
          <ac:spMkLst>
            <pc:docMk/>
            <pc:sldMk cId="3687409153" sldId="277"/>
            <ac:spMk id="16" creationId="{ABC816FD-5FA9-4414-81A1-3B75DF58EF01}"/>
          </ac:spMkLst>
        </pc:spChg>
        <pc:spChg chg="add mod">
          <ac:chgData name="Valerio Pellegrini" userId="7532073c76d86c59" providerId="LiveId" clId="{1FA78ACE-DEEC-4C28-AF08-D127384B1958}" dt="2020-10-27T18:36:14.896" v="4262" actId="20577"/>
          <ac:spMkLst>
            <pc:docMk/>
            <pc:sldMk cId="3687409153" sldId="277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7:46:35.895" v="3811" actId="478"/>
          <ac:spMkLst>
            <pc:docMk/>
            <pc:sldMk cId="3687409153" sldId="277"/>
            <ac:spMk id="20" creationId="{176CEF4A-48A6-4F35-83B2-3B3FEEDBD6D4}"/>
          </ac:spMkLst>
        </pc:spChg>
        <pc:spChg chg="del">
          <ac:chgData name="Valerio Pellegrini" userId="7532073c76d86c59" providerId="LiveId" clId="{1FA78ACE-DEEC-4C28-AF08-D127384B1958}" dt="2020-10-27T17:46:49.432" v="3815" actId="478"/>
          <ac:spMkLst>
            <pc:docMk/>
            <pc:sldMk cId="3687409153" sldId="277"/>
            <ac:spMk id="22" creationId="{9F69F3BC-EBF0-4C3A-93B9-F1F362D1AF30}"/>
          </ac:spMkLst>
        </pc:spChg>
        <pc:spChg chg="del">
          <ac:chgData name="Valerio Pellegrini" userId="7532073c76d86c59" providerId="LiveId" clId="{1FA78ACE-DEEC-4C28-AF08-D127384B1958}" dt="2020-10-27T17:46:33.395" v="3810" actId="478"/>
          <ac:spMkLst>
            <pc:docMk/>
            <pc:sldMk cId="3687409153" sldId="277"/>
            <ac:spMk id="24" creationId="{68B0DB2A-1555-4A51-9449-25A97080D2C9}"/>
          </ac:spMkLst>
        </pc:spChg>
        <pc:spChg chg="add mod">
          <ac:chgData name="Valerio Pellegrini" userId="7532073c76d86c59" providerId="LiveId" clId="{1FA78ACE-DEEC-4C28-AF08-D127384B1958}" dt="2020-10-27T18:03:20.254" v="4056" actId="207"/>
          <ac:spMkLst>
            <pc:docMk/>
            <pc:sldMk cId="3687409153" sldId="277"/>
            <ac:spMk id="25" creationId="{17399CCA-F32B-42BE-849C-50E6BA5BA7A0}"/>
          </ac:spMkLst>
        </pc:spChg>
        <pc:spChg chg="add mod">
          <ac:chgData name="Valerio Pellegrini" userId="7532073c76d86c59" providerId="LiveId" clId="{1FA78ACE-DEEC-4C28-AF08-D127384B1958}" dt="2020-10-27T18:03:39.915" v="4059" actId="208"/>
          <ac:spMkLst>
            <pc:docMk/>
            <pc:sldMk cId="3687409153" sldId="277"/>
            <ac:spMk id="27" creationId="{FA052EAB-036C-4EA1-A8A0-A00541A13884}"/>
          </ac:spMkLst>
        </pc:spChg>
        <pc:spChg chg="add mod">
          <ac:chgData name="Valerio Pellegrini" userId="7532073c76d86c59" providerId="LiveId" clId="{1FA78ACE-DEEC-4C28-AF08-D127384B1958}" dt="2020-10-27T18:03:55.463" v="4062" actId="207"/>
          <ac:spMkLst>
            <pc:docMk/>
            <pc:sldMk cId="3687409153" sldId="277"/>
            <ac:spMk id="28" creationId="{08BE9B74-C870-4BF4-B537-CC067488B553}"/>
          </ac:spMkLst>
        </pc:spChg>
        <pc:picChg chg="add del mod">
          <ac:chgData name="Valerio Pellegrini" userId="7532073c76d86c59" providerId="LiveId" clId="{1FA78ACE-DEEC-4C28-AF08-D127384B1958}" dt="2020-10-27T17:43:57.603" v="3801"/>
          <ac:picMkLst>
            <pc:docMk/>
            <pc:sldMk cId="3687409153" sldId="277"/>
            <ac:picMk id="4" creationId="{A9DCC951-CA05-4881-8C3C-2A19B0E62690}"/>
          </ac:picMkLst>
        </pc:picChg>
        <pc:picChg chg="add del">
          <ac:chgData name="Valerio Pellegrini" userId="7532073c76d86c59" providerId="LiveId" clId="{1FA78ACE-DEEC-4C28-AF08-D127384B1958}" dt="2020-10-27T17:44:31.362" v="3808" actId="478"/>
          <ac:picMkLst>
            <pc:docMk/>
            <pc:sldMk cId="3687409153" sldId="277"/>
            <ac:picMk id="5" creationId="{89AD2970-5CF9-4EFA-83DE-3A4314C06BB6}"/>
          </ac:picMkLst>
        </pc:picChg>
        <pc:picChg chg="add mod">
          <ac:chgData name="Valerio Pellegrini" userId="7532073c76d86c59" providerId="LiveId" clId="{1FA78ACE-DEEC-4C28-AF08-D127384B1958}" dt="2020-10-27T17:59:48.758" v="3969" actId="1076"/>
          <ac:picMkLst>
            <pc:docMk/>
            <pc:sldMk cId="3687409153" sldId="277"/>
            <ac:picMk id="8" creationId="{969DC46F-1678-4618-91CD-109B71C3F697}"/>
          </ac:picMkLst>
        </pc:picChg>
        <pc:picChg chg="add mod">
          <ac:chgData name="Valerio Pellegrini" userId="7532073c76d86c59" providerId="LiveId" clId="{1FA78ACE-DEEC-4C28-AF08-D127384B1958}" dt="2020-10-27T18:00:13.442" v="3974" actId="1076"/>
          <ac:picMkLst>
            <pc:docMk/>
            <pc:sldMk cId="3687409153" sldId="277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8:36:07.056" v="4261" actId="1076"/>
          <ac:cxnSpMkLst>
            <pc:docMk/>
            <pc:sldMk cId="3687409153" sldId="277"/>
            <ac:cxnSpMk id="21" creationId="{C68C1B07-61EF-4363-91DC-65E5A4054486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6" creationId="{7C552700-87AD-42B7-AABD-52ADAD3957FA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9" creationId="{CB57A165-E94D-4785-8AC9-58EBDA4F8BE9}"/>
          </ac:cxnSpMkLst>
        </pc:cxnChg>
        <pc:cxnChg chg="del mod">
          <ac:chgData name="Valerio Pellegrini" userId="7532073c76d86c59" providerId="LiveId" clId="{1FA78ACE-DEEC-4C28-AF08-D127384B1958}" dt="2020-10-27T17:46:46.521" v="3814" actId="478"/>
          <ac:cxnSpMkLst>
            <pc:docMk/>
            <pc:sldMk cId="3687409153" sldId="277"/>
            <ac:cxnSpMk id="31" creationId="{A836FB4E-5AFF-4D55-89CD-5C34D9FEADDA}"/>
          </ac:cxnSpMkLst>
        </pc:cxnChg>
      </pc:sldChg>
      <pc:sldChg chg="addSp delSp modSp add mod delAnim">
        <pc:chgData name="Valerio Pellegrini" userId="7532073c76d86c59" providerId="LiveId" clId="{1FA78ACE-DEEC-4C28-AF08-D127384B1958}" dt="2020-10-27T18:34:00.422" v="4211" actId="1076"/>
        <pc:sldMkLst>
          <pc:docMk/>
          <pc:sldMk cId="1732545501" sldId="278"/>
        </pc:sldMkLst>
        <pc:spChg chg="add mod">
          <ac:chgData name="Valerio Pellegrini" userId="7532073c76d86c59" providerId="LiveId" clId="{1FA78ACE-DEEC-4C28-AF08-D127384B1958}" dt="2020-10-27T18:33:07.841" v="4204" actId="113"/>
          <ac:spMkLst>
            <pc:docMk/>
            <pc:sldMk cId="1732545501" sldId="278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16" creationId="{ABC816FD-5FA9-4414-81A1-3B75DF58EF01}"/>
          </ac:spMkLst>
        </pc:spChg>
        <pc:spChg chg="del">
          <ac:chgData name="Valerio Pellegrini" userId="7532073c76d86c59" providerId="LiveId" clId="{1FA78ACE-DEEC-4C28-AF08-D127384B1958}" dt="2020-10-27T18:08:18.346" v="4070" actId="478"/>
          <ac:spMkLst>
            <pc:docMk/>
            <pc:sldMk cId="1732545501" sldId="278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5" creationId="{17399CCA-F32B-42BE-849C-50E6BA5BA7A0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7" creationId="{FA052EAB-036C-4EA1-A8A0-A00541A13884}"/>
          </ac:spMkLst>
        </pc:spChg>
        <pc:spChg chg="del">
          <ac:chgData name="Valerio Pellegrini" userId="7532073c76d86c59" providerId="LiveId" clId="{1FA78ACE-DEEC-4C28-AF08-D127384B1958}" dt="2020-10-27T18:08:21.342" v="4071" actId="478"/>
          <ac:spMkLst>
            <pc:docMk/>
            <pc:sldMk cId="1732545501" sldId="278"/>
            <ac:spMk id="28" creationId="{08BE9B74-C870-4BF4-B537-CC067488B553}"/>
          </ac:spMkLst>
        </pc:spChg>
        <pc:picChg chg="add mod">
          <ac:chgData name="Valerio Pellegrini" userId="7532073c76d86c59" providerId="LiveId" clId="{1FA78ACE-DEEC-4C28-AF08-D127384B1958}" dt="2020-10-27T18:34:00.422" v="4211" actId="1076"/>
          <ac:picMkLst>
            <pc:docMk/>
            <pc:sldMk cId="1732545501" sldId="278"/>
            <ac:picMk id="5" creationId="{4B17A0CD-A85D-4DF3-8769-11C5E4724E92}"/>
          </ac:picMkLst>
        </pc:picChg>
        <pc:picChg chg="del">
          <ac:chgData name="Valerio Pellegrini" userId="7532073c76d86c59" providerId="LiveId" clId="{1FA78ACE-DEEC-4C28-AF08-D127384B1958}" dt="2020-10-27T18:08:08.976" v="4068" actId="478"/>
          <ac:picMkLst>
            <pc:docMk/>
            <pc:sldMk cId="1732545501" sldId="278"/>
            <ac:picMk id="8" creationId="{969DC46F-1678-4618-91CD-109B71C3F697}"/>
          </ac:picMkLst>
        </pc:picChg>
        <pc:picChg chg="del">
          <ac:chgData name="Valerio Pellegrini" userId="7532073c76d86c59" providerId="LiveId" clId="{1FA78ACE-DEEC-4C28-AF08-D127384B1958}" dt="2020-10-27T18:08:23.915" v="4072" actId="478"/>
          <ac:picMkLst>
            <pc:docMk/>
            <pc:sldMk cId="1732545501" sldId="278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8:08:12.365" v="4069" actId="478"/>
          <ac:cxnSpMkLst>
            <pc:docMk/>
            <pc:sldMk cId="1732545501" sldId="278"/>
            <ac:cxnSpMk id="21" creationId="{C68C1B07-61EF-4363-91DC-65E5A4054486}"/>
          </ac:cxnSpMkLst>
        </pc:cxnChg>
      </pc:sldChg>
      <pc:sldChg chg="new del">
        <pc:chgData name="Valerio Pellegrini" userId="7532073c76d86c59" providerId="LiveId" clId="{1FA78ACE-DEEC-4C28-AF08-D127384B1958}" dt="2020-10-27T18:08:01.254" v="4066" actId="680"/>
        <pc:sldMkLst>
          <pc:docMk/>
          <pc:sldMk cId="2428934988" sldId="278"/>
        </pc:sldMkLst>
      </pc:sldChg>
      <pc:sldChg chg="addSp delSp modSp add mod modAnim">
        <pc:chgData name="Valerio Pellegrini" userId="7532073c76d86c59" providerId="LiveId" clId="{1FA78ACE-DEEC-4C28-AF08-D127384B1958}" dt="2020-10-27T19:31:09.605" v="4820" actId="20577"/>
        <pc:sldMkLst>
          <pc:docMk/>
          <pc:sldMk cId="3400975583" sldId="279"/>
        </pc:sldMkLst>
        <pc:spChg chg="mod">
          <ac:chgData name="Valerio Pellegrini" userId="7532073c76d86c59" providerId="LiveId" clId="{1FA78ACE-DEEC-4C28-AF08-D127384B1958}" dt="2020-10-27T19:31:09.605" v="4820" actId="20577"/>
          <ac:spMkLst>
            <pc:docMk/>
            <pc:sldMk cId="3400975583" sldId="279"/>
            <ac:spMk id="3" creationId="{60F1812C-D81F-4956-8877-78E8123D5ABD}"/>
          </ac:spMkLst>
        </pc:spChg>
        <pc:spChg chg="add mod">
          <ac:chgData name="Valerio Pellegrini" userId="7532073c76d86c59" providerId="LiveId" clId="{1FA78ACE-DEEC-4C28-AF08-D127384B1958}" dt="2020-10-27T18:51:29.564" v="4387" actId="14100"/>
          <ac:spMkLst>
            <pc:docMk/>
            <pc:sldMk cId="3400975583" sldId="279"/>
            <ac:spMk id="9" creationId="{D9D5EA65-FE0C-4232-9093-1D7DB314D67C}"/>
          </ac:spMkLst>
        </pc:spChg>
        <pc:spChg chg="add mod">
          <ac:chgData name="Valerio Pellegrini" userId="7532073c76d86c59" providerId="LiveId" clId="{1FA78ACE-DEEC-4C28-AF08-D127384B1958}" dt="2020-10-27T18:51:49.028" v="4390" actId="14100"/>
          <ac:spMkLst>
            <pc:docMk/>
            <pc:sldMk cId="3400975583" sldId="279"/>
            <ac:spMk id="11" creationId="{8FEED54D-2A1E-439A-86DB-8DAE9FE31D79}"/>
          </ac:spMkLst>
        </pc:spChg>
        <pc:spChg chg="add mod">
          <ac:chgData name="Valerio Pellegrini" userId="7532073c76d86c59" providerId="LiveId" clId="{1FA78ACE-DEEC-4C28-AF08-D127384B1958}" dt="2020-10-27T18:52:31.654" v="4397" actId="14100"/>
          <ac:spMkLst>
            <pc:docMk/>
            <pc:sldMk cId="3400975583" sldId="279"/>
            <ac:spMk id="12" creationId="{BE892F9E-FBFC-448B-8672-8F09F07E2E45}"/>
          </ac:spMkLst>
        </pc:spChg>
        <pc:spChg chg="add mod">
          <ac:chgData name="Valerio Pellegrini" userId="7532073c76d86c59" providerId="LiveId" clId="{1FA78ACE-DEEC-4C28-AF08-D127384B1958}" dt="2020-10-27T18:52:19.411" v="4396" actId="207"/>
          <ac:spMkLst>
            <pc:docMk/>
            <pc:sldMk cId="3400975583" sldId="279"/>
            <ac:spMk id="13" creationId="{96120EBE-1EE7-4A10-8578-B751B63AFA60}"/>
          </ac:spMkLst>
        </pc:spChg>
        <pc:spChg chg="add mod">
          <ac:chgData name="Valerio Pellegrini" userId="7532073c76d86c59" providerId="LiveId" clId="{1FA78ACE-DEEC-4C28-AF08-D127384B1958}" dt="2020-10-27T18:55:32.206" v="4578" actId="1582"/>
          <ac:spMkLst>
            <pc:docMk/>
            <pc:sldMk cId="3400975583" sldId="279"/>
            <ac:spMk id="14" creationId="{7818E872-AE44-466D-B5C9-D9F75761D4DB}"/>
          </ac:spMkLst>
        </pc:spChg>
        <pc:picChg chg="del">
          <ac:chgData name="Valerio Pellegrini" userId="7532073c76d86c59" providerId="LiveId" clId="{1FA78ACE-DEEC-4C28-AF08-D127384B1958}" dt="2020-10-27T18:38:27.148" v="4266" actId="478"/>
          <ac:picMkLst>
            <pc:docMk/>
            <pc:sldMk cId="3400975583" sldId="279"/>
            <ac:picMk id="5" creationId="{4B17A0CD-A85D-4DF3-8769-11C5E4724E92}"/>
          </ac:picMkLst>
        </pc:picChg>
        <pc:picChg chg="add del mod">
          <ac:chgData name="Valerio Pellegrini" userId="7532073c76d86c59" providerId="LiveId" clId="{1FA78ACE-DEEC-4C28-AF08-D127384B1958}" dt="2020-10-27T18:44:40.721" v="4363" actId="21"/>
          <ac:picMkLst>
            <pc:docMk/>
            <pc:sldMk cId="3400975583" sldId="279"/>
            <ac:picMk id="6" creationId="{35EEF70C-D447-4936-B050-227633221204}"/>
          </ac:picMkLst>
        </pc:picChg>
        <pc:picChg chg="add mod">
          <ac:chgData name="Valerio Pellegrini" userId="7532073c76d86c59" providerId="LiveId" clId="{1FA78ACE-DEEC-4C28-AF08-D127384B1958}" dt="2020-10-27T18:50:17.380" v="4383" actId="14100"/>
          <ac:picMkLst>
            <pc:docMk/>
            <pc:sldMk cId="3400975583" sldId="279"/>
            <ac:picMk id="8" creationId="{CD537B4B-1E68-46E9-8CD2-46FAC9BB721A}"/>
          </ac:picMkLst>
        </pc:picChg>
      </pc:sldChg>
      <pc:sldChg chg="new del">
        <pc:chgData name="Valerio Pellegrini" userId="7532073c76d86c59" providerId="LiveId" clId="{1FA78ACE-DEEC-4C28-AF08-D127384B1958}" dt="2020-10-27T18:56:10.007" v="4581" actId="47"/>
        <pc:sldMkLst>
          <pc:docMk/>
          <pc:sldMk cId="606166401" sldId="280"/>
        </pc:sldMkLst>
      </pc:sldChg>
      <pc:sldChg chg="addSp delSp modSp add mod delAnim modAnim">
        <pc:chgData name="Valerio Pellegrini" userId="7532073c76d86c59" providerId="LiveId" clId="{1FA78ACE-DEEC-4C28-AF08-D127384B1958}" dt="2020-10-28T09:23:22.476" v="4904"/>
        <pc:sldMkLst>
          <pc:docMk/>
          <pc:sldMk cId="4074084369" sldId="281"/>
        </pc:sldMkLst>
        <pc:spChg chg="mod">
          <ac:chgData name="Valerio Pellegrini" userId="7532073c76d86c59" providerId="LiveId" clId="{1FA78ACE-DEEC-4C28-AF08-D127384B1958}" dt="2020-10-27T19:11:09.077" v="4671" actId="1076"/>
          <ac:spMkLst>
            <pc:docMk/>
            <pc:sldMk cId="4074084369" sldId="281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9" creationId="{D9D5EA65-FE0C-4232-9093-1D7DB314D67C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1" creationId="{8FEED54D-2A1E-439A-86DB-8DAE9FE31D79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2" creationId="{BE892F9E-FBFC-448B-8672-8F09F07E2E45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3" creationId="{96120EBE-1EE7-4A10-8578-B751B63AFA60}"/>
          </ac:spMkLst>
        </pc:spChg>
        <pc:spChg chg="del">
          <ac:chgData name="Valerio Pellegrini" userId="7532073c76d86c59" providerId="LiveId" clId="{1FA78ACE-DEEC-4C28-AF08-D127384B1958}" dt="2020-10-27T19:03:40.205" v="4582" actId="478"/>
          <ac:spMkLst>
            <pc:docMk/>
            <pc:sldMk cId="4074084369" sldId="281"/>
            <ac:spMk id="14" creationId="{7818E872-AE44-466D-B5C9-D9F75761D4DB}"/>
          </ac:spMkLst>
        </pc:spChg>
        <pc:spChg chg="add mod">
          <ac:chgData name="Valerio Pellegrini" userId="7532073c76d86c59" providerId="LiveId" clId="{1FA78ACE-DEEC-4C28-AF08-D127384B1958}" dt="2020-10-27T19:07:31.195" v="4643" actId="14100"/>
          <ac:spMkLst>
            <pc:docMk/>
            <pc:sldMk cId="4074084369" sldId="281"/>
            <ac:spMk id="18" creationId="{2E0B0388-86A8-406B-8C60-D4D0854FB0F9}"/>
          </ac:spMkLst>
        </pc:spChg>
        <pc:spChg chg="add mod">
          <ac:chgData name="Valerio Pellegrini" userId="7532073c76d86c59" providerId="LiveId" clId="{1FA78ACE-DEEC-4C28-AF08-D127384B1958}" dt="2020-10-27T19:07:44.308" v="4646" actId="207"/>
          <ac:spMkLst>
            <pc:docMk/>
            <pc:sldMk cId="4074084369" sldId="281"/>
            <ac:spMk id="19" creationId="{51D00084-7E47-41F9-9770-8709A973BA45}"/>
          </ac:spMkLst>
        </pc:spChg>
        <pc:spChg chg="add mod">
          <ac:chgData name="Valerio Pellegrini" userId="7532073c76d86c59" providerId="LiveId" clId="{1FA78ACE-DEEC-4C28-AF08-D127384B1958}" dt="2020-10-27T19:08:01.951" v="4650" actId="14100"/>
          <ac:spMkLst>
            <pc:docMk/>
            <pc:sldMk cId="4074084369" sldId="281"/>
            <ac:spMk id="20" creationId="{9B7B4D84-2FCA-4654-AFFE-07B34AC7C0FF}"/>
          </ac:spMkLst>
        </pc:spChg>
        <pc:spChg chg="add mod">
          <ac:chgData name="Valerio Pellegrini" userId="7532073c76d86c59" providerId="LiveId" clId="{1FA78ACE-DEEC-4C28-AF08-D127384B1958}" dt="2020-10-27T19:08:54.260" v="4654" actId="207"/>
          <ac:spMkLst>
            <pc:docMk/>
            <pc:sldMk cId="4074084369" sldId="281"/>
            <ac:spMk id="21" creationId="{2A853B82-5AAB-4751-B47B-0C34B4FE444D}"/>
          </ac:spMkLst>
        </pc:spChg>
        <pc:spChg chg="add mod">
          <ac:chgData name="Valerio Pellegrini" userId="7532073c76d86c59" providerId="LiveId" clId="{1FA78ACE-DEEC-4C28-AF08-D127384B1958}" dt="2020-10-27T19:09:11.692" v="4657" actId="207"/>
          <ac:spMkLst>
            <pc:docMk/>
            <pc:sldMk cId="4074084369" sldId="281"/>
            <ac:spMk id="22" creationId="{31BBFEE3-82C7-455A-8569-AEB818A6FC62}"/>
          </ac:spMkLst>
        </pc:spChg>
        <pc:spChg chg="add mod">
          <ac:chgData name="Valerio Pellegrini" userId="7532073c76d86c59" providerId="LiveId" clId="{1FA78ACE-DEEC-4C28-AF08-D127384B1958}" dt="2020-10-27T19:09:44.572" v="4663" actId="14100"/>
          <ac:spMkLst>
            <pc:docMk/>
            <pc:sldMk cId="4074084369" sldId="281"/>
            <ac:spMk id="23" creationId="{456461F1-A441-4BE6-86AE-323063B74D7B}"/>
          </ac:spMkLst>
        </pc:spChg>
        <pc:spChg chg="add mod">
          <ac:chgData name="Valerio Pellegrini" userId="7532073c76d86c59" providerId="LiveId" clId="{1FA78ACE-DEEC-4C28-AF08-D127384B1958}" dt="2020-10-27T19:09:58.037" v="4666" actId="208"/>
          <ac:spMkLst>
            <pc:docMk/>
            <pc:sldMk cId="4074084369" sldId="281"/>
            <ac:spMk id="24" creationId="{A2CDF0C7-5F4C-42F3-B488-BAA538925512}"/>
          </ac:spMkLst>
        </pc:spChg>
        <pc:spChg chg="add mod">
          <ac:chgData name="Valerio Pellegrini" userId="7532073c76d86c59" providerId="LiveId" clId="{1FA78ACE-DEEC-4C28-AF08-D127384B1958}" dt="2020-10-27T19:12:27.809" v="4675" actId="207"/>
          <ac:spMkLst>
            <pc:docMk/>
            <pc:sldMk cId="4074084369" sldId="281"/>
            <ac:spMk id="25" creationId="{C042C5ED-A57A-4201-818F-AAB8BA80BFB5}"/>
          </ac:spMkLst>
        </pc:spChg>
        <pc:spChg chg="add mod">
          <ac:chgData name="Valerio Pellegrini" userId="7532073c76d86c59" providerId="LiveId" clId="{1FA78ACE-DEEC-4C28-AF08-D127384B1958}" dt="2020-10-28T09:20:52.298" v="4891" actId="14100"/>
          <ac:spMkLst>
            <pc:docMk/>
            <pc:sldMk cId="4074084369" sldId="281"/>
            <ac:spMk id="26" creationId="{20FDA65D-164B-4BB5-9159-DC44D1311585}"/>
          </ac:spMkLst>
        </pc:spChg>
        <pc:spChg chg="add mod">
          <ac:chgData name="Valerio Pellegrini" userId="7532073c76d86c59" providerId="LiveId" clId="{1FA78ACE-DEEC-4C28-AF08-D127384B1958}" dt="2020-10-27T19:13:34.630" v="4681" actId="207"/>
          <ac:spMkLst>
            <pc:docMk/>
            <pc:sldMk cId="4074084369" sldId="281"/>
            <ac:spMk id="27" creationId="{458C9C79-AB81-4957-99B0-B11409E6E7BC}"/>
          </ac:spMkLst>
        </pc:spChg>
        <pc:spChg chg="add mod">
          <ac:chgData name="Valerio Pellegrini" userId="7532073c76d86c59" providerId="LiveId" clId="{1FA78ACE-DEEC-4C28-AF08-D127384B1958}" dt="2020-10-27T19:13:52.819" v="4684" actId="207"/>
          <ac:spMkLst>
            <pc:docMk/>
            <pc:sldMk cId="4074084369" sldId="281"/>
            <ac:spMk id="28" creationId="{F547F69F-71A4-423C-A403-38B72F35CB75}"/>
          </ac:spMkLst>
        </pc:spChg>
        <pc:spChg chg="add mod">
          <ac:chgData name="Valerio Pellegrini" userId="7532073c76d86c59" providerId="LiveId" clId="{1FA78ACE-DEEC-4C28-AF08-D127384B1958}" dt="2020-10-28T09:19:52.052" v="4886" actId="1076"/>
          <ac:spMkLst>
            <pc:docMk/>
            <pc:sldMk cId="4074084369" sldId="281"/>
            <ac:spMk id="29" creationId="{314CE98B-F99D-4823-89F3-63E50ABCE819}"/>
          </ac:spMkLst>
        </pc:spChg>
        <pc:spChg chg="add mod">
          <ac:chgData name="Valerio Pellegrini" userId="7532073c76d86c59" providerId="LiveId" clId="{1FA78ACE-DEEC-4C28-AF08-D127384B1958}" dt="2020-10-28T09:19:32.176" v="4883" actId="1076"/>
          <ac:spMkLst>
            <pc:docMk/>
            <pc:sldMk cId="4074084369" sldId="281"/>
            <ac:spMk id="31" creationId="{96C66C28-88D8-4517-91FD-B723C3DBFEC7}"/>
          </ac:spMkLst>
        </pc:spChg>
        <pc:spChg chg="add mod">
          <ac:chgData name="Valerio Pellegrini" userId="7532073c76d86c59" providerId="LiveId" clId="{1FA78ACE-DEEC-4C28-AF08-D127384B1958}" dt="2020-10-28T09:18:17.897" v="4850" actId="1076"/>
          <ac:spMkLst>
            <pc:docMk/>
            <pc:sldMk cId="4074084369" sldId="281"/>
            <ac:spMk id="33" creationId="{E37CDA04-F119-497E-8D18-41ACEB15C454}"/>
          </ac:spMkLst>
        </pc:spChg>
        <pc:spChg chg="add mod">
          <ac:chgData name="Valerio Pellegrini" userId="7532073c76d86c59" providerId="LiveId" clId="{1FA78ACE-DEEC-4C28-AF08-D127384B1958}" dt="2020-10-28T09:20:12.392" v="4889" actId="1076"/>
          <ac:spMkLst>
            <pc:docMk/>
            <pc:sldMk cId="4074084369" sldId="281"/>
            <ac:spMk id="36" creationId="{79B5F1FB-21A6-43E4-B8F1-C8F66D01DF87}"/>
          </ac:spMkLst>
        </pc:spChg>
        <pc:spChg chg="add mod">
          <ac:chgData name="Valerio Pellegrini" userId="7532073c76d86c59" providerId="LiveId" clId="{1FA78ACE-DEEC-4C28-AF08-D127384B1958}" dt="2020-10-28T09:20:06.392" v="4888" actId="1076"/>
          <ac:spMkLst>
            <pc:docMk/>
            <pc:sldMk cId="4074084369" sldId="281"/>
            <ac:spMk id="41" creationId="{A9AD1370-793D-4D5D-8A35-49A2461F2E82}"/>
          </ac:spMkLst>
        </pc:spChg>
        <pc:spChg chg="add mod">
          <ac:chgData name="Valerio Pellegrini" userId="7532073c76d86c59" providerId="LiveId" clId="{1FA78ACE-DEEC-4C28-AF08-D127384B1958}" dt="2020-10-28T09:21:29.796" v="4894" actId="208"/>
          <ac:spMkLst>
            <pc:docMk/>
            <pc:sldMk cId="4074084369" sldId="281"/>
            <ac:spMk id="47" creationId="{1716C4EF-52C7-4422-9266-AAC98DB07D5E}"/>
          </ac:spMkLst>
        </pc:spChg>
        <pc:spChg chg="add mod">
          <ac:chgData name="Valerio Pellegrini" userId="7532073c76d86c59" providerId="LiveId" clId="{1FA78ACE-DEEC-4C28-AF08-D127384B1958}" dt="2020-10-28T09:21:58.610" v="4897" actId="208"/>
          <ac:spMkLst>
            <pc:docMk/>
            <pc:sldMk cId="4074084369" sldId="281"/>
            <ac:spMk id="48" creationId="{2EFB7C2F-0716-4FAB-A23B-0893B2C3171F}"/>
          </ac:spMkLst>
        </pc:spChg>
        <pc:picChg chg="add mod">
          <ac:chgData name="Valerio Pellegrini" userId="7532073c76d86c59" providerId="LiveId" clId="{1FA78ACE-DEEC-4C28-AF08-D127384B1958}" dt="2020-10-27T19:06:02.382" v="4630" actId="14100"/>
          <ac:picMkLst>
            <pc:docMk/>
            <pc:sldMk cId="4074084369" sldId="281"/>
            <ac:picMk id="5" creationId="{BF29353D-400C-405B-9E8C-0725D6EE05B7}"/>
          </ac:picMkLst>
        </pc:picChg>
        <pc:picChg chg="add mod">
          <ac:chgData name="Valerio Pellegrini" userId="7532073c76d86c59" providerId="LiveId" clId="{1FA78ACE-DEEC-4C28-AF08-D127384B1958}" dt="2020-10-27T19:06:12.629" v="4632" actId="14100"/>
          <ac:picMkLst>
            <pc:docMk/>
            <pc:sldMk cId="4074084369" sldId="281"/>
            <ac:picMk id="7" creationId="{DA6446BB-6071-41A6-B626-D9CD68627E48}"/>
          </ac:picMkLst>
        </pc:picChg>
        <pc:picChg chg="del">
          <ac:chgData name="Valerio Pellegrini" userId="7532073c76d86c59" providerId="LiveId" clId="{1FA78ACE-DEEC-4C28-AF08-D127384B1958}" dt="2020-10-27T19:03:42.595" v="4583" actId="478"/>
          <ac:picMkLst>
            <pc:docMk/>
            <pc:sldMk cId="4074084369" sldId="281"/>
            <ac:picMk id="8" creationId="{CD537B4B-1E68-46E9-8CD2-46FAC9BB721A}"/>
          </ac:picMkLst>
        </pc:picChg>
        <pc:picChg chg="add mod">
          <ac:chgData name="Valerio Pellegrini" userId="7532073c76d86c59" providerId="LiveId" clId="{1FA78ACE-DEEC-4C28-AF08-D127384B1958}" dt="2020-10-27T19:06:32.729" v="4636" actId="14100"/>
          <ac:picMkLst>
            <pc:docMk/>
            <pc:sldMk cId="4074084369" sldId="281"/>
            <ac:picMk id="15" creationId="{86636E26-1E3B-4874-B84C-335C678360A2}"/>
          </ac:picMkLst>
        </pc:picChg>
        <pc:picChg chg="add mod">
          <ac:chgData name="Valerio Pellegrini" userId="7532073c76d86c59" providerId="LiveId" clId="{1FA78ACE-DEEC-4C28-AF08-D127384B1958}" dt="2020-10-27T19:12:09.381" v="4672" actId="1076"/>
          <ac:picMkLst>
            <pc:docMk/>
            <pc:sldMk cId="4074084369" sldId="281"/>
            <ac:picMk id="17" creationId="{D5AD390F-0C22-415D-B161-AC8ED1B5E0EF}"/>
          </ac:picMkLst>
        </pc:picChg>
        <pc:cxnChg chg="add mod">
          <ac:chgData name="Valerio Pellegrini" userId="7532073c76d86c59" providerId="LiveId" clId="{1FA78ACE-DEEC-4C28-AF08-D127384B1958}" dt="2020-10-28T09:18:17.897" v="4850" actId="1076"/>
          <ac:cxnSpMkLst>
            <pc:docMk/>
            <pc:sldMk cId="4074084369" sldId="281"/>
            <ac:cxnSpMk id="35" creationId="{78DACF90-59C2-46E2-9FD8-688DE6431F62}"/>
          </ac:cxnSpMkLst>
        </pc:cxnChg>
        <pc:cxnChg chg="add mod">
          <ac:chgData name="Valerio Pellegrini" userId="7532073c76d86c59" providerId="LiveId" clId="{1FA78ACE-DEEC-4C28-AF08-D127384B1958}" dt="2020-10-28T09:19:32.176" v="4883" actId="1076"/>
          <ac:cxnSpMkLst>
            <pc:docMk/>
            <pc:sldMk cId="4074084369" sldId="281"/>
            <ac:cxnSpMk id="37" creationId="{B3AC3D7C-52BA-4BF6-815C-4F543768D08A}"/>
          </ac:cxnSpMkLst>
        </pc:cxnChg>
        <pc:cxnChg chg="add mod">
          <ac:chgData name="Valerio Pellegrini" userId="7532073c76d86c59" providerId="LiveId" clId="{1FA78ACE-DEEC-4C28-AF08-D127384B1958}" dt="2020-10-28T09:20:52.298" v="4891" actId="14100"/>
          <ac:cxnSpMkLst>
            <pc:docMk/>
            <pc:sldMk cId="4074084369" sldId="281"/>
            <ac:cxnSpMk id="42" creationId="{B556F41C-4BD3-48F8-881E-80E57E3977FB}"/>
          </ac:cxnSpMkLst>
        </pc:cxnChg>
        <pc:cxnChg chg="add mod">
          <ac:chgData name="Valerio Pellegrini" userId="7532073c76d86c59" providerId="LiveId" clId="{1FA78ACE-DEEC-4C28-AF08-D127384B1958}" dt="2020-10-28T09:22:15.513" v="4900" actId="14100"/>
          <ac:cxnSpMkLst>
            <pc:docMk/>
            <pc:sldMk cId="4074084369" sldId="281"/>
            <ac:cxnSpMk id="49" creationId="{DD3656BF-5789-4412-9701-4F2057323687}"/>
          </ac:cxnSpMkLst>
        </pc:cxnChg>
        <pc:cxnChg chg="add mod">
          <ac:chgData name="Valerio Pellegrini" userId="7532073c76d86c59" providerId="LiveId" clId="{1FA78ACE-DEEC-4C28-AF08-D127384B1958}" dt="2020-10-28T09:22:33.425" v="4903" actId="14100"/>
          <ac:cxnSpMkLst>
            <pc:docMk/>
            <pc:sldMk cId="4074084369" sldId="281"/>
            <ac:cxnSpMk id="52" creationId="{02E27F6B-5106-4341-96EC-4B4FEFA9E7DA}"/>
          </ac:cxnSpMkLst>
        </pc:cxnChg>
      </pc:sldChg>
    </pc:docChg>
  </pc:docChgLst>
  <pc:docChgLst>
    <pc:chgData name="Valerio Pellegrini" userId="7532073c76d86c59" providerId="LiveId" clId="{58D45347-5994-4339-9068-1DC1EA4447C1}"/>
    <pc:docChg chg="modSld">
      <pc:chgData name="Valerio Pellegrini" userId="7532073c76d86c59" providerId="LiveId" clId="{58D45347-5994-4339-9068-1DC1EA4447C1}" dt="2020-11-10T07:16:33.434" v="57" actId="20577"/>
      <pc:docMkLst>
        <pc:docMk/>
      </pc:docMkLst>
      <pc:sldChg chg="modSp mod">
        <pc:chgData name="Valerio Pellegrini" userId="7532073c76d86c59" providerId="LiveId" clId="{58D45347-5994-4339-9068-1DC1EA4447C1}" dt="2020-11-10T07:06:38.884" v="19" actId="20577"/>
        <pc:sldMkLst>
          <pc:docMk/>
          <pc:sldMk cId="1553358007" sldId="267"/>
        </pc:sldMkLst>
        <pc:spChg chg="mod">
          <ac:chgData name="Valerio Pellegrini" userId="7532073c76d86c59" providerId="LiveId" clId="{58D45347-5994-4339-9068-1DC1EA4447C1}" dt="2020-11-10T07:06:38.884" v="19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1:24.814" v="55" actId="20577"/>
        <pc:sldMkLst>
          <pc:docMk/>
          <pc:sldMk cId="452396093" sldId="269"/>
        </pc:sldMkLst>
        <pc:spChg chg="mod">
          <ac:chgData name="Valerio Pellegrini" userId="7532073c76d86c59" providerId="LiveId" clId="{58D45347-5994-4339-9068-1DC1EA4447C1}" dt="2020-11-10T07:10:36.159" v="24" actId="20577"/>
          <ac:spMkLst>
            <pc:docMk/>
            <pc:sldMk cId="452396093" sldId="269"/>
            <ac:spMk id="3" creationId="{8977F4EB-41E8-4391-B39A-10B4D027370E}"/>
          </ac:spMkLst>
        </pc:spChg>
        <pc:spChg chg="mod">
          <ac:chgData name="Valerio Pellegrini" userId="7532073c76d86c59" providerId="LiveId" clId="{58D45347-5994-4339-9068-1DC1EA4447C1}" dt="2020-11-10T07:11:24.814" v="55" actId="20577"/>
          <ac:spMkLst>
            <pc:docMk/>
            <pc:sldMk cId="452396093" sldId="269"/>
            <ac:spMk id="27" creationId="{DD16BD71-25E8-480F-905D-028F44F7AD74}"/>
          </ac:spMkLst>
        </pc:spChg>
      </pc:sldChg>
      <pc:sldChg chg="modSp mod">
        <pc:chgData name="Valerio Pellegrini" userId="7532073c76d86c59" providerId="LiveId" clId="{58D45347-5994-4339-9068-1DC1EA4447C1}" dt="2020-11-10T07:08:23.414" v="21" actId="20577"/>
        <pc:sldMkLst>
          <pc:docMk/>
          <pc:sldMk cId="2961484028" sldId="282"/>
        </pc:sldMkLst>
        <pc:spChg chg="mod">
          <ac:chgData name="Valerio Pellegrini" userId="7532073c76d86c59" providerId="LiveId" clId="{58D45347-5994-4339-9068-1DC1EA4447C1}" dt="2020-11-10T07:08:23.414" v="21" actId="20577"/>
          <ac:spMkLst>
            <pc:docMk/>
            <pc:sldMk cId="2961484028" sldId="282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6:33.434" v="57" actId="20577"/>
        <pc:sldMkLst>
          <pc:docMk/>
          <pc:sldMk cId="1853695146" sldId="292"/>
        </pc:sldMkLst>
        <pc:spChg chg="mod">
          <ac:chgData name="Valerio Pellegrini" userId="7532073c76d86c59" providerId="LiveId" clId="{58D45347-5994-4339-9068-1DC1EA4447C1}" dt="2020-11-10T07:16:33.434" v="57" actId="20577"/>
          <ac:spMkLst>
            <pc:docMk/>
            <pc:sldMk cId="1853695146" sldId="292"/>
            <ac:spMk id="3" creationId="{8977F4EB-41E8-4391-B39A-10B4D027370E}"/>
          </ac:spMkLst>
        </pc:spChg>
      </pc:sldChg>
    </pc:docChg>
  </pc:docChgLst>
  <pc:docChgLst>
    <pc:chgData name="Valerio Pellegrini" userId="7532073c76d86c59" providerId="LiveId" clId="{043BBDA4-8509-4D61-B9D2-46C7F4D657D2}"/>
    <pc:docChg chg="undo redo custSel addSld delSld modSld sldOrd">
      <pc:chgData name="Valerio Pellegrini" userId="7532073c76d86c59" providerId="LiveId" clId="{043BBDA4-8509-4D61-B9D2-46C7F4D657D2}" dt="2020-11-16T21:48:39.840" v="5620" actId="1076"/>
      <pc:docMkLst>
        <pc:docMk/>
      </pc:docMkLst>
      <pc:sldChg chg="modSp mod">
        <pc:chgData name="Valerio Pellegrini" userId="7532073c76d86c59" providerId="LiveId" clId="{043BBDA4-8509-4D61-B9D2-46C7F4D657D2}" dt="2020-11-16T11:59:00.054" v="1028" actId="20577"/>
        <pc:sldMkLst>
          <pc:docMk/>
          <pc:sldMk cId="1553358007" sldId="267"/>
        </pc:sldMkLst>
        <pc:spChg chg="mod">
          <ac:chgData name="Valerio Pellegrini" userId="7532073c76d86c59" providerId="LiveId" clId="{043BBDA4-8509-4D61-B9D2-46C7F4D657D2}" dt="2020-11-16T09:00:57.649" v="40" actId="20577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043BBDA4-8509-4D61-B9D2-46C7F4D657D2}" dt="2020-11-16T11:59:00.054" v="1028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del">
        <pc:chgData name="Valerio Pellegrini" userId="7532073c76d86c59" providerId="LiveId" clId="{043BBDA4-8509-4D61-B9D2-46C7F4D657D2}" dt="2020-11-16T12:13:45.095" v="1521" actId="2696"/>
        <pc:sldMkLst>
          <pc:docMk/>
          <pc:sldMk cId="4261631637" sldId="268"/>
        </pc:sldMkLst>
      </pc:sldChg>
      <pc:sldChg chg="del">
        <pc:chgData name="Valerio Pellegrini" userId="7532073c76d86c59" providerId="LiveId" clId="{043BBDA4-8509-4D61-B9D2-46C7F4D657D2}" dt="2020-11-16T15:09:33.150" v="2244" actId="2696"/>
        <pc:sldMkLst>
          <pc:docMk/>
          <pc:sldMk cId="452396093" sldId="269"/>
        </pc:sldMkLst>
      </pc:sldChg>
      <pc:sldChg chg="del">
        <pc:chgData name="Valerio Pellegrini" userId="7532073c76d86c59" providerId="LiveId" clId="{043BBDA4-8509-4D61-B9D2-46C7F4D657D2}" dt="2020-11-16T15:53:04.471" v="2427" actId="2696"/>
        <pc:sldMkLst>
          <pc:docMk/>
          <pc:sldMk cId="660557517" sldId="270"/>
        </pc:sldMkLst>
      </pc:sldChg>
      <pc:sldChg chg="modSp mod">
        <pc:chgData name="Valerio Pellegrini" userId="7532073c76d86c59" providerId="LiveId" clId="{043BBDA4-8509-4D61-B9D2-46C7F4D657D2}" dt="2020-11-16T15:14:04.484" v="2280" actId="113"/>
        <pc:sldMkLst>
          <pc:docMk/>
          <pc:sldMk cId="2961484028" sldId="282"/>
        </pc:sldMkLst>
        <pc:spChg chg="mod">
          <ac:chgData name="Valerio Pellegrini" userId="7532073c76d86c59" providerId="LiveId" clId="{043BBDA4-8509-4D61-B9D2-46C7F4D657D2}" dt="2020-11-16T09:26:45.159" v="594"/>
          <ac:spMkLst>
            <pc:docMk/>
            <pc:sldMk cId="2961484028" sldId="282"/>
            <ac:spMk id="2" creationId="{5E7A8F4A-4776-4DB9-AD74-DEB5560EB7C4}"/>
          </ac:spMkLst>
        </pc:spChg>
        <pc:spChg chg="mod">
          <ac:chgData name="Valerio Pellegrini" userId="7532073c76d86c59" providerId="LiveId" clId="{043BBDA4-8509-4D61-B9D2-46C7F4D657D2}" dt="2020-11-16T15:14:04.484" v="2280" actId="113"/>
          <ac:spMkLst>
            <pc:docMk/>
            <pc:sldMk cId="2961484028" sldId="28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12:00:04.382" v="1036" actId="1076"/>
          <ac:spMkLst>
            <pc:docMk/>
            <pc:sldMk cId="2961484028" sldId="282"/>
            <ac:spMk id="5" creationId="{5DE31243-617C-41D2-83D8-90BD5C8B90E3}"/>
          </ac:spMkLst>
        </pc:spChg>
      </pc:sldChg>
      <pc:sldChg chg="del">
        <pc:chgData name="Valerio Pellegrini" userId="7532073c76d86c59" providerId="LiveId" clId="{043BBDA4-8509-4D61-B9D2-46C7F4D657D2}" dt="2020-11-16T15:09:38.687" v="2245" actId="2696"/>
        <pc:sldMkLst>
          <pc:docMk/>
          <pc:sldMk cId="1618254056" sldId="283"/>
        </pc:sldMkLst>
      </pc:sldChg>
      <pc:sldChg chg="del">
        <pc:chgData name="Valerio Pellegrini" userId="7532073c76d86c59" providerId="LiveId" clId="{043BBDA4-8509-4D61-B9D2-46C7F4D657D2}" dt="2020-11-16T15:09:43.661" v="2246" actId="2696"/>
        <pc:sldMkLst>
          <pc:docMk/>
          <pc:sldMk cId="3910981391" sldId="284"/>
        </pc:sldMkLst>
      </pc:sldChg>
      <pc:sldChg chg="del">
        <pc:chgData name="Valerio Pellegrini" userId="7532073c76d86c59" providerId="LiveId" clId="{043BBDA4-8509-4D61-B9D2-46C7F4D657D2}" dt="2020-11-16T18:13:08.165" v="2783" actId="2696"/>
        <pc:sldMkLst>
          <pc:docMk/>
          <pc:sldMk cId="4027832542" sldId="285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4271902952" sldId="286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2020078896" sldId="287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642277731" sldId="288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4096550540" sldId="289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3272944094" sldId="290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461125110" sldId="291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853695146" sldId="292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330391302" sldId="293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8264978" sldId="294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41441611" sldId="295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52005542" sldId="296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746224970" sldId="297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901738894" sldId="298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46780570" sldId="299"/>
        </pc:sldMkLst>
      </pc:sldChg>
      <pc:sldChg chg="addSp delSp modSp add mod delAnim modAnim">
        <pc:chgData name="Valerio Pellegrini" userId="7532073c76d86c59" providerId="LiveId" clId="{043BBDA4-8509-4D61-B9D2-46C7F4D657D2}" dt="2020-11-16T12:28:57.806" v="1611"/>
        <pc:sldMkLst>
          <pc:docMk/>
          <pc:sldMk cId="705282357" sldId="300"/>
        </pc:sldMkLst>
        <pc:spChg chg="del">
          <ac:chgData name="Valerio Pellegrini" userId="7532073c76d86c59" providerId="LiveId" clId="{043BBDA4-8509-4D61-B9D2-46C7F4D657D2}" dt="2020-11-16T12:19:43.703" v="1535" actId="21"/>
          <ac:spMkLst>
            <pc:docMk/>
            <pc:sldMk cId="705282357" sldId="300"/>
            <ac:spMk id="2" creationId="{5E7A8F4A-4776-4DB9-AD74-DEB5560EB7C4}"/>
          </ac:spMkLst>
        </pc:spChg>
        <pc:spChg chg="del">
          <ac:chgData name="Valerio Pellegrini" userId="7532073c76d86c59" providerId="LiveId" clId="{043BBDA4-8509-4D61-B9D2-46C7F4D657D2}" dt="2020-11-16T12:00:27.256" v="1037" actId="478"/>
          <ac:spMkLst>
            <pc:docMk/>
            <pc:sldMk cId="705282357" sldId="300"/>
            <ac:spMk id="3" creationId="{8977F4EB-41E8-4391-B39A-10B4D027370E}"/>
          </ac:spMkLst>
        </pc:spChg>
        <pc:spChg chg="add mod">
          <ac:chgData name="Valerio Pellegrini" userId="7532073c76d86c59" providerId="LiveId" clId="{043BBDA4-8509-4D61-B9D2-46C7F4D657D2}" dt="2020-11-16T12:20:01.304" v="1537" actId="1076"/>
          <ac:spMkLst>
            <pc:docMk/>
            <pc:sldMk cId="705282357" sldId="300"/>
            <ac:spMk id="4" creationId="{3C85C5DE-4945-479B-B49B-8D60EB8AA57A}"/>
          </ac:spMkLst>
        </pc:spChg>
        <pc:spChg chg="mod">
          <ac:chgData name="Valerio Pellegrini" userId="7532073c76d86c59" providerId="LiveId" clId="{043BBDA4-8509-4D61-B9D2-46C7F4D657D2}" dt="2020-11-16T12:19:52.504" v="1536" actId="1076"/>
          <ac:spMkLst>
            <pc:docMk/>
            <pc:sldMk cId="705282357" sldId="300"/>
            <ac:spMk id="5" creationId="{5DE31243-617C-41D2-83D8-90BD5C8B90E3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9" creationId="{EF6BED40-0C8D-4BB3-92CF-4031E982B7C7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11" creationId="{0022A17A-767B-4616-ABC7-ABACEFA293F3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13" creationId="{6ADDF71D-5AF6-40B2-A712-E5E69CF9A6EA}"/>
          </ac:spMkLst>
        </pc:spChg>
        <pc:spChg chg="add mod">
          <ac:chgData name="Valerio Pellegrini" userId="7532073c76d86c59" providerId="LiveId" clId="{043BBDA4-8509-4D61-B9D2-46C7F4D657D2}" dt="2020-11-16T12:24:06.813" v="1568" actId="1582"/>
          <ac:spMkLst>
            <pc:docMk/>
            <pc:sldMk cId="705282357" sldId="300"/>
            <ac:spMk id="20" creationId="{6BFDD61B-48EE-46ED-9DDA-79D6EE1E1034}"/>
          </ac:spMkLst>
        </pc:spChg>
        <pc:spChg chg="add mod">
          <ac:chgData name="Valerio Pellegrini" userId="7532073c76d86c59" providerId="LiveId" clId="{043BBDA4-8509-4D61-B9D2-46C7F4D657D2}" dt="2020-11-16T12:24:19.106" v="1571" actId="14100"/>
          <ac:spMkLst>
            <pc:docMk/>
            <pc:sldMk cId="705282357" sldId="300"/>
            <ac:spMk id="22" creationId="{C704B4B1-8377-49C2-A65C-CD3C6AC6E0C6}"/>
          </ac:spMkLst>
        </pc:spChg>
        <pc:spChg chg="add mod">
          <ac:chgData name="Valerio Pellegrini" userId="7532073c76d86c59" providerId="LiveId" clId="{043BBDA4-8509-4D61-B9D2-46C7F4D657D2}" dt="2020-11-16T12:24:36.886" v="1575" actId="1076"/>
          <ac:spMkLst>
            <pc:docMk/>
            <pc:sldMk cId="705282357" sldId="300"/>
            <ac:spMk id="24" creationId="{E9ABED31-0FB9-4774-8BCA-77F1E96AF1FA}"/>
          </ac:spMkLst>
        </pc:spChg>
        <pc:spChg chg="add mod">
          <ac:chgData name="Valerio Pellegrini" userId="7532073c76d86c59" providerId="LiveId" clId="{043BBDA4-8509-4D61-B9D2-46C7F4D657D2}" dt="2020-11-16T12:24:58.156" v="1579" actId="1582"/>
          <ac:spMkLst>
            <pc:docMk/>
            <pc:sldMk cId="705282357" sldId="300"/>
            <ac:spMk id="25" creationId="{560A02C0-1319-421F-9D20-4D067B142A36}"/>
          </ac:spMkLst>
        </pc:spChg>
        <pc:spChg chg="add mod">
          <ac:chgData name="Valerio Pellegrini" userId="7532073c76d86c59" providerId="LiveId" clId="{043BBDA4-8509-4D61-B9D2-46C7F4D657D2}" dt="2020-11-16T12:25:05.969" v="1581" actId="1076"/>
          <ac:spMkLst>
            <pc:docMk/>
            <pc:sldMk cId="705282357" sldId="300"/>
            <ac:spMk id="27" creationId="{1CF80318-6100-4AA7-BD8F-9B582FAA36A8}"/>
          </ac:spMkLst>
        </pc:spChg>
        <pc:spChg chg="add mod">
          <ac:chgData name="Valerio Pellegrini" userId="7532073c76d86c59" providerId="LiveId" clId="{043BBDA4-8509-4D61-B9D2-46C7F4D657D2}" dt="2020-11-16T12:25:41.823" v="1584" actId="207"/>
          <ac:spMkLst>
            <pc:docMk/>
            <pc:sldMk cId="705282357" sldId="300"/>
            <ac:spMk id="28" creationId="{DF416857-8DEF-446B-8967-90FCA804FAD1}"/>
          </ac:spMkLst>
        </pc:spChg>
        <pc:spChg chg="add mod">
          <ac:chgData name="Valerio Pellegrini" userId="7532073c76d86c59" providerId="LiveId" clId="{043BBDA4-8509-4D61-B9D2-46C7F4D657D2}" dt="2020-11-16T12:25:48.967" v="1586" actId="1076"/>
          <ac:spMkLst>
            <pc:docMk/>
            <pc:sldMk cId="705282357" sldId="300"/>
            <ac:spMk id="30" creationId="{AE9F13F6-68CE-42D2-99F8-6FB0813A5E46}"/>
          </ac:spMkLst>
        </pc:spChg>
        <pc:spChg chg="add mod">
          <ac:chgData name="Valerio Pellegrini" userId="7532073c76d86c59" providerId="LiveId" clId="{043BBDA4-8509-4D61-B9D2-46C7F4D657D2}" dt="2020-11-16T12:26:02.773" v="1588" actId="1076"/>
          <ac:spMkLst>
            <pc:docMk/>
            <pc:sldMk cId="705282357" sldId="300"/>
            <ac:spMk id="32" creationId="{8EAA9B98-5443-485F-A32C-2DA57B05F178}"/>
          </ac:spMkLst>
        </pc:spChg>
        <pc:spChg chg="add mod">
          <ac:chgData name="Valerio Pellegrini" userId="7532073c76d86c59" providerId="LiveId" clId="{043BBDA4-8509-4D61-B9D2-46C7F4D657D2}" dt="2020-11-16T12:26:07.679" v="1590" actId="1076"/>
          <ac:spMkLst>
            <pc:docMk/>
            <pc:sldMk cId="705282357" sldId="300"/>
            <ac:spMk id="34" creationId="{BB149C38-7E3C-427F-BF4F-02C02CAAF5BA}"/>
          </ac:spMkLst>
        </pc:spChg>
        <pc:spChg chg="add mod">
          <ac:chgData name="Valerio Pellegrini" userId="7532073c76d86c59" providerId="LiveId" clId="{043BBDA4-8509-4D61-B9D2-46C7F4D657D2}" dt="2020-11-16T12:27:15.742" v="1597" actId="14100"/>
          <ac:spMkLst>
            <pc:docMk/>
            <pc:sldMk cId="705282357" sldId="300"/>
            <ac:spMk id="36" creationId="{00482FFF-2CD1-496E-ADF0-DFDD4021894A}"/>
          </ac:spMkLst>
        </pc:spChg>
        <pc:spChg chg="add mod">
          <ac:chgData name="Valerio Pellegrini" userId="7532073c76d86c59" providerId="LiveId" clId="{043BBDA4-8509-4D61-B9D2-46C7F4D657D2}" dt="2020-11-16T12:27:29.018" v="1600" actId="208"/>
          <ac:spMkLst>
            <pc:docMk/>
            <pc:sldMk cId="705282357" sldId="300"/>
            <ac:spMk id="38" creationId="{B04DBB4D-5E54-4D77-BAC5-047F477FF7A6}"/>
          </ac:spMkLst>
        </pc:spChg>
        <pc:spChg chg="add mod">
          <ac:chgData name="Valerio Pellegrini" userId="7532073c76d86c59" providerId="LiveId" clId="{043BBDA4-8509-4D61-B9D2-46C7F4D657D2}" dt="2020-11-16T12:27:48.597" v="1604" actId="1582"/>
          <ac:spMkLst>
            <pc:docMk/>
            <pc:sldMk cId="705282357" sldId="300"/>
            <ac:spMk id="40" creationId="{61702CF4-458C-4304-8A9D-935F1B9FD7A8}"/>
          </ac:spMkLst>
        </pc:spChg>
        <pc:picChg chg="add mod">
          <ac:chgData name="Valerio Pellegrini" userId="7532073c76d86c59" providerId="LiveId" clId="{043BBDA4-8509-4D61-B9D2-46C7F4D657D2}" dt="2020-11-16T12:24:25.089" v="1574" actId="1076"/>
          <ac:picMkLst>
            <pc:docMk/>
            <pc:sldMk cId="705282357" sldId="300"/>
            <ac:picMk id="8" creationId="{4F9D594F-99EA-4021-A8B3-7F57CBF8A6A3}"/>
          </ac:picMkLst>
        </pc:picChg>
        <pc:picChg chg="add mod">
          <ac:chgData name="Valerio Pellegrini" userId="7532073c76d86c59" providerId="LiveId" clId="{043BBDA4-8509-4D61-B9D2-46C7F4D657D2}" dt="2020-11-16T12:23:20.035" v="1559" actId="14100"/>
          <ac:picMkLst>
            <pc:docMk/>
            <pc:sldMk cId="705282357" sldId="300"/>
            <ac:picMk id="15" creationId="{0D9D6782-097E-4CCE-A5FF-2AAC9B22C891}"/>
          </ac:picMkLst>
        </pc:picChg>
        <pc:picChg chg="add mod">
          <ac:chgData name="Valerio Pellegrini" userId="7532073c76d86c59" providerId="LiveId" clId="{043BBDA4-8509-4D61-B9D2-46C7F4D657D2}" dt="2020-11-16T12:23:44.548" v="1563" actId="14100"/>
          <ac:picMkLst>
            <pc:docMk/>
            <pc:sldMk cId="705282357" sldId="300"/>
            <ac:picMk id="17" creationId="{EB53EABF-758D-4EDA-91D8-E4878C29B266}"/>
          </ac:picMkLst>
        </pc:picChg>
        <pc:picChg chg="add mod">
          <ac:chgData name="Valerio Pellegrini" userId="7532073c76d86c59" providerId="LiveId" clId="{043BBDA4-8509-4D61-B9D2-46C7F4D657D2}" dt="2020-11-16T12:23:07.085" v="1558" actId="1076"/>
          <ac:picMkLst>
            <pc:docMk/>
            <pc:sldMk cId="705282357" sldId="300"/>
            <ac:picMk id="19" creationId="{3AA93277-E32B-4312-8EC5-F12819280A38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18:12:07.990" v="2767" actId="1076"/>
        <pc:sldMkLst>
          <pc:docMk/>
          <pc:sldMk cId="384113726" sldId="301"/>
        </pc:sldMkLst>
        <pc:spChg chg="mod">
          <ac:chgData name="Valerio Pellegrini" userId="7532073c76d86c59" providerId="LiveId" clId="{043BBDA4-8509-4D61-B9D2-46C7F4D657D2}" dt="2020-11-16T13:24:07.583" v="1647" actId="20577"/>
          <ac:spMkLst>
            <pc:docMk/>
            <pc:sldMk cId="384113726" sldId="301"/>
            <ac:spMk id="4" creationId="{3C85C5DE-4945-479B-B49B-8D60EB8AA57A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6" creationId="{C84F5D53-3808-4434-87A2-9FB64893CE63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7" creationId="{5A4B3C12-E836-47DB-BA68-9CE2B73F71E9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9" creationId="{FA479399-912F-40E3-8732-A6426A7C2F05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0" creationId="{44E15A12-5EAA-4D16-8D1A-EAFC85738204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1" creationId="{CCFB5F41-14A8-4238-A6F8-E7A8A2DD1D80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2" creationId="{C64D195A-F9C6-406D-938B-314A1D381BF9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3" creationId="{30C2078E-89A7-49FA-83E0-DE21AA0789B1}"/>
          </ac:spMkLst>
        </pc:spChg>
        <pc:spChg chg="add mod">
          <ac:chgData name="Valerio Pellegrini" userId="7532073c76d86c59" providerId="LiveId" clId="{043BBDA4-8509-4D61-B9D2-46C7F4D657D2}" dt="2020-11-16T15:05:42.353" v="2231" actId="1076"/>
          <ac:spMkLst>
            <pc:docMk/>
            <pc:sldMk cId="384113726" sldId="301"/>
            <ac:spMk id="14" creationId="{63DCDD9E-2FE3-4F92-9E7C-67AD5F4012F5}"/>
          </ac:spMkLst>
        </pc:spChg>
        <pc:spChg chg="add mod">
          <ac:chgData name="Valerio Pellegrini" userId="7532073c76d86c59" providerId="LiveId" clId="{043BBDA4-8509-4D61-B9D2-46C7F4D657D2}" dt="2020-11-16T15:05:23.206" v="2226" actId="1076"/>
          <ac:spMkLst>
            <pc:docMk/>
            <pc:sldMk cId="384113726" sldId="301"/>
            <ac:spMk id="16" creationId="{22A7C607-C12E-4B6F-BA26-A8C267A3CFBF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18" creationId="{1CC2C2F3-9615-469C-BC35-160AF481C552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0" creationId="{6BFDD61B-48EE-46ED-9DDA-79D6EE1E1034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21" creationId="{5235E870-ECC1-42DF-A13E-ADFC3FC19B27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4" creationId="{E9ABED31-0FB9-4774-8BCA-77F1E96AF1F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5" creationId="{560A02C0-1319-421F-9D20-4D067B142A3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7" creationId="{1CF80318-6100-4AA7-BD8F-9B582FAA36A8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8" creationId="{DF416857-8DEF-446B-8967-90FCA804FAD1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0" creationId="{AE9F13F6-68CE-42D2-99F8-6FB0813A5E4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2" creationId="{8EAA9B98-5443-485F-A32C-2DA57B05F178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4" creationId="{BB149C38-7E3C-427F-BF4F-02C02CAAF5B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6" creationId="{00482FFF-2CD1-496E-ADF0-DFDD4021894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8" creationId="{B04DBB4D-5E54-4D77-BAC5-047F477FF7A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40" creationId="{61702CF4-458C-4304-8A9D-935F1B9FD7A8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43" creationId="{6F11A6B2-B0DD-44B0-9888-EEB9856EA19A}"/>
          </ac:spMkLst>
        </pc:spChg>
        <pc:spChg chg="add mod">
          <ac:chgData name="Valerio Pellegrini" userId="7532073c76d86c59" providerId="LiveId" clId="{043BBDA4-8509-4D61-B9D2-46C7F4D657D2}" dt="2020-11-16T14:34:59.037" v="1993" actId="207"/>
          <ac:spMkLst>
            <pc:docMk/>
            <pc:sldMk cId="384113726" sldId="301"/>
            <ac:spMk id="71" creationId="{8B24BB0C-10C7-4951-AE4D-9760B56AD8E9}"/>
          </ac:spMkLst>
        </pc:spChg>
        <pc:spChg chg="add mod">
          <ac:chgData name="Valerio Pellegrini" userId="7532073c76d86c59" providerId="LiveId" clId="{043BBDA4-8509-4D61-B9D2-46C7F4D657D2}" dt="2020-11-16T14:35:41.489" v="2059" actId="1076"/>
          <ac:spMkLst>
            <pc:docMk/>
            <pc:sldMk cId="384113726" sldId="301"/>
            <ac:spMk id="73" creationId="{E41AAF33-03AE-4751-9254-65118F5C2279}"/>
          </ac:spMkLst>
        </pc:spChg>
        <pc:spChg chg="add del">
          <ac:chgData name="Valerio Pellegrini" userId="7532073c76d86c59" providerId="LiveId" clId="{043BBDA4-8509-4D61-B9D2-46C7F4D657D2}" dt="2020-11-16T15:00:08.864" v="2076" actId="11529"/>
          <ac:spMkLst>
            <pc:docMk/>
            <pc:sldMk cId="384113726" sldId="301"/>
            <ac:spMk id="85" creationId="{291B9F8D-37C8-47B9-8BB4-E0F5CF788301}"/>
          </ac:spMkLst>
        </pc:spChg>
        <pc:spChg chg="add mod">
          <ac:chgData name="Valerio Pellegrini" userId="7532073c76d86c59" providerId="LiveId" clId="{043BBDA4-8509-4D61-B9D2-46C7F4D657D2}" dt="2020-11-16T15:06:41.555" v="2233" actId="1076"/>
          <ac:spMkLst>
            <pc:docMk/>
            <pc:sldMk cId="384113726" sldId="301"/>
            <ac:spMk id="86" creationId="{C6D2569F-6027-4572-AA0A-39E15B60D073}"/>
          </ac:spMkLst>
        </pc:spChg>
        <pc:spChg chg="add mod">
          <ac:chgData name="Valerio Pellegrini" userId="7532073c76d86c59" providerId="LiveId" clId="{043BBDA4-8509-4D61-B9D2-46C7F4D657D2}" dt="2020-11-16T18:12:07.990" v="2767" actId="1076"/>
          <ac:spMkLst>
            <pc:docMk/>
            <pc:sldMk cId="384113726" sldId="301"/>
            <ac:spMk id="88" creationId="{D8FBA651-91E1-4481-A4FA-A9CE081E6B1E}"/>
          </ac:spMkLst>
        </pc:spChg>
        <pc:picChg chg="add mod">
          <ac:chgData name="Valerio Pellegrini" userId="7532073c76d86c59" providerId="LiveId" clId="{043BBDA4-8509-4D61-B9D2-46C7F4D657D2}" dt="2020-11-16T15:03:45.252" v="2215" actId="1076"/>
          <ac:picMkLst>
            <pc:docMk/>
            <pc:sldMk cId="384113726" sldId="301"/>
            <ac:picMk id="3" creationId="{B02FC79E-1B88-4BBB-9AB6-17B97074D132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5" creationId="{0D9D6782-097E-4CCE-A5FF-2AAC9B22C891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7" creationId="{EB53EABF-758D-4EDA-91D8-E4878C29B266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9" creationId="{3AA93277-E32B-4312-8EC5-F12819280A38}"/>
          </ac:picMkLst>
        </pc:picChg>
        <pc:cxnChg chg="add mod">
          <ac:chgData name="Valerio Pellegrini" userId="7532073c76d86c59" providerId="LiveId" clId="{043BBDA4-8509-4D61-B9D2-46C7F4D657D2}" dt="2020-11-16T15:05:42.353" v="2231" actId="1076"/>
          <ac:cxnSpMkLst>
            <pc:docMk/>
            <pc:sldMk cId="384113726" sldId="301"/>
            <ac:cxnSpMk id="45" creationId="{8AF9CE05-0B70-400F-9342-3EE6C2EC4808}"/>
          </ac:cxnSpMkLst>
        </pc:cxnChg>
        <pc:cxnChg chg="add mod">
          <ac:chgData name="Valerio Pellegrini" userId="7532073c76d86c59" providerId="LiveId" clId="{043BBDA4-8509-4D61-B9D2-46C7F4D657D2}" dt="2020-11-16T15:05:23.206" v="2226" actId="1076"/>
          <ac:cxnSpMkLst>
            <pc:docMk/>
            <pc:sldMk cId="384113726" sldId="301"/>
            <ac:cxnSpMk id="46" creationId="{90410BE3-D5C6-4AF4-A71A-912051FC8E83}"/>
          </ac:cxnSpMkLst>
        </pc:cxnChg>
        <pc:cxnChg chg="add mod">
          <ac:chgData name="Valerio Pellegrini" userId="7532073c76d86c59" providerId="LiveId" clId="{043BBDA4-8509-4D61-B9D2-46C7F4D657D2}" dt="2020-11-16T15:05:23.206" v="2226" actId="1076"/>
          <ac:cxnSpMkLst>
            <pc:docMk/>
            <pc:sldMk cId="384113726" sldId="301"/>
            <ac:cxnSpMk id="49" creationId="{58DE33B6-1D7D-4FB4-996C-EA48547456DE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2" creationId="{8A2D3311-B2EF-4A22-9CF9-B61C48FFB0C8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5" creationId="{A86090C4-A2A6-4F0B-B6D0-432698DF09C7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8" creationId="{A5435F66-C351-4A76-BFBA-6D64FB1B313C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61" creationId="{E47C7AC8-C263-492B-8CC4-0289DCC048B9}"/>
          </ac:cxnSpMkLst>
        </pc:cxnChg>
        <pc:cxnChg chg="add mod">
          <ac:chgData name="Valerio Pellegrini" userId="7532073c76d86c59" providerId="LiveId" clId="{043BBDA4-8509-4D61-B9D2-46C7F4D657D2}" dt="2020-11-16T14:35:53.974" v="2062" actId="14100"/>
          <ac:cxnSpMkLst>
            <pc:docMk/>
            <pc:sldMk cId="384113726" sldId="301"/>
            <ac:cxnSpMk id="74" creationId="{D58A6AA9-73F0-416F-8B7B-AFDD3C0941A7}"/>
          </ac:cxnSpMkLst>
        </pc:cxnChg>
      </pc:sldChg>
      <pc:sldChg chg="modSp add mod ord">
        <pc:chgData name="Valerio Pellegrini" userId="7532073c76d86c59" providerId="LiveId" clId="{043BBDA4-8509-4D61-B9D2-46C7F4D657D2}" dt="2020-11-16T20:44:51.850" v="4164" actId="20577"/>
        <pc:sldMkLst>
          <pc:docMk/>
          <pc:sldMk cId="3740116239" sldId="302"/>
        </pc:sldMkLst>
        <pc:spChg chg="mod">
          <ac:chgData name="Valerio Pellegrini" userId="7532073c76d86c59" providerId="LiveId" clId="{043BBDA4-8509-4D61-B9D2-46C7F4D657D2}" dt="2020-11-16T20:44:51.850" v="4164" actId="20577"/>
          <ac:spMkLst>
            <pc:docMk/>
            <pc:sldMk cId="3740116239" sldId="30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15:09:53.054" v="2254" actId="20577"/>
          <ac:spMkLst>
            <pc:docMk/>
            <pc:sldMk cId="3740116239" sldId="302"/>
            <ac:spMk id="5" creationId="{5DE31243-617C-41D2-83D8-90BD5C8B90E3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7:50:02.006" v="2495" actId="20577"/>
        <pc:sldMkLst>
          <pc:docMk/>
          <pc:sldMk cId="851225770" sldId="303"/>
        </pc:sldMkLst>
        <pc:spChg chg="mod">
          <ac:chgData name="Valerio Pellegrini" userId="7532073c76d86c59" providerId="LiveId" clId="{043BBDA4-8509-4D61-B9D2-46C7F4D657D2}" dt="2020-11-16T17:50:02.006" v="2495" actId="20577"/>
          <ac:spMkLst>
            <pc:docMk/>
            <pc:sldMk cId="851225770" sldId="303"/>
            <ac:spMk id="5" creationId="{5DE31243-617C-41D2-83D8-90BD5C8B90E3}"/>
          </ac:spMkLst>
        </pc:spChg>
        <pc:spChg chg="add mod">
          <ac:chgData name="Valerio Pellegrini" userId="7532073c76d86c59" providerId="LiveId" clId="{043BBDA4-8509-4D61-B9D2-46C7F4D657D2}" dt="2020-11-16T17:42:57.253" v="2448" actId="14100"/>
          <ac:spMkLst>
            <pc:docMk/>
            <pc:sldMk cId="851225770" sldId="303"/>
            <ac:spMk id="6" creationId="{9F404716-6B04-42C3-B944-98E395DC9C1F}"/>
          </ac:spMkLst>
        </pc:spChg>
        <pc:spChg chg="add mod">
          <ac:chgData name="Valerio Pellegrini" userId="7532073c76d86c59" providerId="LiveId" clId="{043BBDA4-8509-4D61-B9D2-46C7F4D657D2}" dt="2020-11-16T17:42:43.710" v="2445" actId="1076"/>
          <ac:spMkLst>
            <pc:docMk/>
            <pc:sldMk cId="851225770" sldId="303"/>
            <ac:spMk id="7" creationId="{D11F81B2-D2A3-4869-9E90-3EBDD4D24CE5}"/>
          </ac:spMkLst>
        </pc:spChg>
        <pc:spChg chg="add mod">
          <ac:chgData name="Valerio Pellegrini" userId="7532073c76d86c59" providerId="LiveId" clId="{043BBDA4-8509-4D61-B9D2-46C7F4D657D2}" dt="2020-11-16T17:43:17.076" v="2452" actId="1582"/>
          <ac:spMkLst>
            <pc:docMk/>
            <pc:sldMk cId="851225770" sldId="303"/>
            <ac:spMk id="9" creationId="{0F29DEA0-7AAE-4FDC-9D50-40E5BF8D6A32}"/>
          </ac:spMkLst>
        </pc:spChg>
        <pc:spChg chg="add mod">
          <ac:chgData name="Valerio Pellegrini" userId="7532073c76d86c59" providerId="LiveId" clId="{043BBDA4-8509-4D61-B9D2-46C7F4D657D2}" dt="2020-11-16T17:43:29.306" v="2454" actId="1076"/>
          <ac:spMkLst>
            <pc:docMk/>
            <pc:sldMk cId="851225770" sldId="303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7:45:18.655" v="2468" actId="207"/>
          <ac:spMkLst>
            <pc:docMk/>
            <pc:sldMk cId="851225770" sldId="303"/>
            <ac:spMk id="16" creationId="{F97D1558-452A-4046-96B3-EAC37B6AC1D5}"/>
          </ac:spMkLst>
        </pc:spChg>
        <pc:spChg chg="add mod">
          <ac:chgData name="Valerio Pellegrini" userId="7532073c76d86c59" providerId="LiveId" clId="{043BBDA4-8509-4D61-B9D2-46C7F4D657D2}" dt="2020-11-16T17:45:30.034" v="2471" actId="208"/>
          <ac:spMkLst>
            <pc:docMk/>
            <pc:sldMk cId="851225770" sldId="303"/>
            <ac:spMk id="18" creationId="{8497CE22-F9B2-4481-B8D0-154AD7039D98}"/>
          </ac:spMkLst>
        </pc:spChg>
        <pc:spChg chg="add mod">
          <ac:chgData name="Valerio Pellegrini" userId="7532073c76d86c59" providerId="LiveId" clId="{043BBDA4-8509-4D61-B9D2-46C7F4D657D2}" dt="2020-11-16T17:45:45.410" v="2474" actId="14100"/>
          <ac:spMkLst>
            <pc:docMk/>
            <pc:sldMk cId="851225770" sldId="303"/>
            <ac:spMk id="21" creationId="{81EBDBCF-3D41-49F2-AD3B-2CE8097DDD28}"/>
          </ac:spMkLst>
        </pc:spChg>
        <pc:spChg chg="del">
          <ac:chgData name="Valerio Pellegrini" userId="7532073c76d86c59" providerId="LiveId" clId="{043BBDA4-8509-4D61-B9D2-46C7F4D657D2}" dt="2020-11-16T17:41:47.991" v="2433" actId="478"/>
          <ac:spMkLst>
            <pc:docMk/>
            <pc:sldMk cId="851225770" sldId="303"/>
            <ac:spMk id="25" creationId="{560A02C0-1319-421F-9D20-4D067B142A36}"/>
          </ac:spMkLst>
        </pc:spChg>
        <pc:spChg chg="del">
          <ac:chgData name="Valerio Pellegrini" userId="7532073c76d86c59" providerId="LiveId" clId="{043BBDA4-8509-4D61-B9D2-46C7F4D657D2}" dt="2020-11-16T17:41:47.991" v="2433" actId="478"/>
          <ac:spMkLst>
            <pc:docMk/>
            <pc:sldMk cId="851225770" sldId="303"/>
            <ac:spMk id="27" creationId="{1CF80318-6100-4AA7-BD8F-9B582FAA36A8}"/>
          </ac:spMkLst>
        </pc:spChg>
        <pc:spChg chg="del">
          <ac:chgData name="Valerio Pellegrini" userId="7532073c76d86c59" providerId="LiveId" clId="{043BBDA4-8509-4D61-B9D2-46C7F4D657D2}" dt="2020-11-16T17:41:43.026" v="2431" actId="478"/>
          <ac:spMkLst>
            <pc:docMk/>
            <pc:sldMk cId="851225770" sldId="303"/>
            <ac:spMk id="28" creationId="{DF416857-8DEF-446B-8967-90FCA804FAD1}"/>
          </ac:spMkLst>
        </pc:spChg>
        <pc:spChg chg="del">
          <ac:chgData name="Valerio Pellegrini" userId="7532073c76d86c59" providerId="LiveId" clId="{043BBDA4-8509-4D61-B9D2-46C7F4D657D2}" dt="2020-11-16T17:41:43.026" v="2431" actId="478"/>
          <ac:spMkLst>
            <pc:docMk/>
            <pc:sldMk cId="851225770" sldId="303"/>
            <ac:spMk id="30" creationId="{AE9F13F6-68CE-42D2-99F8-6FB0813A5E46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2" creationId="{8EAA9B98-5443-485F-A32C-2DA57B05F178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4" creationId="{BB149C38-7E3C-427F-BF4F-02C02CAAF5BA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6" creationId="{00482FFF-2CD1-496E-ADF0-DFDD4021894A}"/>
          </ac:spMkLst>
        </pc:spChg>
        <pc:spChg chg="add mod">
          <ac:chgData name="Valerio Pellegrini" userId="7532073c76d86c59" providerId="LiveId" clId="{043BBDA4-8509-4D61-B9D2-46C7F4D657D2}" dt="2020-11-16T17:46:41.634" v="2479" actId="1076"/>
          <ac:spMkLst>
            <pc:docMk/>
            <pc:sldMk cId="851225770" sldId="303"/>
            <ac:spMk id="37" creationId="{ACF301A4-9012-4BF8-A559-73D66999FD34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8" creationId="{B04DBB4D-5E54-4D77-BAC5-047F477FF7A6}"/>
          </ac:spMkLst>
        </pc:spChg>
        <pc:spChg chg="add mod">
          <ac:chgData name="Valerio Pellegrini" userId="7532073c76d86c59" providerId="LiveId" clId="{043BBDA4-8509-4D61-B9D2-46C7F4D657D2}" dt="2020-11-16T17:46:57.175" v="2481" actId="1076"/>
          <ac:spMkLst>
            <pc:docMk/>
            <pc:sldMk cId="851225770" sldId="303"/>
            <ac:spMk id="39" creationId="{CC628A46-3B0E-4F3B-8193-FA4C583C211A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40" creationId="{61702CF4-458C-4304-8A9D-935F1B9FD7A8}"/>
          </ac:spMkLst>
        </pc:spChg>
        <pc:picChg chg="add mod">
          <ac:chgData name="Valerio Pellegrini" userId="7532073c76d86c59" providerId="LiveId" clId="{043BBDA4-8509-4D61-B9D2-46C7F4D657D2}" dt="2020-11-16T17:46:36.995" v="2478" actId="1076"/>
          <ac:picMkLst>
            <pc:docMk/>
            <pc:sldMk cId="851225770" sldId="303"/>
            <ac:picMk id="3" creationId="{849A7D9C-6A81-4F99-8528-F3D2D88CB36B}"/>
          </ac:picMkLst>
        </pc:picChg>
        <pc:picChg chg="add mod">
          <ac:chgData name="Valerio Pellegrini" userId="7532073c76d86c59" providerId="LiveId" clId="{043BBDA4-8509-4D61-B9D2-46C7F4D657D2}" dt="2020-11-16T17:44:38.382" v="2463" actId="14100"/>
          <ac:picMkLst>
            <pc:docMk/>
            <pc:sldMk cId="851225770" sldId="303"/>
            <ac:picMk id="12" creationId="{3354A43E-B458-41F2-BA5E-43682951DE38}"/>
          </ac:picMkLst>
        </pc:picChg>
        <pc:picChg chg="add mod">
          <ac:chgData name="Valerio Pellegrini" userId="7532073c76d86c59" providerId="LiveId" clId="{043BBDA4-8509-4D61-B9D2-46C7F4D657D2}" dt="2020-11-16T17:44:57.913" v="2465" actId="1076"/>
          <ac:picMkLst>
            <pc:docMk/>
            <pc:sldMk cId="851225770" sldId="303"/>
            <ac:picMk id="14" creationId="{BF20CBC3-8B11-4020-AD8E-AC581A7CC475}"/>
          </ac:picMkLst>
        </pc:picChg>
        <pc:picChg chg="del">
          <ac:chgData name="Valerio Pellegrini" userId="7532073c76d86c59" providerId="LiveId" clId="{043BBDA4-8509-4D61-B9D2-46C7F4D657D2}" dt="2020-11-16T17:41:23.958" v="2428" actId="478"/>
          <ac:picMkLst>
            <pc:docMk/>
            <pc:sldMk cId="851225770" sldId="303"/>
            <ac:picMk id="15" creationId="{0D9D6782-097E-4CCE-A5FF-2AAC9B22C891}"/>
          </ac:picMkLst>
        </pc:picChg>
        <pc:picChg chg="del">
          <ac:chgData name="Valerio Pellegrini" userId="7532073c76d86c59" providerId="LiveId" clId="{043BBDA4-8509-4D61-B9D2-46C7F4D657D2}" dt="2020-11-16T17:43:38.011" v="2455" actId="478"/>
          <ac:picMkLst>
            <pc:docMk/>
            <pc:sldMk cId="851225770" sldId="303"/>
            <ac:picMk id="17" creationId="{EB53EABF-758D-4EDA-91D8-E4878C29B266}"/>
          </ac:picMkLst>
        </pc:picChg>
        <pc:picChg chg="del">
          <ac:chgData name="Valerio Pellegrini" userId="7532073c76d86c59" providerId="LiveId" clId="{043BBDA4-8509-4D61-B9D2-46C7F4D657D2}" dt="2020-11-16T17:43:43.219" v="2456" actId="478"/>
          <ac:picMkLst>
            <pc:docMk/>
            <pc:sldMk cId="851225770" sldId="303"/>
            <ac:picMk id="19" creationId="{3AA93277-E32B-4312-8EC5-F12819280A38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18:14:13.029" v="2796" actId="20577"/>
        <pc:sldMkLst>
          <pc:docMk/>
          <pc:sldMk cId="1223142574" sldId="304"/>
        </pc:sldMkLst>
        <pc:spChg chg="add mod">
          <ac:chgData name="Valerio Pellegrini" userId="7532073c76d86c59" providerId="LiveId" clId="{043BBDA4-8509-4D61-B9D2-46C7F4D657D2}" dt="2020-11-16T18:14:13.029" v="2796" actId="20577"/>
          <ac:spMkLst>
            <pc:docMk/>
            <pc:sldMk cId="1223142574" sldId="304"/>
            <ac:spMk id="2" creationId="{E08A3AFC-E4A7-4FA3-8EE7-C7D481A5AE9C}"/>
          </ac:spMkLst>
        </pc:spChg>
        <pc:spChg chg="del">
          <ac:chgData name="Valerio Pellegrini" userId="7532073c76d86c59" providerId="LiveId" clId="{043BBDA4-8509-4D61-B9D2-46C7F4D657D2}" dt="2020-11-16T17:50:56.461" v="2499" actId="478"/>
          <ac:spMkLst>
            <pc:docMk/>
            <pc:sldMk cId="1223142574" sldId="304"/>
            <ac:spMk id="4" creationId="{3C85C5DE-4945-479B-B49B-8D60EB8AA57A}"/>
          </ac:spMkLst>
        </pc:spChg>
        <pc:spChg chg="del mod">
          <ac:chgData name="Valerio Pellegrini" userId="7532073c76d86c59" providerId="LiveId" clId="{043BBDA4-8509-4D61-B9D2-46C7F4D657D2}" dt="2020-11-16T17:51:02.685" v="2501" actId="478"/>
          <ac:spMkLst>
            <pc:docMk/>
            <pc:sldMk cId="1223142574" sldId="304"/>
            <ac:spMk id="5" creationId="{5DE31243-617C-41D2-83D8-90BD5C8B90E3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6" creationId="{9F404716-6B04-42C3-B944-98E395DC9C1F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7" creationId="{D11F81B2-D2A3-4869-9E90-3EBDD4D24CE5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9" creationId="{0F29DEA0-7AAE-4FDC-9D50-40E5BF8D6A32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7:51:21.294" v="2505" actId="1076"/>
          <ac:spMkLst>
            <pc:docMk/>
            <pc:sldMk cId="1223142574" sldId="304"/>
            <ac:spMk id="11" creationId="{08D2379C-1182-4756-B70A-CD14AFDADAF1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6" creationId="{F97D1558-452A-4046-96B3-EAC37B6AC1D5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8" creationId="{8497CE22-F9B2-4481-B8D0-154AD7039D98}"/>
          </ac:spMkLst>
        </pc:spChg>
        <pc:spChg chg="del">
          <ac:chgData name="Valerio Pellegrini" userId="7532073c76d86c59" providerId="LiveId" clId="{043BBDA4-8509-4D61-B9D2-46C7F4D657D2}" dt="2020-11-16T17:50:51.195" v="2498" actId="478"/>
          <ac:spMkLst>
            <pc:docMk/>
            <pc:sldMk cId="1223142574" sldId="304"/>
            <ac:spMk id="20" creationId="{6BFDD61B-48EE-46ED-9DDA-79D6EE1E1034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1" creationId="{81EBDBCF-3D41-49F2-AD3B-2CE8097DDD28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4" creationId="{E9ABED31-0FB9-4774-8BCA-77F1E96AF1FA}"/>
          </ac:spMkLst>
        </pc:spChg>
        <pc:spChg chg="add mod">
          <ac:chgData name="Valerio Pellegrini" userId="7532073c76d86c59" providerId="LiveId" clId="{043BBDA4-8509-4D61-B9D2-46C7F4D657D2}" dt="2020-11-16T18:09:04.275" v="2750" actId="1076"/>
          <ac:spMkLst>
            <pc:docMk/>
            <pc:sldMk cId="1223142574" sldId="304"/>
            <ac:spMk id="26" creationId="{E7E4BDC9-59EA-4FA1-9A59-66458C1BA1ED}"/>
          </ac:spMkLst>
        </pc:spChg>
        <pc:spChg chg="add mod">
          <ac:chgData name="Valerio Pellegrini" userId="7532073c76d86c59" providerId="LiveId" clId="{043BBDA4-8509-4D61-B9D2-46C7F4D657D2}" dt="2020-11-16T17:53:08.602" v="2552" actId="1076"/>
          <ac:spMkLst>
            <pc:docMk/>
            <pc:sldMk cId="1223142574" sldId="304"/>
            <ac:spMk id="27" creationId="{531857F5-D311-4CC6-9FD3-EDD8C3EEBFF3}"/>
          </ac:spMkLst>
        </pc:spChg>
        <pc:spChg chg="add mod">
          <ac:chgData name="Valerio Pellegrini" userId="7532073c76d86c59" providerId="LiveId" clId="{043BBDA4-8509-4D61-B9D2-46C7F4D657D2}" dt="2020-11-16T17:53:44.145" v="2556" actId="14100"/>
          <ac:spMkLst>
            <pc:docMk/>
            <pc:sldMk cId="1223142574" sldId="304"/>
            <ac:spMk id="31" creationId="{9E7F0FF6-8C3F-4A60-884D-042F5E997B83}"/>
          </ac:spMkLst>
        </pc:spChg>
        <pc:spChg chg="add mod">
          <ac:chgData name="Valerio Pellegrini" userId="7532073c76d86c59" providerId="LiveId" clId="{043BBDA4-8509-4D61-B9D2-46C7F4D657D2}" dt="2020-11-16T17:53:44.145" v="2556" actId="14100"/>
          <ac:spMkLst>
            <pc:docMk/>
            <pc:sldMk cId="1223142574" sldId="304"/>
            <ac:spMk id="32" creationId="{9B549DAE-C0FE-4C56-B682-AB5860132A65}"/>
          </ac:spMkLst>
        </pc:spChg>
        <pc:spChg chg="add mod">
          <ac:chgData name="Valerio Pellegrini" userId="7532073c76d86c59" providerId="LiveId" clId="{043BBDA4-8509-4D61-B9D2-46C7F4D657D2}" dt="2020-11-16T17:53:53.593" v="2557" actId="1076"/>
          <ac:spMkLst>
            <pc:docMk/>
            <pc:sldMk cId="1223142574" sldId="304"/>
            <ac:spMk id="33" creationId="{1B4FE696-4F55-4452-91A3-A62C56C8ADC3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37" creationId="{ACF301A4-9012-4BF8-A559-73D66999FD34}"/>
          </ac:spMkLst>
        </pc:spChg>
        <pc:spChg chg="add mod">
          <ac:chgData name="Valerio Pellegrini" userId="7532073c76d86c59" providerId="LiveId" clId="{043BBDA4-8509-4D61-B9D2-46C7F4D657D2}" dt="2020-11-16T18:00:49.953" v="2633" actId="1076"/>
          <ac:spMkLst>
            <pc:docMk/>
            <pc:sldMk cId="1223142574" sldId="304"/>
            <ac:spMk id="38" creationId="{AE59DF68-1C9B-46C3-96D1-6ECDD5CB00DD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39" creationId="{CC628A46-3B0E-4F3B-8193-FA4C583C211A}"/>
          </ac:spMkLst>
        </pc:spChg>
        <pc:spChg chg="add mod">
          <ac:chgData name="Valerio Pellegrini" userId="7532073c76d86c59" providerId="LiveId" clId="{043BBDA4-8509-4D61-B9D2-46C7F4D657D2}" dt="2020-11-16T18:01:45.523" v="2642" actId="14100"/>
          <ac:spMkLst>
            <pc:docMk/>
            <pc:sldMk cId="1223142574" sldId="304"/>
            <ac:spMk id="40" creationId="{FF4A4F4D-4543-4B5A-BD5C-E0C6D5061537}"/>
          </ac:spMkLst>
        </pc:spChg>
        <pc:spChg chg="add mod">
          <ac:chgData name="Valerio Pellegrini" userId="7532073c76d86c59" providerId="LiveId" clId="{043BBDA4-8509-4D61-B9D2-46C7F4D657D2}" dt="2020-11-16T18:01:53.492" v="2643" actId="14100"/>
          <ac:spMkLst>
            <pc:docMk/>
            <pc:sldMk cId="1223142574" sldId="304"/>
            <ac:spMk id="41" creationId="{721209B8-F386-4503-8C22-8B6BABD1918F}"/>
          </ac:spMkLst>
        </pc:spChg>
        <pc:spChg chg="add mod">
          <ac:chgData name="Valerio Pellegrini" userId="7532073c76d86c59" providerId="LiveId" clId="{043BBDA4-8509-4D61-B9D2-46C7F4D657D2}" dt="2020-11-16T18:01:11.909" v="2637" actId="1076"/>
          <ac:spMkLst>
            <pc:docMk/>
            <pc:sldMk cId="1223142574" sldId="304"/>
            <ac:spMk id="42" creationId="{C93115AE-7F98-47D1-A24A-8822D19FB8F3}"/>
          </ac:spMkLst>
        </pc:spChg>
        <pc:spChg chg="add mod">
          <ac:chgData name="Valerio Pellegrini" userId="7532073c76d86c59" providerId="LiveId" clId="{043BBDA4-8509-4D61-B9D2-46C7F4D657D2}" dt="2020-11-16T17:58:36.062" v="2594" actId="20577"/>
          <ac:spMkLst>
            <pc:docMk/>
            <pc:sldMk cId="1223142574" sldId="304"/>
            <ac:spMk id="43" creationId="{8F43E159-5BC7-477A-9BFC-FFD017B0FFE7}"/>
          </ac:spMkLst>
        </pc:spChg>
        <pc:spChg chg="add mod">
          <ac:chgData name="Valerio Pellegrini" userId="7532073c76d86c59" providerId="LiveId" clId="{043BBDA4-8509-4D61-B9D2-46C7F4D657D2}" dt="2020-11-16T18:08:34.130" v="2747" actId="20577"/>
          <ac:spMkLst>
            <pc:docMk/>
            <pc:sldMk cId="1223142574" sldId="304"/>
            <ac:spMk id="44" creationId="{D2ADBB7D-F440-4FDE-81F8-23932D85E37C}"/>
          </ac:spMkLst>
        </pc:spChg>
        <pc:spChg chg="add mod">
          <ac:chgData name="Valerio Pellegrini" userId="7532073c76d86c59" providerId="LiveId" clId="{043BBDA4-8509-4D61-B9D2-46C7F4D657D2}" dt="2020-11-16T18:08:47.107" v="2749" actId="20577"/>
          <ac:spMkLst>
            <pc:docMk/>
            <pc:sldMk cId="1223142574" sldId="304"/>
            <ac:spMk id="45" creationId="{1D13DE86-7464-4FB9-9680-66113CC93E47}"/>
          </ac:spMkLst>
        </pc:spChg>
        <pc:spChg chg="add mod">
          <ac:chgData name="Valerio Pellegrini" userId="7532073c76d86c59" providerId="LiveId" clId="{043BBDA4-8509-4D61-B9D2-46C7F4D657D2}" dt="2020-11-16T18:01:05.199" v="2636" actId="1076"/>
          <ac:spMkLst>
            <pc:docMk/>
            <pc:sldMk cId="1223142574" sldId="304"/>
            <ac:spMk id="50" creationId="{7B47A56E-715F-4914-B9CB-37FEB2D557C7}"/>
          </ac:spMkLst>
        </pc:spChg>
        <pc:spChg chg="add mod">
          <ac:chgData name="Valerio Pellegrini" userId="7532073c76d86c59" providerId="LiveId" clId="{043BBDA4-8509-4D61-B9D2-46C7F4D657D2}" dt="2020-11-16T17:59:56.278" v="2628" actId="20577"/>
          <ac:spMkLst>
            <pc:docMk/>
            <pc:sldMk cId="1223142574" sldId="304"/>
            <ac:spMk id="51" creationId="{ED538C6E-1C7C-4044-946E-9173DC622FA1}"/>
          </ac:spMkLst>
        </pc:spChg>
        <pc:spChg chg="add mod">
          <ac:chgData name="Valerio Pellegrini" userId="7532073c76d86c59" providerId="LiveId" clId="{043BBDA4-8509-4D61-B9D2-46C7F4D657D2}" dt="2020-11-16T18:02:08.811" v="2644" actId="14100"/>
          <ac:spMkLst>
            <pc:docMk/>
            <pc:sldMk cId="1223142574" sldId="304"/>
            <ac:spMk id="53" creationId="{C1A5A909-7582-403A-B7E5-FD4726C00566}"/>
          </ac:spMkLst>
        </pc:spChg>
        <pc:spChg chg="add mod">
          <ac:chgData name="Valerio Pellegrini" userId="7532073c76d86c59" providerId="LiveId" clId="{043BBDA4-8509-4D61-B9D2-46C7F4D657D2}" dt="2020-11-16T18:12:26.377" v="2782" actId="1076"/>
          <ac:spMkLst>
            <pc:docMk/>
            <pc:sldMk cId="1223142574" sldId="304"/>
            <ac:spMk id="54" creationId="{C73C96EC-0C43-434D-9820-1096535FBB8C}"/>
          </ac:spMkLst>
        </pc:spChg>
        <pc:picChg chg="del">
          <ac:chgData name="Valerio Pellegrini" userId="7532073c76d86c59" providerId="LiveId" clId="{043BBDA4-8509-4D61-B9D2-46C7F4D657D2}" dt="2020-11-16T17:50:38.274" v="2497" actId="478"/>
          <ac:picMkLst>
            <pc:docMk/>
            <pc:sldMk cId="1223142574" sldId="304"/>
            <ac:picMk id="3" creationId="{849A7D9C-6A81-4F99-8528-F3D2D88CB36B}"/>
          </ac:picMkLst>
        </pc:picChg>
        <pc:picChg chg="del">
          <ac:chgData name="Valerio Pellegrini" userId="7532073c76d86c59" providerId="LiveId" clId="{043BBDA4-8509-4D61-B9D2-46C7F4D657D2}" dt="2020-11-16T17:50:51.195" v="2498" actId="478"/>
          <ac:picMkLst>
            <pc:docMk/>
            <pc:sldMk cId="1223142574" sldId="304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17:50:51.195" v="2498" actId="478"/>
          <ac:picMkLst>
            <pc:docMk/>
            <pc:sldMk cId="1223142574" sldId="304"/>
            <ac:picMk id="12" creationId="{3354A43E-B458-41F2-BA5E-43682951DE38}"/>
          </ac:picMkLst>
        </pc:picChg>
        <pc:picChg chg="del">
          <ac:chgData name="Valerio Pellegrini" userId="7532073c76d86c59" providerId="LiveId" clId="{043BBDA4-8509-4D61-B9D2-46C7F4D657D2}" dt="2020-11-16T17:50:38.274" v="2497" actId="478"/>
          <ac:picMkLst>
            <pc:docMk/>
            <pc:sldMk cId="1223142574" sldId="304"/>
            <ac:picMk id="14" creationId="{BF20CBC3-8B11-4020-AD8E-AC581A7CC475}"/>
          </ac:picMkLst>
        </pc:picChg>
        <pc:picChg chg="add mod">
          <ac:chgData name="Valerio Pellegrini" userId="7532073c76d86c59" providerId="LiveId" clId="{043BBDA4-8509-4D61-B9D2-46C7F4D657D2}" dt="2020-11-16T17:51:59.074" v="2512" actId="14100"/>
          <ac:picMkLst>
            <pc:docMk/>
            <pc:sldMk cId="1223142574" sldId="304"/>
            <ac:picMk id="15" creationId="{992D0560-AAEC-435A-AA5E-AC6FA03F1106}"/>
          </ac:picMkLst>
        </pc:picChg>
        <pc:cxnChg chg="add mod">
          <ac:chgData name="Valerio Pellegrini" userId="7532073c76d86c59" providerId="LiveId" clId="{043BBDA4-8509-4D61-B9D2-46C7F4D657D2}" dt="2020-11-16T18:09:04.275" v="2750" actId="1076"/>
          <ac:cxnSpMkLst>
            <pc:docMk/>
            <pc:sldMk cId="1223142574" sldId="304"/>
            <ac:cxnSpMk id="28" creationId="{F51C42CC-C664-483E-95D3-49D0725CE18D}"/>
          </ac:cxnSpMkLst>
        </pc:cxnChg>
        <pc:cxnChg chg="add mod">
          <ac:chgData name="Valerio Pellegrini" userId="7532073c76d86c59" providerId="LiveId" clId="{043BBDA4-8509-4D61-B9D2-46C7F4D657D2}" dt="2020-11-16T17:53:53.593" v="2557" actId="1076"/>
          <ac:cxnSpMkLst>
            <pc:docMk/>
            <pc:sldMk cId="1223142574" sldId="304"/>
            <ac:cxnSpMk id="34" creationId="{BE3DACF9-25A7-47F6-84D6-56EBE41D4DB1}"/>
          </ac:cxnSpMkLst>
        </pc:cxnChg>
        <pc:cxnChg chg="add mod">
          <ac:chgData name="Valerio Pellegrini" userId="7532073c76d86c59" providerId="LiveId" clId="{043BBDA4-8509-4D61-B9D2-46C7F4D657D2}" dt="2020-11-16T17:53:53.593" v="2557" actId="1076"/>
          <ac:cxnSpMkLst>
            <pc:docMk/>
            <pc:sldMk cId="1223142574" sldId="304"/>
            <ac:cxnSpMk id="35" creationId="{46824C8A-6F9D-4954-8410-9EF52F7C6734}"/>
          </ac:cxnSpMkLst>
        </pc:cxnChg>
        <pc:cxnChg chg="add mod">
          <ac:chgData name="Valerio Pellegrini" userId="7532073c76d86c59" providerId="LiveId" clId="{043BBDA4-8509-4D61-B9D2-46C7F4D657D2}" dt="2020-11-16T18:00:49.953" v="2633" actId="1076"/>
          <ac:cxnSpMkLst>
            <pc:docMk/>
            <pc:sldMk cId="1223142574" sldId="304"/>
            <ac:cxnSpMk id="46" creationId="{5885D6BA-72DD-4B9F-B6E4-0E31632781CA}"/>
          </ac:cxnSpMkLst>
        </pc:cxnChg>
        <pc:cxnChg chg="add mod">
          <ac:chgData name="Valerio Pellegrini" userId="7532073c76d86c59" providerId="LiveId" clId="{043BBDA4-8509-4D61-B9D2-46C7F4D657D2}" dt="2020-11-16T18:01:17.383" v="2638" actId="14100"/>
          <ac:cxnSpMkLst>
            <pc:docMk/>
            <pc:sldMk cId="1223142574" sldId="304"/>
            <ac:cxnSpMk id="47" creationId="{3020CF65-385D-4F4F-81E6-DF9503AE59FC}"/>
          </ac:cxnSpMkLst>
        </pc:cxnChg>
        <pc:cxnChg chg="add mod">
          <ac:chgData name="Valerio Pellegrini" userId="7532073c76d86c59" providerId="LiveId" clId="{043BBDA4-8509-4D61-B9D2-46C7F4D657D2}" dt="2020-11-16T18:01:45.523" v="2642" actId="14100"/>
          <ac:cxnSpMkLst>
            <pc:docMk/>
            <pc:sldMk cId="1223142574" sldId="304"/>
            <ac:cxnSpMk id="48" creationId="{8C92E375-10B5-4932-8E72-E50BA155FDCA}"/>
          </ac:cxnSpMkLst>
        </pc:cxnChg>
        <pc:cxnChg chg="add mod">
          <ac:chgData name="Valerio Pellegrini" userId="7532073c76d86c59" providerId="LiveId" clId="{043BBDA4-8509-4D61-B9D2-46C7F4D657D2}" dt="2020-11-16T18:01:53.492" v="2643" actId="14100"/>
          <ac:cxnSpMkLst>
            <pc:docMk/>
            <pc:sldMk cId="1223142574" sldId="304"/>
            <ac:cxnSpMk id="49" creationId="{71F8F1E1-603B-4632-896E-4471EFC3FBE4}"/>
          </ac:cxnSpMkLst>
        </pc:cxnChg>
        <pc:cxnChg chg="add mod">
          <ac:chgData name="Valerio Pellegrini" userId="7532073c76d86c59" providerId="LiveId" clId="{043BBDA4-8509-4D61-B9D2-46C7F4D657D2}" dt="2020-11-16T18:01:05.199" v="2636" actId="1076"/>
          <ac:cxnSpMkLst>
            <pc:docMk/>
            <pc:sldMk cId="1223142574" sldId="304"/>
            <ac:cxnSpMk id="52" creationId="{10FF4A7A-AFDC-4D29-9C8A-50E635C93FB0}"/>
          </ac:cxnSpMkLst>
        </pc:cxnChg>
      </pc:sldChg>
      <pc:sldChg chg="modSp add mod ord">
        <pc:chgData name="Valerio Pellegrini" userId="7532073c76d86c59" providerId="LiveId" clId="{043BBDA4-8509-4D61-B9D2-46C7F4D657D2}" dt="2020-11-16T20:43:50.042" v="4157" actId="403"/>
        <pc:sldMkLst>
          <pc:docMk/>
          <pc:sldMk cId="3708992072" sldId="305"/>
        </pc:sldMkLst>
        <pc:spChg chg="mod">
          <ac:chgData name="Valerio Pellegrini" userId="7532073c76d86c59" providerId="LiveId" clId="{043BBDA4-8509-4D61-B9D2-46C7F4D657D2}" dt="2020-11-16T20:43:50.042" v="4157" actId="403"/>
          <ac:spMkLst>
            <pc:docMk/>
            <pc:sldMk cId="3708992072" sldId="305"/>
            <ac:spMk id="3" creationId="{8977F4EB-41E8-4391-B39A-10B4D027370E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8:38:07.542" v="3088"/>
        <pc:sldMkLst>
          <pc:docMk/>
          <pc:sldMk cId="2524144962" sldId="306"/>
        </pc:sldMkLst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6" creationId="{9F404716-6B04-42C3-B944-98E395DC9C1F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7" creationId="{D11F81B2-D2A3-4869-9E90-3EBDD4D24CE5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9" creationId="{0F29DEA0-7AAE-4FDC-9D50-40E5BF8D6A32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8:31:45.246" v="3031" actId="14100"/>
          <ac:spMkLst>
            <pc:docMk/>
            <pc:sldMk cId="2524144962" sldId="306"/>
            <ac:spMk id="13" creationId="{4CD49CB8-8BA1-4C83-A255-8BD448BC055A}"/>
          </ac:spMkLst>
        </pc:spChg>
        <pc:spChg chg="add mod">
          <ac:chgData name="Valerio Pellegrini" userId="7532073c76d86c59" providerId="LiveId" clId="{043BBDA4-8509-4D61-B9D2-46C7F4D657D2}" dt="2020-11-16T18:32:27.331" v="3037" actId="1582"/>
          <ac:spMkLst>
            <pc:docMk/>
            <pc:sldMk cId="2524144962" sldId="306"/>
            <ac:spMk id="15" creationId="{F84161D4-10BD-42FA-A6BF-B79CD5913BD8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16" creationId="{F97D1558-452A-4046-96B3-EAC37B6AC1D5}"/>
          </ac:spMkLst>
        </pc:spChg>
        <pc:spChg chg="add mod">
          <ac:chgData name="Valerio Pellegrini" userId="7532073c76d86c59" providerId="LiveId" clId="{043BBDA4-8509-4D61-B9D2-46C7F4D657D2}" dt="2020-11-16T18:32:39.059" v="3040" actId="207"/>
          <ac:spMkLst>
            <pc:docMk/>
            <pc:sldMk cId="2524144962" sldId="306"/>
            <ac:spMk id="17" creationId="{5662374A-28B3-4E43-842E-29B9EF25CC69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18" creationId="{8497CE22-F9B2-4481-B8D0-154AD7039D98}"/>
          </ac:spMkLst>
        </pc:spChg>
        <pc:spChg chg="add mod">
          <ac:chgData name="Valerio Pellegrini" userId="7532073c76d86c59" providerId="LiveId" clId="{043BBDA4-8509-4D61-B9D2-46C7F4D657D2}" dt="2020-11-16T18:32:48.166" v="3042" actId="1076"/>
          <ac:spMkLst>
            <pc:docMk/>
            <pc:sldMk cId="2524144962" sldId="306"/>
            <ac:spMk id="19" creationId="{D85B82C8-4AD3-4D2D-A358-DDA012B80F61}"/>
          </ac:spMkLst>
        </pc:spChg>
        <pc:spChg chg="add mod">
          <ac:chgData name="Valerio Pellegrini" userId="7532073c76d86c59" providerId="LiveId" clId="{043BBDA4-8509-4D61-B9D2-46C7F4D657D2}" dt="2020-11-16T18:34:13.462" v="3051" actId="207"/>
          <ac:spMkLst>
            <pc:docMk/>
            <pc:sldMk cId="2524144962" sldId="306"/>
            <ac:spMk id="27" creationId="{0FBFF0EE-C51D-4BF8-8F3A-2068E2AC435D}"/>
          </ac:spMkLst>
        </pc:spChg>
        <pc:spChg chg="add mod">
          <ac:chgData name="Valerio Pellegrini" userId="7532073c76d86c59" providerId="LiveId" clId="{043BBDA4-8509-4D61-B9D2-46C7F4D657D2}" dt="2020-11-16T18:34:23.574" v="3054" actId="207"/>
          <ac:spMkLst>
            <pc:docMk/>
            <pc:sldMk cId="2524144962" sldId="306"/>
            <ac:spMk id="28" creationId="{FEAA51FF-1B63-437D-95E3-A2B0363DD09A}"/>
          </ac:spMkLst>
        </pc:spChg>
        <pc:spChg chg="add mod">
          <ac:chgData name="Valerio Pellegrini" userId="7532073c76d86c59" providerId="LiveId" clId="{043BBDA4-8509-4D61-B9D2-46C7F4D657D2}" dt="2020-11-16T18:34:53.201" v="3067" actId="1076"/>
          <ac:spMkLst>
            <pc:docMk/>
            <pc:sldMk cId="2524144962" sldId="306"/>
            <ac:spMk id="29" creationId="{AEDB335D-E89E-4563-97CB-C11BEE950E5B}"/>
          </ac:spMkLst>
        </pc:spChg>
        <pc:spChg chg="add mod">
          <ac:chgData name="Valerio Pellegrini" userId="7532073c76d86c59" providerId="LiveId" clId="{043BBDA4-8509-4D61-B9D2-46C7F4D657D2}" dt="2020-11-16T18:35:04.351" v="3070" actId="208"/>
          <ac:spMkLst>
            <pc:docMk/>
            <pc:sldMk cId="2524144962" sldId="306"/>
            <ac:spMk id="30" creationId="{FAAE1603-FA7A-4CEB-97DB-880A8A59CA5D}"/>
          </ac:spMkLst>
        </pc:spChg>
        <pc:spChg chg="add del mod">
          <ac:chgData name="Valerio Pellegrini" userId="7532073c76d86c59" providerId="LiveId" clId="{043BBDA4-8509-4D61-B9D2-46C7F4D657D2}" dt="2020-11-16T18:35:17.341" v="3073" actId="478"/>
          <ac:spMkLst>
            <pc:docMk/>
            <pc:sldMk cId="2524144962" sldId="306"/>
            <ac:spMk id="31" creationId="{2D03EA01-7A80-4F92-AFB3-DA272A24F764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37" creationId="{ACF301A4-9012-4BF8-A559-73D66999FD34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39" creationId="{CC628A46-3B0E-4F3B-8193-FA4C583C211A}"/>
          </ac:spMkLst>
        </pc:spChg>
        <pc:picChg chg="del">
          <ac:chgData name="Valerio Pellegrini" userId="7532073c76d86c59" providerId="LiveId" clId="{043BBDA4-8509-4D61-B9D2-46C7F4D657D2}" dt="2020-11-16T18:30:35.982" v="3021" actId="478"/>
          <ac:picMkLst>
            <pc:docMk/>
            <pc:sldMk cId="2524144962" sldId="306"/>
            <ac:picMk id="3" creationId="{849A7D9C-6A81-4F99-8528-F3D2D88CB36B}"/>
          </ac:picMkLst>
        </pc:picChg>
        <pc:picChg chg="add mod">
          <ac:chgData name="Valerio Pellegrini" userId="7532073c76d86c59" providerId="LiveId" clId="{043BBDA4-8509-4D61-B9D2-46C7F4D657D2}" dt="2020-11-16T18:31:13.417" v="3025" actId="14100"/>
          <ac:picMkLst>
            <pc:docMk/>
            <pc:sldMk cId="2524144962" sldId="306"/>
            <ac:picMk id="11" creationId="{6BE8675C-0FD6-4ED6-A391-26286794E120}"/>
          </ac:picMkLst>
        </pc:picChg>
        <pc:picChg chg="del">
          <ac:chgData name="Valerio Pellegrini" userId="7532073c76d86c59" providerId="LiveId" clId="{043BBDA4-8509-4D61-B9D2-46C7F4D657D2}" dt="2020-11-16T18:32:55.715" v="3043" actId="478"/>
          <ac:picMkLst>
            <pc:docMk/>
            <pc:sldMk cId="2524144962" sldId="306"/>
            <ac:picMk id="12" creationId="{3354A43E-B458-41F2-BA5E-43682951DE38}"/>
          </ac:picMkLst>
        </pc:picChg>
        <pc:picChg chg="del">
          <ac:chgData name="Valerio Pellegrini" userId="7532073c76d86c59" providerId="LiveId" clId="{043BBDA4-8509-4D61-B9D2-46C7F4D657D2}" dt="2020-11-16T18:35:19.336" v="3074" actId="478"/>
          <ac:picMkLst>
            <pc:docMk/>
            <pc:sldMk cId="2524144962" sldId="306"/>
            <ac:picMk id="14" creationId="{BF20CBC3-8B11-4020-AD8E-AC581A7CC475}"/>
          </ac:picMkLst>
        </pc:picChg>
        <pc:picChg chg="add mod">
          <ac:chgData name="Valerio Pellegrini" userId="7532073c76d86c59" providerId="LiveId" clId="{043BBDA4-8509-4D61-B9D2-46C7F4D657D2}" dt="2020-11-16T18:33:43.616" v="3048" actId="14100"/>
          <ac:picMkLst>
            <pc:docMk/>
            <pc:sldMk cId="2524144962" sldId="306"/>
            <ac:picMk id="26" creationId="{F686842B-37E1-4379-ACDC-92F1180D6A80}"/>
          </ac:picMkLst>
        </pc:picChg>
        <pc:picChg chg="add mod">
          <ac:chgData name="Valerio Pellegrini" userId="7532073c76d86c59" providerId="LiveId" clId="{043BBDA4-8509-4D61-B9D2-46C7F4D657D2}" dt="2020-11-16T18:35:43.745" v="3078" actId="1076"/>
          <ac:picMkLst>
            <pc:docMk/>
            <pc:sldMk cId="2524144962" sldId="306"/>
            <ac:picMk id="35" creationId="{B79C1415-A985-477E-B2F8-038E2867CE8F}"/>
          </ac:picMkLst>
        </pc:picChg>
      </pc:sldChg>
      <pc:sldChg chg="addSp delSp modSp add del mod ord addAnim delAnim modAnim">
        <pc:chgData name="Valerio Pellegrini" userId="7532073c76d86c59" providerId="LiveId" clId="{043BBDA4-8509-4D61-B9D2-46C7F4D657D2}" dt="2020-11-16T19:14:05.139" v="3420" actId="2696"/>
        <pc:sldMkLst>
          <pc:docMk/>
          <pc:sldMk cId="6282870" sldId="307"/>
        </pc:sldMkLst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26" creationId="{E7E4BDC9-59EA-4FA1-9A59-66458C1BA1ED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27" creationId="{531857F5-D311-4CC6-9FD3-EDD8C3EEBFF3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1" creationId="{9E7F0FF6-8C3F-4A60-884D-042F5E997B83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2" creationId="{9B549DAE-C0FE-4C56-B682-AB5860132A65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3" creationId="{1B4FE696-4F55-4452-91A3-A62C56C8ADC3}"/>
          </ac:spMkLst>
        </pc:spChg>
        <pc:spChg chg="add del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36" creationId="{572999F1-5AA2-496A-891B-6B77F910DB0A}"/>
          </ac:spMkLst>
        </pc:spChg>
        <pc:spChg chg="add del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37" creationId="{B2A3BE01-DC57-4A43-A4E3-C7B27F978348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8" creationId="{AE59DF68-1C9B-46C3-96D1-6ECDD5CB00DD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0" creationId="{FF4A4F4D-4543-4B5A-BD5C-E0C6D506153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1" creationId="{721209B8-F386-4503-8C22-8B6BABD1918F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2" creationId="{C93115AE-7F98-47D1-A24A-8822D19FB8F3}"/>
          </ac:spMkLst>
        </pc:spChg>
        <pc:spChg chg="del">
          <ac:chgData name="Valerio Pellegrini" userId="7532073c76d86c59" providerId="LiveId" clId="{043BBDA4-8509-4D61-B9D2-46C7F4D657D2}" dt="2020-11-16T18:43:15.404" v="3093" actId="478"/>
          <ac:spMkLst>
            <pc:docMk/>
            <pc:sldMk cId="6282870" sldId="307"/>
            <ac:spMk id="43" creationId="{8F43E159-5BC7-477A-9BFC-FFD017B0FFE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4" creationId="{D2ADBB7D-F440-4FDE-81F8-23932D85E37C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5" creationId="{1D13DE86-7464-4FB9-9680-66113CC93E4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0" creationId="{7B47A56E-715F-4914-B9CB-37FEB2D557C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1" creationId="{ED538C6E-1C7C-4044-946E-9173DC622FA1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3" creationId="{C1A5A909-7582-403A-B7E5-FD4726C00566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4" creationId="{C73C96EC-0C43-434D-9820-1096535FBB8C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5" creationId="{78C0A1B5-0062-428B-9E3C-2EFAEFDFA203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6" creationId="{80FDB07C-041E-4B38-A1F3-F49BF84181F4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7" creationId="{2B6D2F47-6F78-40E0-BCB8-AB52B6879DC5}"/>
          </ac:spMkLst>
        </pc:spChg>
        <pc:spChg chg="add mod">
          <ac:chgData name="Valerio Pellegrini" userId="7532073c76d86c59" providerId="LiveId" clId="{043BBDA4-8509-4D61-B9D2-46C7F4D657D2}" dt="2020-11-16T18:58:53.698" v="3275" actId="14100"/>
          <ac:spMkLst>
            <pc:docMk/>
            <pc:sldMk cId="6282870" sldId="307"/>
            <ac:spMk id="60" creationId="{D118D16D-0490-4678-B171-9A1B4B9B9E60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1" creationId="{635981EA-291B-4126-AD3E-D2407750E4D9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2" creationId="{020D25D6-3AB4-4683-ADEB-F93E404C41F2}"/>
          </ac:spMkLst>
        </pc:spChg>
        <pc:spChg chg="add mod">
          <ac:chgData name="Valerio Pellegrini" userId="7532073c76d86c59" providerId="LiveId" clId="{043BBDA4-8509-4D61-B9D2-46C7F4D657D2}" dt="2020-11-16T18:59:32.774" v="3283" actId="14100"/>
          <ac:spMkLst>
            <pc:docMk/>
            <pc:sldMk cId="6282870" sldId="307"/>
            <ac:spMk id="63" creationId="{887A1F49-25D7-45EC-92B7-20241EE3D83F}"/>
          </ac:spMkLst>
        </pc:spChg>
        <pc:spChg chg="add mod">
          <ac:chgData name="Valerio Pellegrini" userId="7532073c76d86c59" providerId="LiveId" clId="{043BBDA4-8509-4D61-B9D2-46C7F4D657D2}" dt="2020-11-16T18:57:57.298" v="3266" actId="20577"/>
          <ac:spMkLst>
            <pc:docMk/>
            <pc:sldMk cId="6282870" sldId="307"/>
            <ac:spMk id="64" creationId="{04E23063-2AA0-43B1-B76F-29106175060D}"/>
          </ac:spMkLst>
        </pc:spChg>
        <pc:spChg chg="add mod">
          <ac:chgData name="Valerio Pellegrini" userId="7532073c76d86c59" providerId="LiveId" clId="{043BBDA4-8509-4D61-B9D2-46C7F4D657D2}" dt="2020-11-16T18:59:01.048" v="3276" actId="1076"/>
          <ac:spMkLst>
            <pc:docMk/>
            <pc:sldMk cId="6282870" sldId="307"/>
            <ac:spMk id="65" creationId="{3754B7FF-0097-47CC-A958-8EF5BD7D1157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6" creationId="{3531CC5B-A881-4013-B38A-3FE648D26E99}"/>
          </ac:spMkLst>
        </pc:spChg>
        <pc:spChg chg="add mod">
          <ac:chgData name="Valerio Pellegrini" userId="7532073c76d86c59" providerId="LiveId" clId="{043BBDA4-8509-4D61-B9D2-46C7F4D657D2}" dt="2020-11-16T18:59:10.754" v="3279" actId="1076"/>
          <ac:spMkLst>
            <pc:docMk/>
            <pc:sldMk cId="6282870" sldId="307"/>
            <ac:spMk id="71" creationId="{4B5B199D-C04D-4E27-BE3D-0682626A52FC}"/>
          </ac:spMkLst>
        </pc:spChg>
        <pc:spChg chg="add del mod">
          <ac:chgData name="Valerio Pellegrini" userId="7532073c76d86c59" providerId="LiveId" clId="{043BBDA4-8509-4D61-B9D2-46C7F4D657D2}" dt="2020-11-16T18:58:34.844" v="3273" actId="478"/>
          <ac:spMkLst>
            <pc:docMk/>
            <pc:sldMk cId="6282870" sldId="307"/>
            <ac:spMk id="72" creationId="{D4B6DFB6-FA55-49FF-9081-B6171DE45E7F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74" creationId="{BD41702C-0AF3-4F5C-B153-968C2B6FB2BC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75" creationId="{5239FBFB-F13C-414A-B5B3-1E3A1DD3B5D6}"/>
          </ac:spMkLst>
        </pc:spChg>
        <pc:picChg chg="add del mod">
          <ac:chgData name="Valerio Pellegrini" userId="7532073c76d86c59" providerId="LiveId" clId="{043BBDA4-8509-4D61-B9D2-46C7F4D657D2}" dt="2020-11-16T19:02:39.784" v="3292" actId="478"/>
          <ac:picMkLst>
            <pc:docMk/>
            <pc:sldMk cId="6282870" sldId="307"/>
            <ac:picMk id="4" creationId="{D25688B8-8BC1-4813-A55D-453F5D2CF053}"/>
          </ac:picMkLst>
        </pc:picChg>
        <pc:picChg chg="del">
          <ac:chgData name="Valerio Pellegrini" userId="7532073c76d86c59" providerId="LiveId" clId="{043BBDA4-8509-4D61-B9D2-46C7F4D657D2}" dt="2020-11-16T18:43:10.660" v="3092" actId="478"/>
          <ac:picMkLst>
            <pc:docMk/>
            <pc:sldMk cId="6282870" sldId="307"/>
            <ac:picMk id="15" creationId="{992D0560-AAEC-435A-AA5E-AC6FA03F1106}"/>
          </ac:picMkLst>
        </pc:pic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28" creationId="{F51C42CC-C664-483E-95D3-49D0725CE18D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34" creationId="{BE3DACF9-25A7-47F6-84D6-56EBE41D4DB1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35" creationId="{46824C8A-6F9D-4954-8410-9EF52F7C6734}"/>
          </ac:cxnSpMkLst>
        </pc:cxnChg>
        <pc:cxnChg chg="add del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39" creationId="{B8297CC6-60C6-4AE6-8280-764155DD89DF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6" creationId="{5885D6BA-72DD-4B9F-B6E4-0E31632781CA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7" creationId="{3020CF65-385D-4F4F-81E6-DF9503AE59FC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8" creationId="{8C92E375-10B5-4932-8E72-E50BA155FDCA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9" creationId="{71F8F1E1-603B-4632-896E-4471EFC3FBE4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52" creationId="{10FF4A7A-AFDC-4D29-9C8A-50E635C93FB0}"/>
          </ac:cxnSpMkLst>
        </pc:cxnChg>
        <pc:cxnChg chg="add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58" creationId="{D8C83319-26A3-4B1C-8580-D6C6078212A3}"/>
          </ac:cxnSpMkLst>
        </pc:cxnChg>
        <pc:cxnChg chg="add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59" creationId="{7C903DCC-90D3-445E-8C41-EFDC975917F2}"/>
          </ac:cxnSpMkLst>
        </pc:cxnChg>
        <pc:cxnChg chg="add mod">
          <ac:chgData name="Valerio Pellegrini" userId="7532073c76d86c59" providerId="LiveId" clId="{043BBDA4-8509-4D61-B9D2-46C7F4D657D2}" dt="2020-11-16T18:58:53.698" v="3275" actId="14100"/>
          <ac:cxnSpMkLst>
            <pc:docMk/>
            <pc:sldMk cId="6282870" sldId="307"/>
            <ac:cxnSpMk id="67" creationId="{07FC77D8-70B0-41F6-98D4-A6E136049FEC}"/>
          </ac:cxnSpMkLst>
        </pc:cxnChg>
        <pc:cxnChg chg="add mod">
          <ac:chgData name="Valerio Pellegrini" userId="7532073c76d86c59" providerId="LiveId" clId="{043BBDA4-8509-4D61-B9D2-46C7F4D657D2}" dt="2020-11-16T18:59:32.774" v="3283" actId="14100"/>
          <ac:cxnSpMkLst>
            <pc:docMk/>
            <pc:sldMk cId="6282870" sldId="307"/>
            <ac:cxnSpMk id="68" creationId="{28AC8600-7E5E-43F6-9CB0-EC07618DB844}"/>
          </ac:cxnSpMkLst>
        </pc:cxnChg>
        <pc:cxnChg chg="add mod">
          <ac:chgData name="Valerio Pellegrini" userId="7532073c76d86c59" providerId="LiveId" clId="{043BBDA4-8509-4D61-B9D2-46C7F4D657D2}" dt="2020-11-16T18:57:21.874" v="3233"/>
          <ac:cxnSpMkLst>
            <pc:docMk/>
            <pc:sldMk cId="6282870" sldId="307"/>
            <ac:cxnSpMk id="69" creationId="{3796D2BF-B591-4ACE-B649-F85631480E65}"/>
          </ac:cxnSpMkLst>
        </pc:cxnChg>
        <pc:cxnChg chg="add mod">
          <ac:chgData name="Valerio Pellegrini" userId="7532073c76d86c59" providerId="LiveId" clId="{043BBDA4-8509-4D61-B9D2-46C7F4D657D2}" dt="2020-11-16T18:57:21.874" v="3233"/>
          <ac:cxnSpMkLst>
            <pc:docMk/>
            <pc:sldMk cId="6282870" sldId="307"/>
            <ac:cxnSpMk id="70" creationId="{22482F9A-A60D-4F27-A0C9-9EA68F4D9DA2}"/>
          </ac:cxnSpMkLst>
        </pc:cxnChg>
        <pc:cxnChg chg="add mod">
          <ac:chgData name="Valerio Pellegrini" userId="7532073c76d86c59" providerId="LiveId" clId="{043BBDA4-8509-4D61-B9D2-46C7F4D657D2}" dt="2020-11-16T18:59:10.754" v="3279" actId="1076"/>
          <ac:cxnSpMkLst>
            <pc:docMk/>
            <pc:sldMk cId="6282870" sldId="307"/>
            <ac:cxnSpMk id="73" creationId="{C2C7C3B8-3844-4A49-B584-F99BDB8BA6EC}"/>
          </ac:cxnSpMkLst>
        </pc:cxnChg>
      </pc:sldChg>
      <pc:sldChg chg="addSp delSp modSp add mod addAnim delAnim modAnim">
        <pc:chgData name="Valerio Pellegrini" userId="7532073c76d86c59" providerId="LiveId" clId="{043BBDA4-8509-4D61-B9D2-46C7F4D657D2}" dt="2020-11-16T19:26:48.851" v="3653" actId="20577"/>
        <pc:sldMkLst>
          <pc:docMk/>
          <pc:sldMk cId="3993581342" sldId="308"/>
        </pc:sldMkLst>
        <pc:spChg chg="add mod">
          <ac:chgData name="Valerio Pellegrini" userId="7532073c76d86c59" providerId="LiveId" clId="{043BBDA4-8509-4D61-B9D2-46C7F4D657D2}" dt="2020-11-16T19:03:08.503" v="3295" actId="1076"/>
          <ac:spMkLst>
            <pc:docMk/>
            <pc:sldMk cId="3993581342" sldId="308"/>
            <ac:spMk id="30" creationId="{4E90F4B4-A395-4204-9095-7D1C6C8DD307}"/>
          </ac:spMkLst>
        </pc:spChg>
        <pc:spChg chg="add mod">
          <ac:chgData name="Valerio Pellegrini" userId="7532073c76d86c59" providerId="LiveId" clId="{043BBDA4-8509-4D61-B9D2-46C7F4D657D2}" dt="2020-11-16T19:04:08.596" v="3296" actId="1076"/>
          <ac:spMkLst>
            <pc:docMk/>
            <pc:sldMk cId="3993581342" sldId="308"/>
            <ac:spMk id="31" creationId="{E8398549-6E72-462E-97B2-0780BA6C11C1}"/>
          </ac:spMkLst>
        </pc:spChg>
        <pc:spChg chg="add mod">
          <ac:chgData name="Valerio Pellegrini" userId="7532073c76d86c59" providerId="LiveId" clId="{043BBDA4-8509-4D61-B9D2-46C7F4D657D2}" dt="2020-11-16T19:04:31.876" v="3298" actId="1076"/>
          <ac:spMkLst>
            <pc:docMk/>
            <pc:sldMk cId="3993581342" sldId="308"/>
            <ac:spMk id="33" creationId="{C9EF9BDB-9936-4BA4-822C-EDBEF15A6D42}"/>
          </ac:spMkLst>
        </pc:spChg>
        <pc:spChg chg="add mod">
          <ac:chgData name="Valerio Pellegrini" userId="7532073c76d86c59" providerId="LiveId" clId="{043BBDA4-8509-4D61-B9D2-46C7F4D657D2}" dt="2020-11-16T19:04:31.876" v="3298" actId="1076"/>
          <ac:spMkLst>
            <pc:docMk/>
            <pc:sldMk cId="3993581342" sldId="308"/>
            <ac:spMk id="34" creationId="{66A12B50-AA1B-46F1-8485-283EC7665CE5}"/>
          </ac:spMkLst>
        </pc:spChg>
        <pc:spChg chg="add mod">
          <ac:chgData name="Valerio Pellegrini" userId="7532073c76d86c59" providerId="LiveId" clId="{043BBDA4-8509-4D61-B9D2-46C7F4D657D2}" dt="2020-11-16T19:04:38.317" v="3299" actId="1076"/>
          <ac:spMkLst>
            <pc:docMk/>
            <pc:sldMk cId="3993581342" sldId="308"/>
            <ac:spMk id="35" creationId="{AAE9DA1C-1315-46F0-A100-D6E13167397B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36" creationId="{572999F1-5AA2-496A-891B-6B77F910DB0A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37" creationId="{B2A3BE01-DC57-4A43-A4E3-C7B27F978348}"/>
          </ac:spMkLst>
        </pc:spChg>
        <pc:spChg chg="add mod">
          <ac:chgData name="Valerio Pellegrini" userId="7532073c76d86c59" providerId="LiveId" clId="{043BBDA4-8509-4D61-B9D2-46C7F4D657D2}" dt="2020-11-16T19:11:46.757" v="3408" actId="14100"/>
          <ac:spMkLst>
            <pc:docMk/>
            <pc:sldMk cId="3993581342" sldId="308"/>
            <ac:spMk id="41" creationId="{C0B71131-98E4-4F71-B0F6-0CE23237F243}"/>
          </ac:spMkLst>
        </pc:spChg>
        <pc:spChg chg="add mod">
          <ac:chgData name="Valerio Pellegrini" userId="7532073c76d86c59" providerId="LiveId" clId="{043BBDA4-8509-4D61-B9D2-46C7F4D657D2}" dt="2020-11-16T19:06:26.542" v="3313" actId="14100"/>
          <ac:spMkLst>
            <pc:docMk/>
            <pc:sldMk cId="3993581342" sldId="308"/>
            <ac:spMk id="42" creationId="{13D10C99-13E2-4E7B-9D0A-0A383CA177FB}"/>
          </ac:spMkLst>
        </pc:spChg>
        <pc:spChg chg="add mod">
          <ac:chgData name="Valerio Pellegrini" userId="7532073c76d86c59" providerId="LiveId" clId="{043BBDA4-8509-4D61-B9D2-46C7F4D657D2}" dt="2020-11-16T19:06:40.607" v="3316" actId="14100"/>
          <ac:spMkLst>
            <pc:docMk/>
            <pc:sldMk cId="3993581342" sldId="308"/>
            <ac:spMk id="43" creationId="{C12E5846-E25D-4C79-AFB2-0E97FA5CE7D0}"/>
          </ac:spMkLst>
        </pc:spChg>
        <pc:spChg chg="add mod">
          <ac:chgData name="Valerio Pellegrini" userId="7532073c76d86c59" providerId="LiveId" clId="{043BBDA4-8509-4D61-B9D2-46C7F4D657D2}" dt="2020-11-16T19:05:50.529" v="3308" actId="1076"/>
          <ac:spMkLst>
            <pc:docMk/>
            <pc:sldMk cId="3993581342" sldId="308"/>
            <ac:spMk id="44" creationId="{A51705BA-7FDE-436A-A084-6E90D4F03E54}"/>
          </ac:spMkLst>
        </pc:spChg>
        <pc:spChg chg="add mod">
          <ac:chgData name="Valerio Pellegrini" userId="7532073c76d86c59" providerId="LiveId" clId="{043BBDA4-8509-4D61-B9D2-46C7F4D657D2}" dt="2020-11-16T19:21:09.580" v="3623" actId="20577"/>
          <ac:spMkLst>
            <pc:docMk/>
            <pc:sldMk cId="3993581342" sldId="308"/>
            <ac:spMk id="45" creationId="{320660A8-0B3E-425B-8615-3ED35FBFC511}"/>
          </ac:spMkLst>
        </pc:spChg>
        <pc:spChg chg="add mod">
          <ac:chgData name="Valerio Pellegrini" userId="7532073c76d86c59" providerId="LiveId" clId="{043BBDA4-8509-4D61-B9D2-46C7F4D657D2}" dt="2020-11-16T19:10:47.252" v="3385" actId="1037"/>
          <ac:spMkLst>
            <pc:docMk/>
            <pc:sldMk cId="3993581342" sldId="308"/>
            <ac:spMk id="46" creationId="{9336A8BB-0816-487A-9D71-D8DF9DD0EB6C}"/>
          </ac:spMkLst>
        </pc:spChg>
        <pc:spChg chg="add mod">
          <ac:chgData name="Valerio Pellegrini" userId="7532073c76d86c59" providerId="LiveId" clId="{043BBDA4-8509-4D61-B9D2-46C7F4D657D2}" dt="2020-11-16T19:10:43.485" v="3384" actId="1038"/>
          <ac:spMkLst>
            <pc:docMk/>
            <pc:sldMk cId="3993581342" sldId="308"/>
            <ac:spMk id="47" creationId="{506D5396-78DA-44C7-977E-FE3C5D0E1E48}"/>
          </ac:spMkLst>
        </pc:spChg>
        <pc:spChg chg="add del mod">
          <ac:chgData name="Valerio Pellegrini" userId="7532073c76d86c59" providerId="LiveId" clId="{043BBDA4-8509-4D61-B9D2-46C7F4D657D2}" dt="2020-11-16T19:05:27.685" v="3305" actId="478"/>
          <ac:spMkLst>
            <pc:docMk/>
            <pc:sldMk cId="3993581342" sldId="308"/>
            <ac:spMk id="52" creationId="{C971BAB0-16DB-48F4-8F3C-62B1429C77E1}"/>
          </ac:spMkLst>
        </pc:spChg>
        <pc:spChg chg="add mod">
          <ac:chgData name="Valerio Pellegrini" userId="7532073c76d86c59" providerId="LiveId" clId="{043BBDA4-8509-4D61-B9D2-46C7F4D657D2}" dt="2020-11-16T19:18:47.337" v="3614" actId="14100"/>
          <ac:spMkLst>
            <pc:docMk/>
            <pc:sldMk cId="3993581342" sldId="308"/>
            <ac:spMk id="54" creationId="{ACE2DE91-0527-4245-A17F-2F7FB04A3070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5" creationId="{78C0A1B5-0062-428B-9E3C-2EFAEFDFA203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6" creationId="{80FDB07C-041E-4B38-A1F3-F49BF84181F4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7" creationId="{2B6D2F47-6F78-40E0-BCB8-AB52B6879DC5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0" creationId="{D118D16D-0490-4678-B171-9A1B4B9B9E60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1" creationId="{635981EA-291B-4126-AD3E-D2407750E4D9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2" creationId="{020D25D6-3AB4-4683-ADEB-F93E404C41F2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3" creationId="{887A1F49-25D7-45EC-92B7-20241EE3D83F}"/>
          </ac:spMkLst>
        </pc:spChg>
        <pc:spChg chg="add del">
          <ac:chgData name="Valerio Pellegrini" userId="7532073c76d86c59" providerId="LiveId" clId="{043BBDA4-8509-4D61-B9D2-46C7F4D657D2}" dt="2020-11-16T19:04:49.572" v="3300" actId="478"/>
          <ac:spMkLst>
            <pc:docMk/>
            <pc:sldMk cId="3993581342" sldId="308"/>
            <ac:spMk id="64" creationId="{04E23063-2AA0-43B1-B76F-29106175060D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5" creationId="{3754B7FF-0097-47CC-A958-8EF5BD7D1157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6" creationId="{3531CC5B-A881-4013-B38A-3FE648D26E99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1" creationId="{4B5B199D-C04D-4E27-BE3D-0682626A52FC}"/>
          </ac:spMkLst>
        </pc:spChg>
        <pc:spChg chg="add mod">
          <ac:chgData name="Valerio Pellegrini" userId="7532073c76d86c59" providerId="LiveId" clId="{043BBDA4-8509-4D61-B9D2-46C7F4D657D2}" dt="2020-11-16T19:26:48.851" v="3653" actId="20577"/>
          <ac:spMkLst>
            <pc:docMk/>
            <pc:sldMk cId="3993581342" sldId="308"/>
            <ac:spMk id="72" creationId="{D47A1939-414B-4357-9F91-A17752B0A0FD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4" creationId="{BD41702C-0AF3-4F5C-B153-968C2B6FB2BC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5" creationId="{5239FBFB-F13C-414A-B5B3-1E3A1DD3B5D6}"/>
          </ac:spMkLst>
        </pc:spChg>
        <pc:spChg chg="add mod">
          <ac:chgData name="Valerio Pellegrini" userId="7532073c76d86c59" providerId="LiveId" clId="{043BBDA4-8509-4D61-B9D2-46C7F4D657D2}" dt="2020-11-16T19:08:22.466" v="3319" actId="207"/>
          <ac:spMkLst>
            <pc:docMk/>
            <pc:sldMk cId="3993581342" sldId="308"/>
            <ac:spMk id="76" creationId="{F184C4F4-6BBF-4DC7-A4B7-D3BA23B6E3B8}"/>
          </ac:spMkLst>
        </pc:spChg>
        <pc:spChg chg="add mod">
          <ac:chgData name="Valerio Pellegrini" userId="7532073c76d86c59" providerId="LiveId" clId="{043BBDA4-8509-4D61-B9D2-46C7F4D657D2}" dt="2020-11-16T19:09:36.893" v="3365" actId="1076"/>
          <ac:spMkLst>
            <pc:docMk/>
            <pc:sldMk cId="3993581342" sldId="308"/>
            <ac:spMk id="77" creationId="{0DC63A46-42B3-4572-BD97-3AA7B16C3443}"/>
          </ac:spMkLst>
        </pc:spChg>
        <pc:picChg chg="del">
          <ac:chgData name="Valerio Pellegrini" userId="7532073c76d86c59" providerId="LiveId" clId="{043BBDA4-8509-4D61-B9D2-46C7F4D657D2}" dt="2020-11-16T19:01:52.629" v="3285" actId="478"/>
          <ac:picMkLst>
            <pc:docMk/>
            <pc:sldMk cId="3993581342" sldId="308"/>
            <ac:picMk id="4" creationId="{D25688B8-8BC1-4813-A55D-453F5D2CF053}"/>
          </ac:picMkLst>
        </pc:picChg>
        <pc:picChg chg="add mod">
          <ac:chgData name="Valerio Pellegrini" userId="7532073c76d86c59" providerId="LiveId" clId="{043BBDA4-8509-4D61-B9D2-46C7F4D657D2}" dt="2020-11-16T19:02:30.493" v="3291" actId="14100"/>
          <ac:picMkLst>
            <pc:docMk/>
            <pc:sldMk cId="3993581342" sldId="308"/>
            <ac:picMk id="5" creationId="{7E510C15-014E-4AA1-B33C-7F7CBE3FF217}"/>
          </ac:picMkLst>
        </pc:picChg>
        <pc:cxnChg chg="add mod">
          <ac:chgData name="Valerio Pellegrini" userId="7532073c76d86c59" providerId="LiveId" clId="{043BBDA4-8509-4D61-B9D2-46C7F4D657D2}" dt="2020-11-16T19:04:08.596" v="3296" actId="1076"/>
          <ac:cxnSpMkLst>
            <pc:docMk/>
            <pc:sldMk cId="3993581342" sldId="308"/>
            <ac:cxnSpMk id="32" creationId="{275205CD-7D3E-4C7F-9BBD-7193FEF8230E}"/>
          </ac:cxnSpMkLst>
        </pc:cxnChg>
        <pc:cxnChg chg="add mod">
          <ac:chgData name="Valerio Pellegrini" userId="7532073c76d86c59" providerId="LiveId" clId="{043BBDA4-8509-4D61-B9D2-46C7F4D657D2}" dt="2020-11-16T19:04:38.317" v="3299" actId="1076"/>
          <ac:cxnSpMkLst>
            <pc:docMk/>
            <pc:sldMk cId="3993581342" sldId="308"/>
            <ac:cxnSpMk id="38" creationId="{BDC847B6-AF0F-4824-A746-9B80C50D7B46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39" creationId="{B8297CC6-60C6-4AE6-8280-764155DD89DF}"/>
          </ac:cxnSpMkLst>
        </pc:cxnChg>
        <pc:cxnChg chg="add mod">
          <ac:chgData name="Valerio Pellegrini" userId="7532073c76d86c59" providerId="LiveId" clId="{043BBDA4-8509-4D61-B9D2-46C7F4D657D2}" dt="2020-11-16T19:04:38.317" v="3299" actId="1076"/>
          <ac:cxnSpMkLst>
            <pc:docMk/>
            <pc:sldMk cId="3993581342" sldId="308"/>
            <ac:cxnSpMk id="40" creationId="{3EAF06A6-0762-498A-9204-A4DF191844C0}"/>
          </ac:cxnSpMkLst>
        </pc:cxnChg>
        <pc:cxnChg chg="add mod">
          <ac:chgData name="Valerio Pellegrini" userId="7532073c76d86c59" providerId="LiveId" clId="{043BBDA4-8509-4D61-B9D2-46C7F4D657D2}" dt="2020-11-16T19:11:46.757" v="3408" actId="14100"/>
          <ac:cxnSpMkLst>
            <pc:docMk/>
            <pc:sldMk cId="3993581342" sldId="308"/>
            <ac:cxnSpMk id="48" creationId="{0F8BEF7A-588B-4E83-B6FA-9A8FA0F522CC}"/>
          </ac:cxnSpMkLst>
        </pc:cxnChg>
        <pc:cxnChg chg="add mod">
          <ac:chgData name="Valerio Pellegrini" userId="7532073c76d86c59" providerId="LiveId" clId="{043BBDA4-8509-4D61-B9D2-46C7F4D657D2}" dt="2020-11-16T19:10:47.252" v="3385" actId="1037"/>
          <ac:cxnSpMkLst>
            <pc:docMk/>
            <pc:sldMk cId="3993581342" sldId="308"/>
            <ac:cxnSpMk id="49" creationId="{DCDFCC89-337C-41D5-B626-533CE9DFCE86}"/>
          </ac:cxnSpMkLst>
        </pc:cxnChg>
        <pc:cxnChg chg="add mod">
          <ac:chgData name="Valerio Pellegrini" userId="7532073c76d86c59" providerId="LiveId" clId="{043BBDA4-8509-4D61-B9D2-46C7F4D657D2}" dt="2020-11-16T19:10:43.485" v="3384" actId="1038"/>
          <ac:cxnSpMkLst>
            <pc:docMk/>
            <pc:sldMk cId="3993581342" sldId="308"/>
            <ac:cxnSpMk id="50" creationId="{AACD899D-B9F4-4CEA-A545-13DD10D0138B}"/>
          </ac:cxnSpMkLst>
        </pc:cxnChg>
        <pc:cxnChg chg="add mod">
          <ac:chgData name="Valerio Pellegrini" userId="7532073c76d86c59" providerId="LiveId" clId="{043BBDA4-8509-4D61-B9D2-46C7F4D657D2}" dt="2020-11-16T19:10:43.485" v="3384" actId="1038"/>
          <ac:cxnSpMkLst>
            <pc:docMk/>
            <pc:sldMk cId="3993581342" sldId="308"/>
            <ac:cxnSpMk id="51" creationId="{9E5B9C2D-2309-4FA5-B580-B9BEEF2DF5F5}"/>
          </ac:cxnSpMkLst>
        </pc:cxnChg>
        <pc:cxnChg chg="add del mod">
          <ac:chgData name="Valerio Pellegrini" userId="7532073c76d86c59" providerId="LiveId" clId="{043BBDA4-8509-4D61-B9D2-46C7F4D657D2}" dt="2020-11-16T19:05:23.343" v="3304" actId="478"/>
          <ac:cxnSpMkLst>
            <pc:docMk/>
            <pc:sldMk cId="3993581342" sldId="308"/>
            <ac:cxnSpMk id="53" creationId="{55EE5B8F-A39E-4CE4-8F9D-EF165CEDC9FA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58" creationId="{D8C83319-26A3-4B1C-8580-D6C6078212A3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59" creationId="{7C903DCC-90D3-445E-8C41-EFDC975917F2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7" creationId="{07FC77D8-70B0-41F6-98D4-A6E136049FEC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8" creationId="{28AC8600-7E5E-43F6-9CB0-EC07618DB844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9" creationId="{3796D2BF-B591-4ACE-B649-F85631480E65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70" creationId="{22482F9A-A60D-4F27-A0C9-9EA68F4D9DA2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73" creationId="{C2C7C3B8-3844-4A49-B584-F99BDB8BA6EC}"/>
          </ac:cxnSpMkLst>
        </pc:cxnChg>
        <pc:cxnChg chg="add mod">
          <ac:chgData name="Valerio Pellegrini" userId="7532073c76d86c59" providerId="LiveId" clId="{043BBDA4-8509-4D61-B9D2-46C7F4D657D2}" dt="2020-11-16T19:09:36.893" v="3365" actId="1076"/>
          <ac:cxnSpMkLst>
            <pc:docMk/>
            <pc:sldMk cId="3993581342" sldId="308"/>
            <ac:cxnSpMk id="78" creationId="{0A98C6F5-4FC9-428A-92B8-83E1E881828D}"/>
          </ac:cxnSpMkLst>
        </pc:cxnChg>
      </pc:sldChg>
      <pc:sldChg chg="modSp add mod ord">
        <pc:chgData name="Valerio Pellegrini" userId="7532073c76d86c59" providerId="LiveId" clId="{043BBDA4-8509-4D61-B9D2-46C7F4D657D2}" dt="2020-11-16T20:44:39.034" v="4162"/>
        <pc:sldMkLst>
          <pc:docMk/>
          <pc:sldMk cId="108647768" sldId="309"/>
        </pc:sldMkLst>
        <pc:spChg chg="mod">
          <ac:chgData name="Valerio Pellegrini" userId="7532073c76d86c59" providerId="LiveId" clId="{043BBDA4-8509-4D61-B9D2-46C7F4D657D2}" dt="2020-11-16T20:44:39.034" v="4162"/>
          <ac:spMkLst>
            <pc:docMk/>
            <pc:sldMk cId="108647768" sldId="309"/>
            <ac:spMk id="3" creationId="{8977F4EB-41E8-4391-B39A-10B4D027370E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9:39:59.103" v="3708"/>
        <pc:sldMkLst>
          <pc:docMk/>
          <pc:sldMk cId="1645441191" sldId="310"/>
        </pc:sldMkLst>
        <pc:spChg chg="add mod">
          <ac:chgData name="Valerio Pellegrini" userId="7532073c76d86c59" providerId="LiveId" clId="{043BBDA4-8509-4D61-B9D2-46C7F4D657D2}" dt="2020-11-16T19:35:19.297" v="3666" actId="207"/>
          <ac:spMkLst>
            <pc:docMk/>
            <pc:sldMk cId="1645441191" sldId="310"/>
            <ac:spMk id="6" creationId="{FD49B0A6-C6CD-436F-B900-BC39F8839B2A}"/>
          </ac:spMkLst>
        </pc:spChg>
        <pc:spChg chg="add mod">
          <ac:chgData name="Valerio Pellegrini" userId="7532073c76d86c59" providerId="LiveId" clId="{043BBDA4-8509-4D61-B9D2-46C7F4D657D2}" dt="2020-11-16T19:35:38.289" v="3670" actId="14100"/>
          <ac:spMkLst>
            <pc:docMk/>
            <pc:sldMk cId="1645441191" sldId="310"/>
            <ac:spMk id="7" creationId="{3EEBC12E-ED0D-4C67-A569-CB3BF640FA8A}"/>
          </ac:spMkLst>
        </pc:spChg>
        <pc:spChg chg="add mod">
          <ac:chgData name="Valerio Pellegrini" userId="7532073c76d86c59" providerId="LiveId" clId="{043BBDA4-8509-4D61-B9D2-46C7F4D657D2}" dt="2020-11-16T19:35:48.186" v="3672" actId="1076"/>
          <ac:spMkLst>
            <pc:docMk/>
            <pc:sldMk cId="1645441191" sldId="310"/>
            <ac:spMk id="9" creationId="{2C4295E3-EAF1-4749-A825-4D268DD4F2EC}"/>
          </ac:spMkLst>
        </pc:spChg>
        <pc:spChg chg="add mod">
          <ac:chgData name="Valerio Pellegrini" userId="7532073c76d86c59" providerId="LiveId" clId="{043BBDA4-8509-4D61-B9D2-46C7F4D657D2}" dt="2020-11-16T19:36:03.742" v="3675" actId="207"/>
          <ac:spMkLst>
            <pc:docMk/>
            <pc:sldMk cId="1645441191" sldId="310"/>
            <ac:spMk id="10" creationId="{7FC3D349-9A09-4508-80A2-1B14B21883F4}"/>
          </ac:spMkLst>
        </pc:spChg>
        <pc:spChg chg="add mod">
          <ac:chgData name="Valerio Pellegrini" userId="7532073c76d86c59" providerId="LiveId" clId="{043BBDA4-8509-4D61-B9D2-46C7F4D657D2}" dt="2020-11-16T19:36:10.578" v="3677" actId="1076"/>
          <ac:spMkLst>
            <pc:docMk/>
            <pc:sldMk cId="1645441191" sldId="310"/>
            <ac:spMk id="12" creationId="{1886380B-9387-49B6-8072-20C79AC62A64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3" creationId="{4CD49CB8-8BA1-4C83-A255-8BD448BC055A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5" creationId="{F84161D4-10BD-42FA-A6BF-B79CD5913BD8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7" creationId="{5662374A-28B3-4E43-842E-29B9EF25CC69}"/>
          </ac:spMkLst>
        </pc:spChg>
        <pc:spChg chg="add mod">
          <ac:chgData name="Valerio Pellegrini" userId="7532073c76d86c59" providerId="LiveId" clId="{043BBDA4-8509-4D61-B9D2-46C7F4D657D2}" dt="2020-11-16T19:37:19.665" v="3685" actId="207"/>
          <ac:spMkLst>
            <pc:docMk/>
            <pc:sldMk cId="1645441191" sldId="310"/>
            <ac:spMk id="18" creationId="{79B40B5A-18E5-4496-AAE0-A9E19F8E9D06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9" creationId="{D85B82C8-4AD3-4D2D-A358-DDA012B80F61}"/>
          </ac:spMkLst>
        </pc:spChg>
        <pc:spChg chg="del">
          <ac:chgData name="Valerio Pellegrini" userId="7532073c76d86c59" providerId="LiveId" clId="{043BBDA4-8509-4D61-B9D2-46C7F4D657D2}" dt="2020-11-16T19:38:27.009" v="3697" actId="478"/>
          <ac:spMkLst>
            <pc:docMk/>
            <pc:sldMk cId="1645441191" sldId="310"/>
            <ac:spMk id="21" creationId="{81EBDBCF-3D41-49F2-AD3B-2CE8097DDD28}"/>
          </ac:spMkLst>
        </pc:spChg>
        <pc:spChg chg="add mod">
          <ac:chgData name="Valerio Pellegrini" userId="7532073c76d86c59" providerId="LiveId" clId="{043BBDA4-8509-4D61-B9D2-46C7F4D657D2}" dt="2020-11-16T19:37:32.941" v="3689" actId="14100"/>
          <ac:spMkLst>
            <pc:docMk/>
            <pc:sldMk cId="1645441191" sldId="310"/>
            <ac:spMk id="23" creationId="{25E23479-D12F-4FB3-8432-7B61E43E89FD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7" creationId="{0FBFF0EE-C51D-4BF8-8F3A-2068E2AC435D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8" creationId="{FEAA51FF-1B63-437D-95E3-A2B0363DD09A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9" creationId="{AEDB335D-E89E-4563-97CB-C11BEE950E5B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30" creationId="{FAAE1603-FA7A-4CEB-97DB-880A8A59CA5D}"/>
          </ac:spMkLst>
        </pc:spChg>
        <pc:spChg chg="add mod">
          <ac:chgData name="Valerio Pellegrini" userId="7532073c76d86c59" providerId="LiveId" clId="{043BBDA4-8509-4D61-B9D2-46C7F4D657D2}" dt="2020-11-16T19:38:05.001" v="3693" actId="1076"/>
          <ac:spMkLst>
            <pc:docMk/>
            <pc:sldMk cId="1645441191" sldId="310"/>
            <ac:spMk id="33" creationId="{75C45B57-88B9-404B-BC37-215555752B39}"/>
          </ac:spMkLst>
        </pc:spChg>
        <pc:spChg chg="add mod">
          <ac:chgData name="Valerio Pellegrini" userId="7532073c76d86c59" providerId="LiveId" clId="{043BBDA4-8509-4D61-B9D2-46C7F4D657D2}" dt="2020-11-16T19:38:20.470" v="3696" actId="208"/>
          <ac:spMkLst>
            <pc:docMk/>
            <pc:sldMk cId="1645441191" sldId="310"/>
            <ac:spMk id="37" creationId="{93596883-58C6-499C-90FA-B40EB02998BA}"/>
          </ac:spMkLst>
        </pc:spChg>
        <pc:spChg chg="add mod">
          <ac:chgData name="Valerio Pellegrini" userId="7532073c76d86c59" providerId="LiveId" clId="{043BBDA4-8509-4D61-B9D2-46C7F4D657D2}" dt="2020-11-16T19:39:00.397" v="3702" actId="14100"/>
          <ac:spMkLst>
            <pc:docMk/>
            <pc:sldMk cId="1645441191" sldId="310"/>
            <ac:spMk id="41" creationId="{2B7AE78D-DE12-4A20-9C59-5760EEA68D0C}"/>
          </ac:spMkLst>
        </pc:spChg>
        <pc:picChg chg="add mod">
          <ac:chgData name="Valerio Pellegrini" userId="7532073c76d86c59" providerId="LiveId" clId="{043BBDA4-8509-4D61-B9D2-46C7F4D657D2}" dt="2020-11-16T19:34:58.126" v="3663" actId="14100"/>
          <ac:picMkLst>
            <pc:docMk/>
            <pc:sldMk cId="1645441191" sldId="310"/>
            <ac:picMk id="3" creationId="{1ECA94E8-F021-4EA9-90E4-A5A12C6E7BA0}"/>
          </ac:picMkLst>
        </pc:picChg>
        <pc:picChg chg="del">
          <ac:chgData name="Valerio Pellegrini" userId="7532073c76d86c59" providerId="LiveId" clId="{043BBDA4-8509-4D61-B9D2-46C7F4D657D2}" dt="2020-11-16T19:34:25.121" v="3659" actId="478"/>
          <ac:picMkLst>
            <pc:docMk/>
            <pc:sldMk cId="1645441191" sldId="310"/>
            <ac:picMk id="11" creationId="{6BE8675C-0FD6-4ED6-A391-26286794E120}"/>
          </ac:picMkLst>
        </pc:picChg>
        <pc:picChg chg="add mod">
          <ac:chgData name="Valerio Pellegrini" userId="7532073c76d86c59" providerId="LiveId" clId="{043BBDA4-8509-4D61-B9D2-46C7F4D657D2}" dt="2020-11-16T19:36:57.210" v="3682" actId="14100"/>
          <ac:picMkLst>
            <pc:docMk/>
            <pc:sldMk cId="1645441191" sldId="310"/>
            <ac:picMk id="16" creationId="{9D4FC59B-28E7-408B-91C6-C1035F0BFAAD}"/>
          </ac:picMkLst>
        </pc:picChg>
        <pc:picChg chg="del">
          <ac:chgData name="Valerio Pellegrini" userId="7532073c76d86c59" providerId="LiveId" clId="{043BBDA4-8509-4D61-B9D2-46C7F4D657D2}" dt="2020-11-16T19:36:17.822" v="3678" actId="478"/>
          <ac:picMkLst>
            <pc:docMk/>
            <pc:sldMk cId="1645441191" sldId="310"/>
            <ac:picMk id="26" creationId="{F686842B-37E1-4379-ACDC-92F1180D6A80}"/>
          </ac:picMkLst>
        </pc:picChg>
        <pc:picChg chg="del">
          <ac:chgData name="Valerio Pellegrini" userId="7532073c76d86c59" providerId="LiveId" clId="{043BBDA4-8509-4D61-B9D2-46C7F4D657D2}" dt="2020-11-16T19:38:27.009" v="3697" actId="478"/>
          <ac:picMkLst>
            <pc:docMk/>
            <pc:sldMk cId="1645441191" sldId="310"/>
            <ac:picMk id="35" creationId="{B79C1415-A985-477E-B2F8-038E2867CE8F}"/>
          </ac:picMkLst>
        </pc:picChg>
        <pc:picChg chg="add mod">
          <ac:chgData name="Valerio Pellegrini" userId="7532073c76d86c59" providerId="LiveId" clId="{043BBDA4-8509-4D61-B9D2-46C7F4D657D2}" dt="2020-11-16T19:38:41.993" v="3699" actId="1076"/>
          <ac:picMkLst>
            <pc:docMk/>
            <pc:sldMk cId="1645441191" sldId="310"/>
            <ac:picMk id="39" creationId="{C526242D-3B3E-409A-A9B6-C1792069C255}"/>
          </ac:picMkLst>
        </pc:picChg>
      </pc:sldChg>
      <pc:sldChg chg="addSp delSp modSp add mod ord delAnim modAnim">
        <pc:chgData name="Valerio Pellegrini" userId="7532073c76d86c59" providerId="LiveId" clId="{043BBDA4-8509-4D61-B9D2-46C7F4D657D2}" dt="2020-11-16T21:35:57.250" v="5288"/>
        <pc:sldMkLst>
          <pc:docMk/>
          <pc:sldMk cId="208317937" sldId="311"/>
        </pc:sldMkLst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0" creationId="{4E90F4B4-A395-4204-9095-7D1C6C8DD307}"/>
          </ac:spMkLst>
        </pc:spChg>
        <pc:spChg chg="del">
          <ac:chgData name="Valerio Pellegrini" userId="7532073c76d86c59" providerId="LiveId" clId="{043BBDA4-8509-4D61-B9D2-46C7F4D657D2}" dt="2020-11-16T19:42:29.767" v="3714" actId="478"/>
          <ac:spMkLst>
            <pc:docMk/>
            <pc:sldMk cId="208317937" sldId="311"/>
            <ac:spMk id="31" creationId="{E8398549-6E72-462E-97B2-0780BA6C11C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3" creationId="{C9EF9BDB-9936-4BA4-822C-EDBEF15A6D42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4" creationId="{66A12B50-AA1B-46F1-8485-283EC7665CE5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5" creationId="{AAE9DA1C-1315-46F0-A100-D6E13167397B}"/>
          </ac:spMkLst>
        </pc:spChg>
        <pc:spChg chg="add del mod">
          <ac:chgData name="Valerio Pellegrini" userId="7532073c76d86c59" providerId="LiveId" clId="{043BBDA4-8509-4D61-B9D2-46C7F4D657D2}" dt="2020-11-16T19:43:54.701" v="3723" actId="478"/>
          <ac:spMkLst>
            <pc:docMk/>
            <pc:sldMk cId="208317937" sldId="311"/>
            <ac:spMk id="36" creationId="{C871112E-93F8-4A89-BA45-06DC96C07C28}"/>
          </ac:spMkLst>
        </pc:spChg>
        <pc:spChg chg="add mod">
          <ac:chgData name="Valerio Pellegrini" userId="7532073c76d86c59" providerId="LiveId" clId="{043BBDA4-8509-4D61-B9D2-46C7F4D657D2}" dt="2020-11-16T19:44:14.401" v="3724" actId="1035"/>
          <ac:spMkLst>
            <pc:docMk/>
            <pc:sldMk cId="208317937" sldId="311"/>
            <ac:spMk id="37" creationId="{41121381-BA68-4130-B803-99188B28D338}"/>
          </ac:spMkLst>
        </pc:spChg>
        <pc:spChg chg="add mod">
          <ac:chgData name="Valerio Pellegrini" userId="7532073c76d86c59" providerId="LiveId" clId="{043BBDA4-8509-4D61-B9D2-46C7F4D657D2}" dt="2020-11-16T19:44:14.401" v="3724" actId="1035"/>
          <ac:spMkLst>
            <pc:docMk/>
            <pc:sldMk cId="208317937" sldId="311"/>
            <ac:spMk id="39" creationId="{5027D87B-6C9B-449E-80A2-96CEDFF389D7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1" creationId="{C0B71131-98E4-4F71-B0F6-0CE23237F243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2" creationId="{13D10C99-13E2-4E7B-9D0A-0A383CA177FB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3" creationId="{C12E5846-E25D-4C79-AFB2-0E97FA5CE7D0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4" creationId="{A51705BA-7FDE-436A-A084-6E90D4F03E54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5" creationId="{320660A8-0B3E-425B-8615-3ED35FBFC51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6" creationId="{9336A8BB-0816-487A-9D71-D8DF9DD0EB6C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7" creationId="{506D5396-78DA-44C7-977E-FE3C5D0E1E48}"/>
          </ac:spMkLst>
        </pc:spChg>
        <pc:spChg chg="add mod">
          <ac:chgData name="Valerio Pellegrini" userId="7532073c76d86c59" providerId="LiveId" clId="{043BBDA4-8509-4D61-B9D2-46C7F4D657D2}" dt="2020-11-16T19:44:58.601" v="3726" actId="1076"/>
          <ac:spMkLst>
            <pc:docMk/>
            <pc:sldMk cId="208317937" sldId="311"/>
            <ac:spMk id="53" creationId="{DCEFA70E-BE38-427F-871B-A7D5AC4E1735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54" creationId="{ACE2DE91-0527-4245-A17F-2F7FB04A3070}"/>
          </ac:spMkLst>
        </pc:spChg>
        <pc:spChg chg="add mod">
          <ac:chgData name="Valerio Pellegrini" userId="7532073c76d86c59" providerId="LiveId" clId="{043BBDA4-8509-4D61-B9D2-46C7F4D657D2}" dt="2020-11-16T19:44:58.601" v="3726" actId="1076"/>
          <ac:spMkLst>
            <pc:docMk/>
            <pc:sldMk cId="208317937" sldId="311"/>
            <ac:spMk id="55" creationId="{37AF531E-C877-4B3D-B1BC-4390D5200F04}"/>
          </ac:spMkLst>
        </pc:spChg>
        <pc:spChg chg="add mod">
          <ac:chgData name="Valerio Pellegrini" userId="7532073c76d86c59" providerId="LiveId" clId="{043BBDA4-8509-4D61-B9D2-46C7F4D657D2}" dt="2020-11-16T19:45:02.736" v="3727" actId="1076"/>
          <ac:spMkLst>
            <pc:docMk/>
            <pc:sldMk cId="208317937" sldId="311"/>
            <ac:spMk id="56" creationId="{E9B44F17-3A3F-4848-A2A9-2FC8E163AABA}"/>
          </ac:spMkLst>
        </pc:spChg>
        <pc:spChg chg="add mod">
          <ac:chgData name="Valerio Pellegrini" userId="7532073c76d86c59" providerId="LiveId" clId="{043BBDA4-8509-4D61-B9D2-46C7F4D657D2}" dt="2020-11-16T19:47:35.750" v="3742" actId="14100"/>
          <ac:spMkLst>
            <pc:docMk/>
            <pc:sldMk cId="208317937" sldId="311"/>
            <ac:spMk id="59" creationId="{4E3D7219-CFAC-42F1-B4A0-BA9BE550AD27}"/>
          </ac:spMkLst>
        </pc:spChg>
        <pc:spChg chg="add mod">
          <ac:chgData name="Valerio Pellegrini" userId="7532073c76d86c59" providerId="LiveId" clId="{043BBDA4-8509-4D61-B9D2-46C7F4D657D2}" dt="2020-11-16T19:47:53.718" v="3745" actId="14100"/>
          <ac:spMkLst>
            <pc:docMk/>
            <pc:sldMk cId="208317937" sldId="311"/>
            <ac:spMk id="60" creationId="{3EED7A3B-8A66-41B5-8AF2-167CA0D53AC2}"/>
          </ac:spMkLst>
        </pc:spChg>
        <pc:spChg chg="add mod">
          <ac:chgData name="Valerio Pellegrini" userId="7532073c76d86c59" providerId="LiveId" clId="{043BBDA4-8509-4D61-B9D2-46C7F4D657D2}" dt="2020-11-16T19:47:49.735" v="3744" actId="1076"/>
          <ac:spMkLst>
            <pc:docMk/>
            <pc:sldMk cId="208317937" sldId="311"/>
            <ac:spMk id="61" creationId="{E7A37724-1545-4A43-A51C-4436C052E3E7}"/>
          </ac:spMkLst>
        </pc:spChg>
        <pc:spChg chg="add mod">
          <ac:chgData name="Valerio Pellegrini" userId="7532073c76d86c59" providerId="LiveId" clId="{043BBDA4-8509-4D61-B9D2-46C7F4D657D2}" dt="2020-11-16T19:48:02.266" v="3747" actId="14100"/>
          <ac:spMkLst>
            <pc:docMk/>
            <pc:sldMk cId="208317937" sldId="311"/>
            <ac:spMk id="62" creationId="{CCD27EDC-9AB4-4B46-A83D-05869E6CE91F}"/>
          </ac:spMkLst>
        </pc:spChg>
        <pc:spChg chg="add mod">
          <ac:chgData name="Valerio Pellegrini" userId="7532073c76d86c59" providerId="LiveId" clId="{043BBDA4-8509-4D61-B9D2-46C7F4D657D2}" dt="2020-11-16T19:53:25.024" v="4031" actId="20577"/>
          <ac:spMkLst>
            <pc:docMk/>
            <pc:sldMk cId="208317937" sldId="311"/>
            <ac:spMk id="63" creationId="{C36A27BA-9B8F-4392-8A33-C797CB91E869}"/>
          </ac:spMkLst>
        </pc:spChg>
        <pc:spChg chg="add mod">
          <ac:chgData name="Valerio Pellegrini" userId="7532073c76d86c59" providerId="LiveId" clId="{043BBDA4-8509-4D61-B9D2-46C7F4D657D2}" dt="2020-11-16T19:50:25.060" v="3834" actId="20577"/>
          <ac:spMkLst>
            <pc:docMk/>
            <pc:sldMk cId="208317937" sldId="311"/>
            <ac:spMk id="64" creationId="{FBBCA325-B9F9-4F59-B8A0-F7F3F44C0F65}"/>
          </ac:spMkLst>
        </pc:spChg>
        <pc:spChg chg="add mod">
          <ac:chgData name="Valerio Pellegrini" userId="7532073c76d86c59" providerId="LiveId" clId="{043BBDA4-8509-4D61-B9D2-46C7F4D657D2}" dt="2020-11-16T19:46:30.486" v="3737" actId="1076"/>
          <ac:spMkLst>
            <pc:docMk/>
            <pc:sldMk cId="208317937" sldId="311"/>
            <ac:spMk id="65" creationId="{81E5FA2E-A6A5-48BA-9096-88F83C628693}"/>
          </ac:spMkLst>
        </pc:spChg>
        <pc:spChg chg="add mod">
          <ac:chgData name="Valerio Pellegrini" userId="7532073c76d86c59" providerId="LiveId" clId="{043BBDA4-8509-4D61-B9D2-46C7F4D657D2}" dt="2020-11-16T20:24:07.959" v="4032" actId="14100"/>
          <ac:spMkLst>
            <pc:docMk/>
            <pc:sldMk cId="208317937" sldId="311"/>
            <ac:spMk id="70" creationId="{68598638-E5BC-46AC-92A7-17524DCE4753}"/>
          </ac:spMkLst>
        </pc:spChg>
        <pc:spChg chg="add mod">
          <ac:chgData name="Valerio Pellegrini" userId="7532073c76d86c59" providerId="LiveId" clId="{043BBDA4-8509-4D61-B9D2-46C7F4D657D2}" dt="2020-11-16T19:53:03.081" v="4012" actId="1076"/>
          <ac:spMkLst>
            <pc:docMk/>
            <pc:sldMk cId="208317937" sldId="311"/>
            <ac:spMk id="71" creationId="{9B89B354-3ECD-40E1-A31D-4178DADDECD6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2" creationId="{D47A1939-414B-4357-9F91-A17752B0A0FD}"/>
          </ac:spMkLst>
        </pc:spChg>
        <pc:spChg chg="add mod">
          <ac:chgData name="Valerio Pellegrini" userId="7532073c76d86c59" providerId="LiveId" clId="{043BBDA4-8509-4D61-B9D2-46C7F4D657D2}" dt="2020-11-16T19:50:56.930" v="3837" actId="14100"/>
          <ac:spMkLst>
            <pc:docMk/>
            <pc:sldMk cId="208317937" sldId="311"/>
            <ac:spMk id="73" creationId="{8BDEFAB6-65D9-42BD-82A9-4BF897B254BB}"/>
          </ac:spMkLst>
        </pc:spChg>
        <pc:spChg chg="add mod">
          <ac:chgData name="Valerio Pellegrini" userId="7532073c76d86c59" providerId="LiveId" clId="{043BBDA4-8509-4D61-B9D2-46C7F4D657D2}" dt="2020-11-16T19:49:16.165" v="3751" actId="1076"/>
          <ac:spMkLst>
            <pc:docMk/>
            <pc:sldMk cId="208317937" sldId="311"/>
            <ac:spMk id="74" creationId="{01535820-B591-4400-AF32-CA502FCC752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6" creationId="{F184C4F4-6BBF-4DC7-A4B7-D3BA23B6E3B8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7" creationId="{0DC63A46-42B3-4572-BD97-3AA7B16C3443}"/>
          </ac:spMkLst>
        </pc:spChg>
        <pc:picChg chg="add mod">
          <ac:chgData name="Valerio Pellegrini" userId="7532073c76d86c59" providerId="LiveId" clId="{043BBDA4-8509-4D61-B9D2-46C7F4D657D2}" dt="2020-11-16T19:43:01.464" v="3720" actId="14100"/>
          <ac:picMkLst>
            <pc:docMk/>
            <pc:sldMk cId="208317937" sldId="311"/>
            <ac:picMk id="4" creationId="{58CF72E4-9BDD-4ADC-983F-45DFFEADC296}"/>
          </ac:picMkLst>
        </pc:picChg>
        <pc:picChg chg="del">
          <ac:chgData name="Valerio Pellegrini" userId="7532073c76d86c59" providerId="LiveId" clId="{043BBDA4-8509-4D61-B9D2-46C7F4D657D2}" dt="2020-11-16T19:42:27.075" v="3713" actId="478"/>
          <ac:picMkLst>
            <pc:docMk/>
            <pc:sldMk cId="208317937" sldId="311"/>
            <ac:picMk id="5" creationId="{7E510C15-014E-4AA1-B33C-7F7CBE3FF217}"/>
          </ac:picMkLst>
        </pc:pic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32" creationId="{275205CD-7D3E-4C7F-9BBD-7193FEF8230E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38" creationId="{BDC847B6-AF0F-4824-A746-9B80C50D7B46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0" creationId="{3EAF06A6-0762-498A-9204-A4DF191844C0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8" creationId="{0F8BEF7A-588B-4E83-B6FA-9A8FA0F522CC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9" creationId="{DCDFCC89-337C-41D5-B626-533CE9DFCE86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50" creationId="{AACD899D-B9F4-4CEA-A545-13DD10D0138B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51" creationId="{9E5B9C2D-2309-4FA5-B580-B9BEEF2DF5F5}"/>
          </ac:cxnSpMkLst>
        </pc:cxnChg>
        <pc:cxnChg chg="add mod">
          <ac:chgData name="Valerio Pellegrini" userId="7532073c76d86c59" providerId="LiveId" clId="{043BBDA4-8509-4D61-B9D2-46C7F4D657D2}" dt="2020-11-16T19:44:14.401" v="3724" actId="1035"/>
          <ac:cxnSpMkLst>
            <pc:docMk/>
            <pc:sldMk cId="208317937" sldId="311"/>
            <ac:cxnSpMk id="52" creationId="{E7A5FBC4-EB08-4D90-A3F6-6FF65BBDD349}"/>
          </ac:cxnSpMkLst>
        </pc:cxnChg>
        <pc:cxnChg chg="add mod">
          <ac:chgData name="Valerio Pellegrini" userId="7532073c76d86c59" providerId="LiveId" clId="{043BBDA4-8509-4D61-B9D2-46C7F4D657D2}" dt="2020-11-16T19:45:02.736" v="3727" actId="1076"/>
          <ac:cxnSpMkLst>
            <pc:docMk/>
            <pc:sldMk cId="208317937" sldId="311"/>
            <ac:cxnSpMk id="57" creationId="{90005FBE-51E0-4AD2-9E70-99FBEA8FBBE2}"/>
          </ac:cxnSpMkLst>
        </pc:cxnChg>
        <pc:cxnChg chg="add mod">
          <ac:chgData name="Valerio Pellegrini" userId="7532073c76d86c59" providerId="LiveId" clId="{043BBDA4-8509-4D61-B9D2-46C7F4D657D2}" dt="2020-11-16T19:45:02.736" v="3727" actId="1076"/>
          <ac:cxnSpMkLst>
            <pc:docMk/>
            <pc:sldMk cId="208317937" sldId="311"/>
            <ac:cxnSpMk id="58" creationId="{A858ABD5-3911-498D-9F29-F4A511CD9683}"/>
          </ac:cxnSpMkLst>
        </pc:cxnChg>
        <pc:cxnChg chg="add mod">
          <ac:chgData name="Valerio Pellegrini" userId="7532073c76d86c59" providerId="LiveId" clId="{043BBDA4-8509-4D61-B9D2-46C7F4D657D2}" dt="2020-11-16T19:53:20.892" v="4019" actId="20577"/>
          <ac:cxnSpMkLst>
            <pc:docMk/>
            <pc:sldMk cId="208317937" sldId="311"/>
            <ac:cxnSpMk id="66" creationId="{B80EC60E-67F8-49D1-B6D6-68396E18C154}"/>
          </ac:cxnSpMkLst>
        </pc:cxnChg>
        <pc:cxnChg chg="add mod">
          <ac:chgData name="Valerio Pellegrini" userId="7532073c76d86c59" providerId="LiveId" clId="{043BBDA4-8509-4D61-B9D2-46C7F4D657D2}" dt="2020-11-16T19:48:02.266" v="3747" actId="14100"/>
          <ac:cxnSpMkLst>
            <pc:docMk/>
            <pc:sldMk cId="208317937" sldId="311"/>
            <ac:cxnSpMk id="67" creationId="{C4525A28-C116-432A-AC85-673A9951DCC3}"/>
          </ac:cxnSpMkLst>
        </pc:cxnChg>
        <pc:cxnChg chg="add mod">
          <ac:chgData name="Valerio Pellegrini" userId="7532073c76d86c59" providerId="LiveId" clId="{043BBDA4-8509-4D61-B9D2-46C7F4D657D2}" dt="2020-11-16T19:47:53.718" v="3745" actId="14100"/>
          <ac:cxnSpMkLst>
            <pc:docMk/>
            <pc:sldMk cId="208317937" sldId="311"/>
            <ac:cxnSpMk id="68" creationId="{C2CDD2DB-B21E-416E-9967-1EAD6180EAFD}"/>
          </ac:cxnSpMkLst>
        </pc:cxnChg>
        <pc:cxnChg chg="add mod">
          <ac:chgData name="Valerio Pellegrini" userId="7532073c76d86c59" providerId="LiveId" clId="{043BBDA4-8509-4D61-B9D2-46C7F4D657D2}" dt="2020-11-16T19:47:49.735" v="3744" actId="1076"/>
          <ac:cxnSpMkLst>
            <pc:docMk/>
            <pc:sldMk cId="208317937" sldId="311"/>
            <ac:cxnSpMk id="69" creationId="{8067B018-4706-44BC-85CF-A74CC7B33AEC}"/>
          </ac:cxnSpMkLst>
        </pc:cxnChg>
        <pc:cxnChg chg="add mod">
          <ac:chgData name="Valerio Pellegrini" userId="7532073c76d86c59" providerId="LiveId" clId="{043BBDA4-8509-4D61-B9D2-46C7F4D657D2}" dt="2020-11-16T19:50:56.930" v="3837" actId="14100"/>
          <ac:cxnSpMkLst>
            <pc:docMk/>
            <pc:sldMk cId="208317937" sldId="311"/>
            <ac:cxnSpMk id="75" creationId="{DD075865-BD06-42D8-9BF9-0753F472B33C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78" creationId="{0A98C6F5-4FC9-428A-92B8-83E1E881828D}"/>
          </ac:cxnSpMkLst>
        </pc:cxnChg>
      </pc:sldChg>
      <pc:sldChg chg="modSp add mod ord">
        <pc:chgData name="Valerio Pellegrini" userId="7532073c76d86c59" providerId="LiveId" clId="{043BBDA4-8509-4D61-B9D2-46C7F4D657D2}" dt="2020-11-16T20:59:11.853" v="5044" actId="6549"/>
        <pc:sldMkLst>
          <pc:docMk/>
          <pc:sldMk cId="402332535" sldId="312"/>
        </pc:sldMkLst>
        <pc:spChg chg="mod">
          <ac:chgData name="Valerio Pellegrini" userId="7532073c76d86c59" providerId="LiveId" clId="{043BBDA4-8509-4D61-B9D2-46C7F4D657D2}" dt="2020-11-16T20:59:11.853" v="5044" actId="6549"/>
          <ac:spMkLst>
            <pc:docMk/>
            <pc:sldMk cId="402332535" sldId="31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20:26:08.509" v="4061" actId="20577"/>
          <ac:spMkLst>
            <pc:docMk/>
            <pc:sldMk cId="402332535" sldId="312"/>
            <ac:spMk id="5" creationId="{5DE31243-617C-41D2-83D8-90BD5C8B90E3}"/>
          </ac:spMkLst>
        </pc:spChg>
      </pc:sldChg>
      <pc:sldChg chg="addSp delSp modSp add mod ord addAnim delAnim modAnim">
        <pc:chgData name="Valerio Pellegrini" userId="7532073c76d86c59" providerId="LiveId" clId="{043BBDA4-8509-4D61-B9D2-46C7F4D657D2}" dt="2020-11-16T21:17:09.591" v="5145" actId="20577"/>
        <pc:sldMkLst>
          <pc:docMk/>
          <pc:sldMk cId="139156902" sldId="313"/>
        </pc:sldMkLst>
        <pc:spChg chg="mod">
          <ac:chgData name="Valerio Pellegrini" userId="7532073c76d86c59" providerId="LiveId" clId="{043BBDA4-8509-4D61-B9D2-46C7F4D657D2}" dt="2020-11-16T21:17:09.591" v="5145" actId="20577"/>
          <ac:spMkLst>
            <pc:docMk/>
            <pc:sldMk cId="139156902" sldId="313"/>
            <ac:spMk id="5" creationId="{5DE31243-617C-41D2-83D8-90BD5C8B90E3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6" creationId="{FD49B0A6-C6CD-436F-B900-BC39F8839B2A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7" creationId="{3EEBC12E-ED0D-4C67-A569-CB3BF640FA8A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9" creationId="{2C4295E3-EAF1-4749-A825-4D268DD4F2EC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10" creationId="{7FC3D349-9A09-4508-80A2-1B14B21883F4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12" creationId="{1886380B-9387-49B6-8072-20C79AC62A64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18" creationId="{79B40B5A-18E5-4496-AAE0-A9E19F8E9D06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23" creationId="{25E23479-D12F-4FB3-8432-7B61E43E89FD}"/>
          </ac:spMkLst>
        </pc:spChg>
        <pc:spChg chg="add mod">
          <ac:chgData name="Valerio Pellegrini" userId="7532073c76d86c59" providerId="LiveId" clId="{043BBDA4-8509-4D61-B9D2-46C7F4D657D2}" dt="2020-11-16T21:11:56.492" v="5089" actId="1076"/>
          <ac:spMkLst>
            <pc:docMk/>
            <pc:sldMk cId="139156902" sldId="313"/>
            <ac:spMk id="25" creationId="{53A2F9E3-3FD6-41CF-AB61-A0A724286131}"/>
          </ac:spMkLst>
        </pc:spChg>
        <pc:spChg chg="add mod">
          <ac:chgData name="Valerio Pellegrini" userId="7532073c76d86c59" providerId="LiveId" clId="{043BBDA4-8509-4D61-B9D2-46C7F4D657D2}" dt="2020-11-16T21:12:03.607" v="5091" actId="1076"/>
          <ac:spMkLst>
            <pc:docMk/>
            <pc:sldMk cId="139156902" sldId="313"/>
            <ac:spMk id="26" creationId="{F004A449-C777-46E3-8481-998398613D8F}"/>
          </ac:spMkLst>
        </pc:spChg>
        <pc:spChg chg="add mod">
          <ac:chgData name="Valerio Pellegrini" userId="7532073c76d86c59" providerId="LiveId" clId="{043BBDA4-8509-4D61-B9D2-46C7F4D657D2}" dt="2020-11-16T21:12:15.013" v="5094" actId="207"/>
          <ac:spMkLst>
            <pc:docMk/>
            <pc:sldMk cId="139156902" sldId="313"/>
            <ac:spMk id="27" creationId="{566CCC5E-BD91-4BC6-AE45-BC7DC68E0DE4}"/>
          </ac:spMkLst>
        </pc:spChg>
        <pc:spChg chg="add mod">
          <ac:chgData name="Valerio Pellegrini" userId="7532073c76d86c59" providerId="LiveId" clId="{043BBDA4-8509-4D61-B9D2-46C7F4D657D2}" dt="2020-11-16T21:12:25.869" v="5096" actId="1076"/>
          <ac:spMkLst>
            <pc:docMk/>
            <pc:sldMk cId="139156902" sldId="313"/>
            <ac:spMk id="28" creationId="{E6305CF7-1D16-4F32-ADA2-6DC5B6176882}"/>
          </ac:spMkLst>
        </pc:spChg>
        <pc:spChg chg="add mod">
          <ac:chgData name="Valerio Pellegrini" userId="7532073c76d86c59" providerId="LiveId" clId="{043BBDA4-8509-4D61-B9D2-46C7F4D657D2}" dt="2020-11-16T21:12:43.580" v="5099" actId="207"/>
          <ac:spMkLst>
            <pc:docMk/>
            <pc:sldMk cId="139156902" sldId="313"/>
            <ac:spMk id="29" creationId="{B00EC877-ADD5-4046-B393-2F1CC08E85FE}"/>
          </ac:spMkLst>
        </pc:spChg>
        <pc:spChg chg="add mod">
          <ac:chgData name="Valerio Pellegrini" userId="7532073c76d86c59" providerId="LiveId" clId="{043BBDA4-8509-4D61-B9D2-46C7F4D657D2}" dt="2020-11-16T21:12:50.713" v="5101" actId="1076"/>
          <ac:spMkLst>
            <pc:docMk/>
            <pc:sldMk cId="139156902" sldId="313"/>
            <ac:spMk id="31" creationId="{E80B15C2-65BA-498D-A0F3-896AF594B09E}"/>
          </ac:spMkLst>
        </pc:spChg>
        <pc:spChg chg="add mod">
          <ac:chgData name="Valerio Pellegrini" userId="7532073c76d86c59" providerId="LiveId" clId="{043BBDA4-8509-4D61-B9D2-46C7F4D657D2}" dt="2020-11-16T21:13:04.452" v="5104" actId="1038"/>
          <ac:spMkLst>
            <pc:docMk/>
            <pc:sldMk cId="139156902" sldId="313"/>
            <ac:spMk id="32" creationId="{299C807C-16E0-4F0B-AB7F-CBCD4D14EE7B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33" creationId="{75C45B57-88B9-404B-BC37-215555752B39}"/>
          </ac:spMkLst>
        </pc:spChg>
        <pc:spChg chg="add mod">
          <ac:chgData name="Valerio Pellegrini" userId="7532073c76d86c59" providerId="LiveId" clId="{043BBDA4-8509-4D61-B9D2-46C7F4D657D2}" dt="2020-11-16T21:13:17.856" v="5107" actId="207"/>
          <ac:spMkLst>
            <pc:docMk/>
            <pc:sldMk cId="139156902" sldId="313"/>
            <ac:spMk id="35" creationId="{772681A5-0FE5-4996-9C63-57A5E6815879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37" creationId="{93596883-58C6-499C-90FA-B40EB02998BA}"/>
          </ac:spMkLst>
        </pc:spChg>
        <pc:spChg chg="add mod">
          <ac:chgData name="Valerio Pellegrini" userId="7532073c76d86c59" providerId="LiveId" clId="{043BBDA4-8509-4D61-B9D2-46C7F4D657D2}" dt="2020-11-16T21:13:41.789" v="5110" actId="207"/>
          <ac:spMkLst>
            <pc:docMk/>
            <pc:sldMk cId="139156902" sldId="313"/>
            <ac:spMk id="40" creationId="{8676F0B2-F0A3-4D3C-AECF-876AC9E7838E}"/>
          </ac:spMkLst>
        </pc:spChg>
        <pc:spChg chg="add del">
          <ac:chgData name="Valerio Pellegrini" userId="7532073c76d86c59" providerId="LiveId" clId="{043BBDA4-8509-4D61-B9D2-46C7F4D657D2}" dt="2020-11-16T21:08:20.106" v="5063" actId="478"/>
          <ac:spMkLst>
            <pc:docMk/>
            <pc:sldMk cId="139156902" sldId="313"/>
            <ac:spMk id="41" creationId="{2B7AE78D-DE12-4A20-9C59-5760EEA68D0C}"/>
          </ac:spMkLst>
        </pc:spChg>
        <pc:spChg chg="add mod">
          <ac:chgData name="Valerio Pellegrini" userId="7532073c76d86c59" providerId="LiveId" clId="{043BBDA4-8509-4D61-B9D2-46C7F4D657D2}" dt="2020-11-16T21:13:58.261" v="5114" actId="1076"/>
          <ac:spMkLst>
            <pc:docMk/>
            <pc:sldMk cId="139156902" sldId="313"/>
            <ac:spMk id="45" creationId="{964C30E7-A64C-421B-916B-3EED75109F2E}"/>
          </ac:spMkLst>
        </pc:spChg>
        <pc:picChg chg="add del">
          <ac:chgData name="Valerio Pellegrini" userId="7532073c76d86c59" providerId="LiveId" clId="{043BBDA4-8509-4D61-B9D2-46C7F4D657D2}" dt="2020-11-16T21:06:46.763" v="5052" actId="478"/>
          <ac:picMkLst>
            <pc:docMk/>
            <pc:sldMk cId="139156902" sldId="313"/>
            <ac:picMk id="3" creationId="{1ECA94E8-F021-4EA9-90E4-A5A12C6E7BA0}"/>
          </ac:picMkLst>
        </pc:picChg>
        <pc:picChg chg="add mod">
          <ac:chgData name="Valerio Pellegrini" userId="7532073c76d86c59" providerId="LiveId" clId="{043BBDA4-8509-4D61-B9D2-46C7F4D657D2}" dt="2020-11-16T21:11:09.567" v="5081" actId="14100"/>
          <ac:picMkLst>
            <pc:docMk/>
            <pc:sldMk cId="139156902" sldId="313"/>
            <ac:picMk id="11" creationId="{6935A928-47F9-418E-A4E2-7B1CBC156F3D}"/>
          </ac:picMkLst>
        </pc:picChg>
        <pc:picChg chg="add mod">
          <ac:chgData name="Valerio Pellegrini" userId="7532073c76d86c59" providerId="LiveId" clId="{043BBDA4-8509-4D61-B9D2-46C7F4D657D2}" dt="2020-11-16T21:08:10.780" v="5062" actId="14100"/>
          <ac:picMkLst>
            <pc:docMk/>
            <pc:sldMk cId="139156902" sldId="313"/>
            <ac:picMk id="14" creationId="{8000ED27-54F3-44A5-A143-784106390EF7}"/>
          </ac:picMkLst>
        </pc:picChg>
        <pc:picChg chg="add del">
          <ac:chgData name="Valerio Pellegrini" userId="7532073c76d86c59" providerId="LiveId" clId="{043BBDA4-8509-4D61-B9D2-46C7F4D657D2}" dt="2020-11-16T21:07:22.626" v="5057" actId="478"/>
          <ac:picMkLst>
            <pc:docMk/>
            <pc:sldMk cId="139156902" sldId="313"/>
            <ac:picMk id="16" creationId="{9D4FC59B-28E7-408B-91C6-C1035F0BFAAD}"/>
          </ac:picMkLst>
        </pc:picChg>
        <pc:picChg chg="add del mod">
          <ac:chgData name="Valerio Pellegrini" userId="7532073c76d86c59" providerId="LiveId" clId="{043BBDA4-8509-4D61-B9D2-46C7F4D657D2}" dt="2020-11-16T21:10:40.818" v="5077" actId="478"/>
          <ac:picMkLst>
            <pc:docMk/>
            <pc:sldMk cId="139156902" sldId="313"/>
            <ac:picMk id="17" creationId="{6352D24E-0680-49BE-B2D0-20C2E6E81163}"/>
          </ac:picMkLst>
        </pc:picChg>
        <pc:picChg chg="add mod">
          <ac:chgData name="Valerio Pellegrini" userId="7532073c76d86c59" providerId="LiveId" clId="{043BBDA4-8509-4D61-B9D2-46C7F4D657D2}" dt="2020-11-16T21:11:15.944" v="5082" actId="14100"/>
          <ac:picMkLst>
            <pc:docMk/>
            <pc:sldMk cId="139156902" sldId="313"/>
            <ac:picMk id="21" creationId="{A4252D55-B2DC-4DE2-93C2-BC7B425104A7}"/>
          </ac:picMkLst>
        </pc:picChg>
        <pc:picChg chg="add del">
          <ac:chgData name="Valerio Pellegrini" userId="7532073c76d86c59" providerId="LiveId" clId="{043BBDA4-8509-4D61-B9D2-46C7F4D657D2}" dt="2020-11-16T21:08:20.106" v="5063" actId="478"/>
          <ac:picMkLst>
            <pc:docMk/>
            <pc:sldMk cId="139156902" sldId="313"/>
            <ac:picMk id="39" creationId="{C526242D-3B3E-409A-A9B6-C1792069C255}"/>
          </ac:picMkLst>
        </pc:picChg>
        <pc:picChg chg="add del">
          <ac:chgData name="Valerio Pellegrini" userId="7532073c76d86c59" providerId="LiveId" clId="{043BBDA4-8509-4D61-B9D2-46C7F4D657D2}" dt="2020-11-16T21:13:47.800" v="5112" actId="22"/>
          <ac:picMkLst>
            <pc:docMk/>
            <pc:sldMk cId="139156902" sldId="313"/>
            <ac:picMk id="43" creationId="{F76C501E-0BDF-4E84-AAF8-D0E5D18E070F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21:25:29.763" v="5198"/>
        <pc:sldMkLst>
          <pc:docMk/>
          <pc:sldMk cId="2186872886" sldId="314"/>
        </pc:sldMkLst>
        <pc:spChg chg="mod">
          <ac:chgData name="Valerio Pellegrini" userId="7532073c76d86c59" providerId="LiveId" clId="{043BBDA4-8509-4D61-B9D2-46C7F4D657D2}" dt="2020-11-16T21:17:23.752" v="5147" actId="1076"/>
          <ac:spMkLst>
            <pc:docMk/>
            <pc:sldMk cId="2186872886" sldId="314"/>
            <ac:spMk id="5" creationId="{5DE31243-617C-41D2-83D8-90BD5C8B90E3}"/>
          </ac:spMkLst>
        </pc:spChg>
        <pc:spChg chg="add mod">
          <ac:chgData name="Valerio Pellegrini" userId="7532073c76d86c59" providerId="LiveId" clId="{043BBDA4-8509-4D61-B9D2-46C7F4D657D2}" dt="2020-11-16T21:18:17.053" v="5155" actId="1038"/>
          <ac:spMkLst>
            <pc:docMk/>
            <pc:sldMk cId="2186872886" sldId="314"/>
            <ac:spMk id="6" creationId="{01419E72-82AF-4483-93C3-9ECA6F4EE4E6}"/>
          </ac:spMkLst>
        </pc:spChg>
        <pc:spChg chg="add mod">
          <ac:chgData name="Valerio Pellegrini" userId="7532073c76d86c59" providerId="LiveId" clId="{043BBDA4-8509-4D61-B9D2-46C7F4D657D2}" dt="2020-11-16T21:18:27.637" v="5158" actId="207"/>
          <ac:spMkLst>
            <pc:docMk/>
            <pc:sldMk cId="2186872886" sldId="314"/>
            <ac:spMk id="7" creationId="{A9FC76AA-AC99-486E-91EC-619679840964}"/>
          </ac:spMkLst>
        </pc:spChg>
        <pc:spChg chg="add mod">
          <ac:chgData name="Valerio Pellegrini" userId="7532073c76d86c59" providerId="LiveId" clId="{043BBDA4-8509-4D61-B9D2-46C7F4D657D2}" dt="2020-11-16T21:18:48.474" v="5161" actId="207"/>
          <ac:spMkLst>
            <pc:docMk/>
            <pc:sldMk cId="2186872886" sldId="314"/>
            <ac:spMk id="9" creationId="{6B9CA9BA-4B69-404D-BFBA-F28958B2A867}"/>
          </ac:spMkLst>
        </pc:spChg>
        <pc:spChg chg="add mod">
          <ac:chgData name="Valerio Pellegrini" userId="7532073c76d86c59" providerId="LiveId" clId="{043BBDA4-8509-4D61-B9D2-46C7F4D657D2}" dt="2020-11-16T21:19:48.578" v="5168" actId="14100"/>
          <ac:spMkLst>
            <pc:docMk/>
            <pc:sldMk cId="2186872886" sldId="314"/>
            <ac:spMk id="13" creationId="{DF85A00E-3ADE-40BE-B98A-165F92C18EEE}"/>
          </ac:spMkLst>
        </pc:spChg>
        <pc:spChg chg="add mod">
          <ac:chgData name="Valerio Pellegrini" userId="7532073c76d86c59" providerId="LiveId" clId="{043BBDA4-8509-4D61-B9D2-46C7F4D657D2}" dt="2020-11-16T21:19:57.606" v="5170" actId="1076"/>
          <ac:spMkLst>
            <pc:docMk/>
            <pc:sldMk cId="2186872886" sldId="314"/>
            <ac:spMk id="15" creationId="{0B433466-E197-4943-B25B-A93FBA4536A0}"/>
          </ac:spMkLst>
        </pc:spChg>
        <pc:spChg chg="add mod">
          <ac:chgData name="Valerio Pellegrini" userId="7532073c76d86c59" providerId="LiveId" clId="{043BBDA4-8509-4D61-B9D2-46C7F4D657D2}" dt="2020-11-16T21:20:07.517" v="5172" actId="1076"/>
          <ac:spMkLst>
            <pc:docMk/>
            <pc:sldMk cId="2186872886" sldId="314"/>
            <ac:spMk id="16" creationId="{0F4F6E0E-34E3-43A9-BB46-D4AC86F9E455}"/>
          </ac:spMkLst>
        </pc:spChg>
        <pc:spChg chg="add mod">
          <ac:chgData name="Valerio Pellegrini" userId="7532073c76d86c59" providerId="LiveId" clId="{043BBDA4-8509-4D61-B9D2-46C7F4D657D2}" dt="2020-11-16T21:20:30.214" v="5175" actId="207"/>
          <ac:spMkLst>
            <pc:docMk/>
            <pc:sldMk cId="2186872886" sldId="314"/>
            <ac:spMk id="17" creationId="{C1F0D41B-F7B8-492E-9C25-3DC12F88467F}"/>
          </ac:spMkLst>
        </pc:spChg>
        <pc:spChg chg="add mod">
          <ac:chgData name="Valerio Pellegrini" userId="7532073c76d86c59" providerId="LiveId" clId="{043BBDA4-8509-4D61-B9D2-46C7F4D657D2}" dt="2020-11-16T21:22:04.738" v="5178" actId="207"/>
          <ac:spMkLst>
            <pc:docMk/>
            <pc:sldMk cId="2186872886" sldId="314"/>
            <ac:spMk id="18" creationId="{A96971DC-47EF-409B-BDE7-ECD302D8FB3B}"/>
          </ac:spMkLst>
        </pc:spChg>
        <pc:spChg chg="add mod">
          <ac:chgData name="Valerio Pellegrini" userId="7532073c76d86c59" providerId="LiveId" clId="{043BBDA4-8509-4D61-B9D2-46C7F4D657D2}" dt="2020-11-16T21:22:20.323" v="5182" actId="1076"/>
          <ac:spMkLst>
            <pc:docMk/>
            <pc:sldMk cId="2186872886" sldId="314"/>
            <ac:spMk id="19" creationId="{C6790214-283F-44A8-A23F-A0E53EC92346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0" creationId="{6BFDD61B-48EE-46ED-9DDA-79D6EE1E1034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4" creationId="{E9ABED31-0FB9-4774-8BCA-77F1E96AF1FA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5" creationId="{53A2F9E3-3FD6-41CF-AB61-A0A724286131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6" creationId="{F004A449-C777-46E3-8481-998398613D8F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7" creationId="{566CCC5E-BD91-4BC6-AE45-BC7DC68E0DE4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8" creationId="{E6305CF7-1D16-4F32-ADA2-6DC5B6176882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9" creationId="{B00EC877-ADD5-4046-B393-2F1CC08E85F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1" creationId="{E80B15C2-65BA-498D-A0F3-896AF594B09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2" creationId="{299C807C-16E0-4F0B-AB7F-CBCD4D14EE7B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5" creationId="{772681A5-0FE5-4996-9C63-57A5E6815879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40" creationId="{8676F0B2-F0A3-4D3C-AECF-876AC9E7838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45" creationId="{964C30E7-A64C-421B-916B-3EED75109F2E}"/>
          </ac:spMkLst>
        </pc:spChg>
        <pc:picChg chg="add mod">
          <ac:chgData name="Valerio Pellegrini" userId="7532073c76d86c59" providerId="LiveId" clId="{043BBDA4-8509-4D61-B9D2-46C7F4D657D2}" dt="2020-11-16T21:17:50.084" v="5150" actId="14100"/>
          <ac:picMkLst>
            <pc:docMk/>
            <pc:sldMk cId="2186872886" sldId="314"/>
            <ac:picMk id="3" creationId="{68CA6831-6CDA-4981-B8C0-445631B4D459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11" creationId="{6935A928-47F9-418E-A4E2-7B1CBC156F3D}"/>
          </ac:picMkLst>
        </pc:picChg>
        <pc:picChg chg="add mod">
          <ac:chgData name="Valerio Pellegrini" userId="7532073c76d86c59" providerId="LiveId" clId="{043BBDA4-8509-4D61-B9D2-46C7F4D657D2}" dt="2020-11-16T21:19:14.524" v="5164" actId="1076"/>
          <ac:picMkLst>
            <pc:docMk/>
            <pc:sldMk cId="2186872886" sldId="314"/>
            <ac:picMk id="12" creationId="{842EE2A7-1D2B-4B05-A698-086B77F1B972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14" creationId="{8000ED27-54F3-44A5-A143-784106390EF7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21" creationId="{A4252D55-B2DC-4DE2-93C2-BC7B425104A7}"/>
          </ac:picMkLst>
        </pc:picChg>
        <pc:picChg chg="add mod">
          <ac:chgData name="Valerio Pellegrini" userId="7532073c76d86c59" providerId="LiveId" clId="{043BBDA4-8509-4D61-B9D2-46C7F4D657D2}" dt="2020-11-16T21:23:02.541" v="5190" actId="1582"/>
          <ac:picMkLst>
            <pc:docMk/>
            <pc:sldMk cId="2186872886" sldId="314"/>
            <ac:picMk id="34" creationId="{C6B59F13-A90B-4D37-A969-BE905AEAAB3E}"/>
          </ac:picMkLst>
        </pc:picChg>
      </pc:sldChg>
      <pc:sldChg chg="addSp delSp modSp add mod ord delAnim modAnim">
        <pc:chgData name="Valerio Pellegrini" userId="7532073c76d86c59" providerId="LiveId" clId="{043BBDA4-8509-4D61-B9D2-46C7F4D657D2}" dt="2020-11-16T21:48:39.840" v="5620" actId="1076"/>
        <pc:sldMkLst>
          <pc:docMk/>
          <pc:sldMk cId="269739747" sldId="315"/>
        </pc:sldMkLst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6" creationId="{FC9BA4FA-9022-428B-BADD-86D6CC925A0B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9" creationId="{70A2F31A-4B13-44A1-B6CC-AE845E8C7F9D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10" creationId="{C05A8FCC-39AA-4DF1-A054-BCBE46318A9F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12" creationId="{59E1B1FC-B488-4113-B505-68AD08D5A44F}"/>
          </ac:spMkLst>
        </pc:spChg>
        <pc:spChg chg="add mod">
          <ac:chgData name="Valerio Pellegrini" userId="7532073c76d86c59" providerId="LiveId" clId="{043BBDA4-8509-4D61-B9D2-46C7F4D657D2}" dt="2020-11-16T21:48:33.884" v="5619" actId="1076"/>
          <ac:spMkLst>
            <pc:docMk/>
            <pc:sldMk cId="269739747" sldId="315"/>
            <ac:spMk id="19" creationId="{B156C6F2-736C-4511-AF65-9AC21FFD9F9D}"/>
          </ac:spMkLst>
        </pc:spChg>
        <pc:spChg chg="add mod">
          <ac:chgData name="Valerio Pellegrini" userId="7532073c76d86c59" providerId="LiveId" clId="{043BBDA4-8509-4D61-B9D2-46C7F4D657D2}" dt="2020-11-16T21:48:39.840" v="5620" actId="1076"/>
          <ac:spMkLst>
            <pc:docMk/>
            <pc:sldMk cId="269739747" sldId="315"/>
            <ac:spMk id="20" creationId="{3AFE79DA-13C4-4348-84A0-180D9121B371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37" creationId="{41121381-BA68-4130-B803-99188B28D338}"/>
          </ac:spMkLst>
        </pc:spChg>
        <pc:spChg chg="del">
          <ac:chgData name="Valerio Pellegrini" userId="7532073c76d86c59" providerId="LiveId" clId="{043BBDA4-8509-4D61-B9D2-46C7F4D657D2}" dt="2020-11-16T21:26:34.032" v="5203" actId="478"/>
          <ac:spMkLst>
            <pc:docMk/>
            <pc:sldMk cId="269739747" sldId="315"/>
            <ac:spMk id="39" creationId="{5027D87B-6C9B-449E-80A2-96CEDFF389D7}"/>
          </ac:spMkLst>
        </pc:spChg>
        <pc:spChg chg="add mod">
          <ac:chgData name="Valerio Pellegrini" userId="7532073c76d86c59" providerId="LiveId" clId="{043BBDA4-8509-4D61-B9D2-46C7F4D657D2}" dt="2020-11-16T21:37:27.064" v="5310" actId="14100"/>
          <ac:spMkLst>
            <pc:docMk/>
            <pc:sldMk cId="269739747" sldId="315"/>
            <ac:spMk id="40" creationId="{BFB7140C-43DB-4903-A74E-DCA3F76BD57B}"/>
          </ac:spMkLst>
        </pc:spChg>
        <pc:spChg chg="add del mod">
          <ac:chgData name="Valerio Pellegrini" userId="7532073c76d86c59" providerId="LiveId" clId="{043BBDA4-8509-4D61-B9D2-46C7F4D657D2}" dt="2020-11-16T21:37:20.562" v="5308" actId="478"/>
          <ac:spMkLst>
            <pc:docMk/>
            <pc:sldMk cId="269739747" sldId="315"/>
            <ac:spMk id="41" creationId="{AA82DF08-D907-49A3-9680-44D6167E08C1}"/>
          </ac:spMkLst>
        </pc:spChg>
        <pc:spChg chg="add mod">
          <ac:chgData name="Valerio Pellegrini" userId="7532073c76d86c59" providerId="LiveId" clId="{043BBDA4-8509-4D61-B9D2-46C7F4D657D2}" dt="2020-11-16T21:38:26.639" v="5336" actId="1076"/>
          <ac:spMkLst>
            <pc:docMk/>
            <pc:sldMk cId="269739747" sldId="315"/>
            <ac:spMk id="42" creationId="{3982655B-5B06-4E17-9EBB-ADAC52F0D7E9}"/>
          </ac:spMkLst>
        </pc:spChg>
        <pc:spChg chg="add mod">
          <ac:chgData name="Valerio Pellegrini" userId="7532073c76d86c59" providerId="LiveId" clId="{043BBDA4-8509-4D61-B9D2-46C7F4D657D2}" dt="2020-11-16T21:42:27.983" v="5448" actId="20577"/>
          <ac:spMkLst>
            <pc:docMk/>
            <pc:sldMk cId="269739747" sldId="315"/>
            <ac:spMk id="51" creationId="{D134531B-1F70-4B7D-91FD-FF3D9443189A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3" creationId="{DCEFA70E-BE38-427F-871B-A7D5AC4E1735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5" creationId="{37AF531E-C877-4B3D-B1BC-4390D5200F04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6" creationId="{E9B44F17-3A3F-4848-A2A9-2FC8E163AABA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9" creationId="{4E3D7219-CFAC-42F1-B4A0-BA9BE550AD27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0" creationId="{3EED7A3B-8A66-41B5-8AF2-167CA0D53AC2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1" creationId="{E7A37724-1545-4A43-A51C-4436C052E3E7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2" creationId="{CCD27EDC-9AB4-4B46-A83D-05869E6CE91F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3" creationId="{C36A27BA-9B8F-4392-8A33-C797CB91E869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4" creationId="{FBBCA325-B9F9-4F59-B8A0-F7F3F44C0F65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5" creationId="{81E5FA2E-A6A5-48BA-9096-88F83C628693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0" creationId="{68598638-E5BC-46AC-92A7-17524DCE4753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1" creationId="{9B89B354-3ECD-40E1-A31D-4178DADDECD6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3" creationId="{8BDEFAB6-65D9-42BD-82A9-4BF897B254BB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4" creationId="{01535820-B591-4400-AF32-CA502FCC7521}"/>
          </ac:spMkLst>
        </pc:spChg>
        <pc:picChg chg="del">
          <ac:chgData name="Valerio Pellegrini" userId="7532073c76d86c59" providerId="LiveId" clId="{043BBDA4-8509-4D61-B9D2-46C7F4D657D2}" dt="2020-11-16T21:26:36.474" v="5204" actId="478"/>
          <ac:picMkLst>
            <pc:docMk/>
            <pc:sldMk cId="269739747" sldId="315"/>
            <ac:picMk id="4" creationId="{58CF72E4-9BDD-4ADC-983F-45DFFEADC296}"/>
          </ac:picMkLst>
        </pc:picChg>
        <pc:picChg chg="add mod">
          <ac:chgData name="Valerio Pellegrini" userId="7532073c76d86c59" providerId="LiveId" clId="{043BBDA4-8509-4D61-B9D2-46C7F4D657D2}" dt="2020-11-16T21:34:51.604" v="5286" actId="1076"/>
          <ac:picMkLst>
            <pc:docMk/>
            <pc:sldMk cId="269739747" sldId="315"/>
            <ac:picMk id="5" creationId="{2321072A-9A7E-4680-9C63-4123526BCA3A}"/>
          </ac:picMkLst>
        </pc:picChg>
        <pc:picChg chg="add del mod">
          <ac:chgData name="Valerio Pellegrini" userId="7532073c76d86c59" providerId="LiveId" clId="{043BBDA4-8509-4D61-B9D2-46C7F4D657D2}" dt="2020-11-16T21:32:58.237" v="5215"/>
          <ac:picMkLst>
            <pc:docMk/>
            <pc:sldMk cId="269739747" sldId="315"/>
            <ac:picMk id="8" creationId="{4EA26080-751B-4AFB-BF82-1AF134928B52}"/>
          </ac:picMkLst>
        </pc:picChg>
        <pc:cxnChg chg="add del mod">
          <ac:chgData name="Valerio Pellegrini" userId="7532073c76d86c59" providerId="LiveId" clId="{043BBDA4-8509-4D61-B9D2-46C7F4D657D2}" dt="2020-11-16T21:37:29.679" v="5311" actId="478"/>
          <ac:cxnSpMkLst>
            <pc:docMk/>
            <pc:sldMk cId="269739747" sldId="315"/>
            <ac:cxnSpMk id="43" creationId="{347857CB-D791-46C7-92C7-D3A9AF74F1E1}"/>
          </ac:cxnSpMkLst>
        </pc:cxnChg>
        <pc:cxnChg chg="add mod">
          <ac:chgData name="Valerio Pellegrini" userId="7532073c76d86c59" providerId="LiveId" clId="{043BBDA4-8509-4D61-B9D2-46C7F4D657D2}" dt="2020-11-16T21:38:26.639" v="5336" actId="1076"/>
          <ac:cxnSpMkLst>
            <pc:docMk/>
            <pc:sldMk cId="269739747" sldId="315"/>
            <ac:cxnSpMk id="44" creationId="{34DE0D8D-B565-4A72-BD1E-755117169165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2" creationId="{E7A5FBC4-EB08-4D90-A3F6-6FF65BBDD349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7" creationId="{90005FBE-51E0-4AD2-9E70-99FBEA8FBBE2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8" creationId="{A858ABD5-3911-498D-9F29-F4A511CD9683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6" creationId="{B80EC60E-67F8-49D1-B6D6-68396E18C154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7" creationId="{C4525A28-C116-432A-AC85-673A9951DCC3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8" creationId="{C2CDD2DB-B21E-416E-9967-1EAD6180EAFD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9" creationId="{8067B018-4706-44BC-85CF-A74CC7B33AEC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75" creationId="{DD075865-BD06-42D8-9BF9-0753F472B33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0415-0F25-475E-9965-0F17676EA2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3D62-F84A-403B-9EB3-1192466745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C17-78F5-4603-9147-A0AF5C8E1C50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612844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</a:rPr>
              <a:t>La </a:t>
            </a:r>
            <a:r>
              <a:rPr lang="it-IT" b="1" dirty="0">
                <a:solidFill>
                  <a:prstClr val="black"/>
                </a:solidFill>
              </a:rPr>
              <a:t>regressione</a:t>
            </a:r>
            <a:r>
              <a:rPr lang="it-IT" dirty="0">
                <a:solidFill>
                  <a:prstClr val="black"/>
                </a:solidFill>
              </a:rPr>
              <a:t> formalizza e risolve il problema di una </a:t>
            </a:r>
            <a:r>
              <a:rPr lang="it-IT" b="1" dirty="0">
                <a:solidFill>
                  <a:prstClr val="black"/>
                </a:solidFill>
              </a:rPr>
              <a:t>relazione funzionale tra variabili </a:t>
            </a:r>
            <a:r>
              <a:rPr lang="it-IT" dirty="0">
                <a:solidFill>
                  <a:prstClr val="black"/>
                </a:solidFill>
              </a:rPr>
              <a:t>misurate sulla base di dati campionari estratti da un'ipotetica popolazione infinita.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Più formalmente,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regressione lineare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rappresenta un metodo di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stima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valore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atteso condizionato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 una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variabile dipendente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Y,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dati i valori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 una o più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variabili indipendenti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X</a:t>
            </a:r>
            <a:r>
              <a:rPr kumimoji="0" lang="it-IT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X</a:t>
            </a:r>
            <a:r>
              <a:rPr kumimoji="0" lang="it-IT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,….X</a:t>
            </a:r>
            <a:r>
              <a:rPr kumimoji="0" lang="it-IT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K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Il concetto di regressione è strettamente legato a quello di correlazione. Tuttavia,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regressione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(semplice) cerca di stabilire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legame funzionale tra due variabili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mentre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correlazione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mira a stabilire il grado di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interdipendenza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tra esse.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coefficiente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regressione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viene indicato con la lettera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oppure, nella sua forma standardizzata, con la lettera greca </a:t>
            </a: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β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Il coefficiente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può assumere valori compresi 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– ∞ e + ∞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mentre il coefficiente </a:t>
            </a: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β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è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sempre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un valore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compreso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tra -1 e +1.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Come per la correlazione, la sua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significatività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statistica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è indicata attraverso un valore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 (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p-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3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510C15-014E-4AA1-B33C-7F7CBE3F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4297389" cy="4896544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4E90F4B4-A395-4204-9095-7D1C6C8DD307}"/>
              </a:ext>
            </a:extLst>
          </p:cNvPr>
          <p:cNvSpPr/>
          <p:nvPr/>
        </p:nvSpPr>
        <p:spPr>
          <a:xfrm>
            <a:off x="941777" y="1320777"/>
            <a:ext cx="1055601" cy="1756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8398549-6E72-462E-97B2-0780BA6C11C1}"/>
              </a:ext>
            </a:extLst>
          </p:cNvPr>
          <p:cNvSpPr txBox="1"/>
          <p:nvPr/>
        </p:nvSpPr>
        <p:spPr>
          <a:xfrm>
            <a:off x="5076056" y="669924"/>
            <a:ext cx="3544943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Porzione di varianza della VD spiegata congiuntamente da tutte le VI. Quando si hanno molti predittori, si può fare riferimento all’R2 adattato 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75205CD-7D3E-4C7F-9BBD-7193FEF8230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97378" y="1408588"/>
            <a:ext cx="30786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C9EF9BDB-9936-4BA4-822C-EDBEF15A6D42}"/>
              </a:ext>
            </a:extLst>
          </p:cNvPr>
          <p:cNvSpPr/>
          <p:nvPr/>
        </p:nvSpPr>
        <p:spPr>
          <a:xfrm>
            <a:off x="2727713" y="2496040"/>
            <a:ext cx="397110" cy="1869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6A12B50-AA1B-46F1-8485-283EC7665CE5}"/>
              </a:ext>
            </a:extLst>
          </p:cNvPr>
          <p:cNvSpPr/>
          <p:nvPr/>
        </p:nvSpPr>
        <p:spPr>
          <a:xfrm>
            <a:off x="3275856" y="2510594"/>
            <a:ext cx="397110" cy="1723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AE9DA1C-1315-46F0-A100-D6E13167397B}"/>
              </a:ext>
            </a:extLst>
          </p:cNvPr>
          <p:cNvSpPr txBox="1"/>
          <p:nvPr/>
        </p:nvSpPr>
        <p:spPr>
          <a:xfrm>
            <a:off x="5076056" y="2238893"/>
            <a:ext cx="219611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DC847B6-AF0F-4824-A746-9B80C50D7B46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2926268" y="2682953"/>
            <a:ext cx="2149788" cy="17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EAF06A6-0762-498A-9204-A4DF191844C0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>
            <a:off x="3474411" y="2682953"/>
            <a:ext cx="1601645" cy="17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C0B71131-98E4-4F71-B0F6-0CE23237F243}"/>
              </a:ext>
            </a:extLst>
          </p:cNvPr>
          <p:cNvSpPr/>
          <p:nvPr/>
        </p:nvSpPr>
        <p:spPr>
          <a:xfrm>
            <a:off x="1675882" y="5013176"/>
            <a:ext cx="970202" cy="645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3D10C99-13E2-4E7B-9D0A-0A383CA177FB}"/>
              </a:ext>
            </a:extLst>
          </p:cNvPr>
          <p:cNvSpPr/>
          <p:nvPr/>
        </p:nvSpPr>
        <p:spPr>
          <a:xfrm>
            <a:off x="3412236" y="4997845"/>
            <a:ext cx="382551" cy="6457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C12E5846-E25D-4C79-AFB2-0E97FA5CE7D0}"/>
              </a:ext>
            </a:extLst>
          </p:cNvPr>
          <p:cNvSpPr/>
          <p:nvPr/>
        </p:nvSpPr>
        <p:spPr>
          <a:xfrm>
            <a:off x="3890925" y="5007044"/>
            <a:ext cx="395069" cy="63607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51705BA-7FDE-436A-A084-6E90D4F03E54}"/>
              </a:ext>
            </a:extLst>
          </p:cNvPr>
          <p:cNvSpPr/>
          <p:nvPr/>
        </p:nvSpPr>
        <p:spPr>
          <a:xfrm>
            <a:off x="2933547" y="5013176"/>
            <a:ext cx="382551" cy="645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0660A8-0B3E-425B-8615-3ED35FBFC511}"/>
              </a:ext>
            </a:extLst>
          </p:cNvPr>
          <p:cNvSpPr txBox="1"/>
          <p:nvPr/>
        </p:nvSpPr>
        <p:spPr>
          <a:xfrm>
            <a:off x="16332" y="5804757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Coefficienti b ed errori standard per ciascun Big </a:t>
            </a:r>
            <a:r>
              <a:rPr lang="it-IT" dirty="0" err="1"/>
              <a:t>Five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336A8BB-0816-487A-9D71-D8DF9DD0EB6C}"/>
              </a:ext>
            </a:extLst>
          </p:cNvPr>
          <p:cNvSpPr txBox="1"/>
          <p:nvPr/>
        </p:nvSpPr>
        <p:spPr>
          <a:xfrm>
            <a:off x="2483768" y="5810917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Coefficienti angolari nella loro forma standardizzata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06D5396-78DA-44C7-977E-FE3C5D0E1E48}"/>
              </a:ext>
            </a:extLst>
          </p:cNvPr>
          <p:cNvSpPr txBox="1"/>
          <p:nvPr/>
        </p:nvSpPr>
        <p:spPr>
          <a:xfrm>
            <a:off x="4963314" y="5804757"/>
            <a:ext cx="155290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8BEF7A-588B-4E83-B6FA-9A8FA0F522CC}"/>
              </a:ext>
            </a:extLst>
          </p:cNvPr>
          <p:cNvCxnSpPr>
            <a:cxnSpLocks/>
            <a:stCxn id="41" idx="1"/>
            <a:endCxn id="45" idx="0"/>
          </p:cNvCxnSpPr>
          <p:nvPr/>
        </p:nvCxnSpPr>
        <p:spPr>
          <a:xfrm flipH="1">
            <a:off x="1214046" y="5336069"/>
            <a:ext cx="461836" cy="4686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CDFCC89-337C-41D5-B626-533CE9DFCE86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124823" y="5658962"/>
            <a:ext cx="556659" cy="1519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ACD899D-B9F4-4CEA-A545-13DD10D0138B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3603512" y="5643630"/>
            <a:ext cx="2136253" cy="1611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E5B9C2D-2309-4FA5-B580-B9BEEF2DF5F5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4088460" y="5643123"/>
            <a:ext cx="1651305" cy="1616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entesi graffa chiusa 53">
            <a:extLst>
              <a:ext uri="{FF2B5EF4-FFF2-40B4-BE49-F238E27FC236}">
                <a16:creationId xmlns:a16="http://schemas.microsoft.com/office/drawing/2014/main" id="{ACE2DE91-0527-4245-A17F-2F7FB04A3070}"/>
              </a:ext>
            </a:extLst>
          </p:cNvPr>
          <p:cNvSpPr/>
          <p:nvPr/>
        </p:nvSpPr>
        <p:spPr>
          <a:xfrm>
            <a:off x="6412101" y="3501009"/>
            <a:ext cx="316233" cy="322707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47A1939-414B-4357-9F91-A17752B0A0FD}"/>
              </a:ext>
            </a:extLst>
          </p:cNvPr>
          <p:cNvSpPr txBox="1"/>
          <p:nvPr/>
        </p:nvSpPr>
        <p:spPr>
          <a:xfrm>
            <a:off x="6728127" y="3429000"/>
            <a:ext cx="2395428" cy="34163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i fattori di Gradevolezza, </a:t>
            </a:r>
            <a:r>
              <a:rPr lang="it-IT" dirty="0" err="1"/>
              <a:t>Nevroticismo</a:t>
            </a:r>
            <a:r>
              <a:rPr lang="it-IT" dirty="0"/>
              <a:t> e Apertura Mentale predicono negativamente SDO.</a:t>
            </a:r>
          </a:p>
          <a:p>
            <a:r>
              <a:rPr lang="it-IT" dirty="0"/>
              <a:t>I fattori di Estroversione e Coscienziosità non sono risultati associati a SDO.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F184C4F4-6BBF-4DC7-A4B7-D3BA23B6E3B8}"/>
              </a:ext>
            </a:extLst>
          </p:cNvPr>
          <p:cNvSpPr/>
          <p:nvPr/>
        </p:nvSpPr>
        <p:spPr>
          <a:xfrm>
            <a:off x="1675882" y="4509120"/>
            <a:ext cx="2610112" cy="416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DC63A46-42B3-4572-BD97-3AA7B16C3443}"/>
              </a:ext>
            </a:extLst>
          </p:cNvPr>
          <p:cNvSpPr txBox="1"/>
          <p:nvPr/>
        </p:nvSpPr>
        <p:spPr>
          <a:xfrm>
            <a:off x="4502889" y="4255504"/>
            <a:ext cx="155290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Predittori risultati non significativi</a:t>
            </a: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0A98C6F5-4FC9-428A-92B8-83E1E881828D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4285994" y="4717169"/>
            <a:ext cx="2168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72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lineare multipla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 o più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variabili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,…X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inserite simultaneamente in un modello,</a:t>
            </a:r>
            <a:r>
              <a:rPr lang="it-IT" dirty="0"/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Ora andiamo a controllare se gli effetti dei Big </a:t>
            </a:r>
            <a:r>
              <a:rPr lang="it-IT" dirty="0" err="1"/>
              <a:t>Five</a:t>
            </a:r>
            <a:r>
              <a:rPr lang="it-IT" dirty="0"/>
              <a:t> “sopravvivono” tenendo conto di SDO (al </a:t>
            </a:r>
            <a:r>
              <a:rPr lang="it-IT" dirty="0" err="1"/>
              <a:t>pre</a:t>
            </a:r>
            <a:r>
              <a:rPr lang="it-IT" dirty="0"/>
              <a:t>-test)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Oppure, detto diversamente, se gli effetti dei Big </a:t>
            </a:r>
            <a:r>
              <a:rPr lang="it-IT" dirty="0" err="1"/>
              <a:t>Five</a:t>
            </a:r>
            <a:r>
              <a:rPr lang="it-IT" dirty="0"/>
              <a:t> vengono mediati da SDO (al </a:t>
            </a:r>
            <a:r>
              <a:rPr lang="it-IT" dirty="0" err="1"/>
              <a:t>pre</a:t>
            </a:r>
            <a:r>
              <a:rPr lang="it-IT" dirty="0"/>
              <a:t>-test).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</p:spTree>
    <p:extLst>
      <p:ext uri="{BB962C8B-B14F-4D97-AF65-F5344CB8AC3E}">
        <p14:creationId xmlns:p14="http://schemas.microsoft.com/office/powerpoint/2010/main" val="10864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CA94E8-F021-4EA9-90E4-A5A12C6E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43" y="1256919"/>
            <a:ext cx="4509699" cy="289216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D49B0A6-C6CD-436F-B900-BC39F8839B2A}"/>
              </a:ext>
            </a:extLst>
          </p:cNvPr>
          <p:cNvSpPr/>
          <p:nvPr/>
        </p:nvSpPr>
        <p:spPr>
          <a:xfrm>
            <a:off x="4572000" y="2420888"/>
            <a:ext cx="1296144" cy="5760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EBC12E-ED0D-4C67-A569-CB3BF640FA8A}"/>
              </a:ext>
            </a:extLst>
          </p:cNvPr>
          <p:cNvSpPr/>
          <p:nvPr/>
        </p:nvSpPr>
        <p:spPr>
          <a:xfrm>
            <a:off x="4571999" y="3052107"/>
            <a:ext cx="1277333" cy="2073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C4295E3-EAF1-4749-A825-4D268DD4F2EC}"/>
              </a:ext>
            </a:extLst>
          </p:cNvPr>
          <p:cNvSpPr/>
          <p:nvPr/>
        </p:nvSpPr>
        <p:spPr>
          <a:xfrm>
            <a:off x="4590811" y="3284983"/>
            <a:ext cx="1277333" cy="2073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FC3D349-9A09-4508-80A2-1B14B21883F4}"/>
              </a:ext>
            </a:extLst>
          </p:cNvPr>
          <p:cNvSpPr/>
          <p:nvPr/>
        </p:nvSpPr>
        <p:spPr>
          <a:xfrm>
            <a:off x="6012160" y="1472942"/>
            <a:ext cx="288032" cy="2998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886380B-9387-49B6-8072-20C79AC62A64}"/>
              </a:ext>
            </a:extLst>
          </p:cNvPr>
          <p:cNvSpPr/>
          <p:nvPr/>
        </p:nvSpPr>
        <p:spPr>
          <a:xfrm>
            <a:off x="6020544" y="2372765"/>
            <a:ext cx="288032" cy="2998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D4FC59B-28E7-408B-91C6-C1035F0BF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3856038"/>
            <a:ext cx="4289522" cy="2892162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79B40B5A-18E5-4496-AAE0-A9E19F8E9D06}"/>
              </a:ext>
            </a:extLst>
          </p:cNvPr>
          <p:cNvSpPr/>
          <p:nvPr/>
        </p:nvSpPr>
        <p:spPr>
          <a:xfrm>
            <a:off x="1907704" y="4227921"/>
            <a:ext cx="576064" cy="115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5E23479-D12F-4FB3-8432-7B61E43E89FD}"/>
              </a:ext>
            </a:extLst>
          </p:cNvPr>
          <p:cNvSpPr/>
          <p:nvPr/>
        </p:nvSpPr>
        <p:spPr>
          <a:xfrm>
            <a:off x="1864403" y="4817486"/>
            <a:ext cx="576064" cy="6277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75C45B57-88B9-404B-BC37-215555752B39}"/>
              </a:ext>
            </a:extLst>
          </p:cNvPr>
          <p:cNvSpPr/>
          <p:nvPr/>
        </p:nvSpPr>
        <p:spPr>
          <a:xfrm>
            <a:off x="1187624" y="6448326"/>
            <a:ext cx="432048" cy="2998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3596883-58C6-499C-90FA-B40EB02998BA}"/>
              </a:ext>
            </a:extLst>
          </p:cNvPr>
          <p:cNvSpPr/>
          <p:nvPr/>
        </p:nvSpPr>
        <p:spPr>
          <a:xfrm>
            <a:off x="1648379" y="6448326"/>
            <a:ext cx="432048" cy="2998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C526242D-3B3E-409A-A9B6-C1792069C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22" y="4343396"/>
            <a:ext cx="4248150" cy="2333625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2B7AE78D-DE12-4A20-9C59-5760EEA68D0C}"/>
              </a:ext>
            </a:extLst>
          </p:cNvPr>
          <p:cNvSpPr/>
          <p:nvPr/>
        </p:nvSpPr>
        <p:spPr>
          <a:xfrm>
            <a:off x="4459643" y="4294036"/>
            <a:ext cx="4569414" cy="24541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6" grpId="0" animBg="1"/>
      <p:bldP spid="7" grpId="0" animBg="1"/>
      <p:bldP spid="9" grpId="0" animBg="1"/>
      <p:bldP spid="10" grpId="0" animBg="1"/>
      <p:bldP spid="12" grpId="0" animBg="1"/>
      <p:bldP spid="18" grpId="0" animBg="1"/>
      <p:bldP spid="23" grpId="0" animBg="1"/>
      <p:bldP spid="33" grpId="0" animBg="1"/>
      <p:bldP spid="37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8CF72E4-9BDD-4ADC-983F-45DFFEAD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9" y="1009184"/>
            <a:ext cx="4084952" cy="4940096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41121381-BA68-4130-B803-99188B28D338}"/>
              </a:ext>
            </a:extLst>
          </p:cNvPr>
          <p:cNvSpPr/>
          <p:nvPr/>
        </p:nvSpPr>
        <p:spPr>
          <a:xfrm>
            <a:off x="1168149" y="1415557"/>
            <a:ext cx="1055601" cy="1756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027D87B-6C9B-449E-80A2-96CEDFF389D7}"/>
              </a:ext>
            </a:extLst>
          </p:cNvPr>
          <p:cNvSpPr txBox="1"/>
          <p:nvPr/>
        </p:nvSpPr>
        <p:spPr>
          <a:xfrm>
            <a:off x="5302428" y="764704"/>
            <a:ext cx="3544943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Porzione di varianza della VD spiegata congiuntamente da tutte le VI. Quando si hanno molti predittori, si può fare riferimento all’R2 adattato 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7A5FBC4-EB08-4D90-A3F6-6FF65BBDD34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2223750" y="1503368"/>
            <a:ext cx="30786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DCEFA70E-BE38-427F-871B-A7D5AC4E1735}"/>
              </a:ext>
            </a:extLst>
          </p:cNvPr>
          <p:cNvSpPr/>
          <p:nvPr/>
        </p:nvSpPr>
        <p:spPr>
          <a:xfrm>
            <a:off x="2871729" y="2658289"/>
            <a:ext cx="397110" cy="1869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37AF531E-C877-4B3D-B1BC-4390D5200F04}"/>
              </a:ext>
            </a:extLst>
          </p:cNvPr>
          <p:cNvSpPr/>
          <p:nvPr/>
        </p:nvSpPr>
        <p:spPr>
          <a:xfrm>
            <a:off x="3419872" y="2672843"/>
            <a:ext cx="397110" cy="1723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9B44F17-3A3F-4848-A2A9-2FC8E163AABA}"/>
              </a:ext>
            </a:extLst>
          </p:cNvPr>
          <p:cNvSpPr txBox="1"/>
          <p:nvPr/>
        </p:nvSpPr>
        <p:spPr>
          <a:xfrm>
            <a:off x="5302428" y="2401142"/>
            <a:ext cx="219611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0005FBE-51E0-4AD2-9E70-99FBEA8FBBE2}"/>
              </a:ext>
            </a:extLst>
          </p:cNvPr>
          <p:cNvCxnSpPr>
            <a:cxnSpLocks/>
            <a:stCxn id="53" idx="2"/>
            <a:endCxn id="56" idx="1"/>
          </p:cNvCxnSpPr>
          <p:nvPr/>
        </p:nvCxnSpPr>
        <p:spPr>
          <a:xfrm>
            <a:off x="3070284" y="2845202"/>
            <a:ext cx="2232144" cy="17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858ABD5-3911-498D-9F29-F4A511CD9683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>
            <a:off x="3618427" y="2845202"/>
            <a:ext cx="1684001" cy="17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4E3D7219-CFAC-42F1-B4A0-BA9BE550AD27}"/>
              </a:ext>
            </a:extLst>
          </p:cNvPr>
          <p:cNvSpPr/>
          <p:nvPr/>
        </p:nvSpPr>
        <p:spPr>
          <a:xfrm>
            <a:off x="1874313" y="5643629"/>
            <a:ext cx="970202" cy="1754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EED7A3B-8A66-41B5-8AF2-167CA0D53AC2}"/>
              </a:ext>
            </a:extLst>
          </p:cNvPr>
          <p:cNvSpPr/>
          <p:nvPr/>
        </p:nvSpPr>
        <p:spPr>
          <a:xfrm>
            <a:off x="3545579" y="5658961"/>
            <a:ext cx="382551" cy="160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7A37724-1545-4A43-A51C-4436C052E3E7}"/>
              </a:ext>
            </a:extLst>
          </p:cNvPr>
          <p:cNvSpPr/>
          <p:nvPr/>
        </p:nvSpPr>
        <p:spPr>
          <a:xfrm>
            <a:off x="3974376" y="5651294"/>
            <a:ext cx="395069" cy="160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CCD27EDC-9AB4-4B46-A83D-05869E6CE91F}"/>
              </a:ext>
            </a:extLst>
          </p:cNvPr>
          <p:cNvSpPr/>
          <p:nvPr/>
        </p:nvSpPr>
        <p:spPr>
          <a:xfrm>
            <a:off x="3088296" y="5658960"/>
            <a:ext cx="382551" cy="160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36A27BA-9B8F-4392-8A33-C797CB91E869}"/>
              </a:ext>
            </a:extLst>
          </p:cNvPr>
          <p:cNvSpPr txBox="1"/>
          <p:nvPr/>
        </p:nvSpPr>
        <p:spPr>
          <a:xfrm>
            <a:off x="20446" y="5921990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Coefficiente angolare ed errore standard di SDO al </a:t>
            </a:r>
            <a:r>
              <a:rPr lang="it-IT" dirty="0" err="1"/>
              <a:t>pre</a:t>
            </a:r>
            <a:r>
              <a:rPr lang="it-IT" dirty="0"/>
              <a:t>-test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BBCA325-B9F9-4F59-B8A0-F7F3F44C0F65}"/>
              </a:ext>
            </a:extLst>
          </p:cNvPr>
          <p:cNvSpPr txBox="1"/>
          <p:nvPr/>
        </p:nvSpPr>
        <p:spPr>
          <a:xfrm>
            <a:off x="2473715" y="5919422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Coefficiente angolare nella sua forma standardizzata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81E5FA2E-A6A5-48BA-9096-88F83C628693}"/>
              </a:ext>
            </a:extLst>
          </p:cNvPr>
          <p:cNvSpPr txBox="1"/>
          <p:nvPr/>
        </p:nvSpPr>
        <p:spPr>
          <a:xfrm>
            <a:off x="4963314" y="5919422"/>
            <a:ext cx="155290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80EC60E-67F8-49D1-B6D6-68396E18C154}"/>
              </a:ext>
            </a:extLst>
          </p:cNvPr>
          <p:cNvCxnSpPr>
            <a:cxnSpLocks/>
            <a:stCxn id="59" idx="1"/>
            <a:endCxn id="63" idx="0"/>
          </p:cNvCxnSpPr>
          <p:nvPr/>
        </p:nvCxnSpPr>
        <p:spPr>
          <a:xfrm flipH="1">
            <a:off x="1218160" y="5731359"/>
            <a:ext cx="656153" cy="1906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525A28-C116-432A-AC85-673A9951DCC3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3279572" y="5819087"/>
            <a:ext cx="391857" cy="1003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C2CDD2DB-B21E-416E-9967-1EAD6180EAFD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3736855" y="5819088"/>
            <a:ext cx="2002910" cy="1003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8067B018-4706-44BC-85CF-A74CC7B33AEC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4171911" y="5811421"/>
            <a:ext cx="1567854" cy="108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arentesi graffa chiusa 69">
            <a:extLst>
              <a:ext uri="{FF2B5EF4-FFF2-40B4-BE49-F238E27FC236}">
                <a16:creationId xmlns:a16="http://schemas.microsoft.com/office/drawing/2014/main" id="{68598638-E5BC-46AC-92A7-17524DCE4753}"/>
              </a:ext>
            </a:extLst>
          </p:cNvPr>
          <p:cNvSpPr/>
          <p:nvPr/>
        </p:nvSpPr>
        <p:spPr>
          <a:xfrm>
            <a:off x="6412101" y="3501008"/>
            <a:ext cx="316233" cy="334174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B89B354-3ECD-40E1-A31D-4178DADDECD6}"/>
              </a:ext>
            </a:extLst>
          </p:cNvPr>
          <p:cNvSpPr txBox="1"/>
          <p:nvPr/>
        </p:nvSpPr>
        <p:spPr>
          <a:xfrm>
            <a:off x="6731709" y="4098885"/>
            <a:ext cx="2395428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SDO come l’unico predittore significativo. L’inserimento di SDO nel modello ha ridotto drasticamente il potere predittivo dei Big </a:t>
            </a:r>
            <a:r>
              <a:rPr lang="it-IT" dirty="0" err="1"/>
              <a:t>Five</a:t>
            </a:r>
            <a:endParaRPr lang="it-IT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8BDEFAB6-65D9-42BD-82A9-4BF897B254BB}"/>
              </a:ext>
            </a:extLst>
          </p:cNvPr>
          <p:cNvSpPr/>
          <p:nvPr/>
        </p:nvSpPr>
        <p:spPr>
          <a:xfrm>
            <a:off x="1874313" y="4556481"/>
            <a:ext cx="2507268" cy="105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1535820-B591-4400-AF32-CA502FCC7521}"/>
              </a:ext>
            </a:extLst>
          </p:cNvPr>
          <p:cNvSpPr txBox="1"/>
          <p:nvPr/>
        </p:nvSpPr>
        <p:spPr>
          <a:xfrm>
            <a:off x="4697607" y="4592055"/>
            <a:ext cx="155290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Predittori risultati non significativi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DD075865-BD06-42D8-9BF9-0753F472B33C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381581" y="5053720"/>
            <a:ext cx="316026" cy="3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53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3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gerarchica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 o più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variabili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,…X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differenza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della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multipla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standard, nella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gerarchica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variabili indipendenti non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vengono</a:t>
            </a:r>
            <a:r>
              <a:rPr lang="it-IT" dirty="0">
                <a:latin typeface="Calibri"/>
              </a:rPr>
              <a:t> </a:t>
            </a:r>
            <a:r>
              <a:rPr lang="it-IT" b="1" dirty="0">
                <a:latin typeface="Calibri"/>
              </a:rPr>
              <a:t>inserite simultaneamente </a:t>
            </a:r>
            <a:r>
              <a:rPr lang="it-IT" dirty="0"/>
              <a:t>all’interno del modello</a:t>
            </a:r>
            <a:r>
              <a:rPr lang="it-IT" b="1" dirty="0">
                <a:latin typeface="Calibri"/>
              </a:rPr>
              <a:t>, </a:t>
            </a:r>
            <a:r>
              <a:rPr lang="it-IT" dirty="0">
                <a:latin typeface="Calibri"/>
              </a:rPr>
              <a:t>ma sono immesse per </a:t>
            </a:r>
            <a:r>
              <a:rPr lang="it-IT" b="1" dirty="0">
                <a:latin typeface="Calibri"/>
              </a:rPr>
              <a:t>passi</a:t>
            </a:r>
            <a:r>
              <a:rPr lang="it-IT" dirty="0">
                <a:latin typeface="Calibri"/>
              </a:rPr>
              <a:t> o </a:t>
            </a:r>
            <a:r>
              <a:rPr lang="it-IT" b="1" dirty="0">
                <a:latin typeface="Calibri"/>
              </a:rPr>
              <a:t>blocchi</a:t>
            </a:r>
            <a:r>
              <a:rPr lang="it-IT" dirty="0">
                <a:latin typeface="Calibri"/>
              </a:rPr>
              <a:t>.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Ora andiamo a replicare l’analisi condotta precedentemente in modo più «elegante» e gerarchico.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La domanda di ricerca a cui vogliamo rispondere è: una volta tenuto conto degli effetti di </a:t>
            </a:r>
            <a:r>
              <a:rPr lang="it-IT" dirty="0" err="1"/>
              <a:t>sdo</a:t>
            </a:r>
            <a:r>
              <a:rPr lang="it-IT" dirty="0"/>
              <a:t> al </a:t>
            </a:r>
            <a:r>
              <a:rPr lang="it-IT" dirty="0" err="1"/>
              <a:t>pretest</a:t>
            </a:r>
            <a:r>
              <a:rPr lang="it-IT" dirty="0"/>
              <a:t>, i Big </a:t>
            </a:r>
            <a:r>
              <a:rPr lang="it-IT" dirty="0" err="1"/>
              <a:t>Five</a:t>
            </a:r>
            <a:r>
              <a:rPr lang="it-IT" dirty="0"/>
              <a:t> aumentano la varianza spiegata (R2)?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Detto in altri termini, vogliamo indagare se ed in quale misura i Big </a:t>
            </a:r>
            <a:r>
              <a:rPr lang="it-IT" dirty="0" err="1"/>
              <a:t>Five</a:t>
            </a:r>
            <a:r>
              <a:rPr lang="it-IT" dirty="0"/>
              <a:t> forniscono un contributo significativo nel predire i punteggi di SDO al post-test rispetto a quanto non facciano già i punteggi di SDO rilevati al </a:t>
            </a:r>
            <a:r>
              <a:rPr lang="it-IT" dirty="0" err="1"/>
              <a:t>pre</a:t>
            </a:r>
            <a:r>
              <a:rPr lang="it-IT" dirty="0"/>
              <a:t>-test.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</p:spTree>
    <p:extLst>
      <p:ext uri="{BB962C8B-B14F-4D97-AF65-F5344CB8AC3E}">
        <p14:creationId xmlns:p14="http://schemas.microsoft.com/office/powerpoint/2010/main" val="40233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935A928-47F9-418E-A4E2-7B1CBC156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01765"/>
            <a:ext cx="4523381" cy="2587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00ED27-54F3-44A5-A143-78410639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" y="3856038"/>
            <a:ext cx="4354684" cy="296975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4252D55-B2DC-4DE2-93C2-BC7B4251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56038"/>
            <a:ext cx="4523381" cy="2969749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3A2F9E3-3FD6-41CF-AB61-A0A724286131}"/>
              </a:ext>
            </a:extLst>
          </p:cNvPr>
          <p:cNvSpPr/>
          <p:nvPr/>
        </p:nvSpPr>
        <p:spPr>
          <a:xfrm>
            <a:off x="4644008" y="2464284"/>
            <a:ext cx="504056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004A449-C777-46E3-8481-998398613D8F}"/>
              </a:ext>
            </a:extLst>
          </p:cNvPr>
          <p:cNvSpPr/>
          <p:nvPr/>
        </p:nvSpPr>
        <p:spPr>
          <a:xfrm>
            <a:off x="4663119" y="2675298"/>
            <a:ext cx="504056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66CCC5E-BD91-4BC6-AE45-BC7DC68E0DE4}"/>
              </a:ext>
            </a:extLst>
          </p:cNvPr>
          <p:cNvSpPr/>
          <p:nvPr/>
        </p:nvSpPr>
        <p:spPr>
          <a:xfrm>
            <a:off x="6156176" y="1364930"/>
            <a:ext cx="288032" cy="3600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E6305CF7-1D16-4F32-ADA2-6DC5B6176882}"/>
              </a:ext>
            </a:extLst>
          </p:cNvPr>
          <p:cNvSpPr/>
          <p:nvPr/>
        </p:nvSpPr>
        <p:spPr>
          <a:xfrm>
            <a:off x="6147079" y="2168846"/>
            <a:ext cx="288032" cy="3600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00EC877-ADD5-4046-B393-2F1CC08E85FE}"/>
              </a:ext>
            </a:extLst>
          </p:cNvPr>
          <p:cNvSpPr/>
          <p:nvPr/>
        </p:nvSpPr>
        <p:spPr>
          <a:xfrm>
            <a:off x="1835696" y="4149080"/>
            <a:ext cx="57606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80B15C2-65BA-498D-A0F3-896AF594B09E}"/>
              </a:ext>
            </a:extLst>
          </p:cNvPr>
          <p:cNvSpPr/>
          <p:nvPr/>
        </p:nvSpPr>
        <p:spPr>
          <a:xfrm>
            <a:off x="1842271" y="4797614"/>
            <a:ext cx="57606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99C807C-16E0-4F0B-AB7F-CBCD4D14EE7B}"/>
              </a:ext>
            </a:extLst>
          </p:cNvPr>
          <p:cNvSpPr/>
          <p:nvPr/>
        </p:nvSpPr>
        <p:spPr>
          <a:xfrm>
            <a:off x="3059832" y="4509120"/>
            <a:ext cx="57606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72681A5-0FE5-4996-9C63-57A5E6815879}"/>
              </a:ext>
            </a:extLst>
          </p:cNvPr>
          <p:cNvSpPr/>
          <p:nvPr/>
        </p:nvSpPr>
        <p:spPr>
          <a:xfrm>
            <a:off x="4644008" y="4653136"/>
            <a:ext cx="720080" cy="6094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8676F0B2-F0A3-4D3C-AECF-876AC9E7838E}"/>
              </a:ext>
            </a:extLst>
          </p:cNvPr>
          <p:cNvSpPr/>
          <p:nvPr/>
        </p:nvSpPr>
        <p:spPr>
          <a:xfrm>
            <a:off x="6444208" y="4149080"/>
            <a:ext cx="57606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64C30E7-A64C-421B-916B-3EED75109F2E}"/>
              </a:ext>
            </a:extLst>
          </p:cNvPr>
          <p:cNvSpPr/>
          <p:nvPr/>
        </p:nvSpPr>
        <p:spPr>
          <a:xfrm>
            <a:off x="6138512" y="4980858"/>
            <a:ext cx="288032" cy="3600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5" grpId="0" animBg="1"/>
      <p:bldP spid="40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2257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Proseguiamo ad impostare i parametri per la regressione gerarchica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8CA6831-6CDA-4981-B8C0-445631B4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48307"/>
            <a:ext cx="4625249" cy="379286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1419E72-82AF-4483-93C3-9ECA6F4EE4E6}"/>
              </a:ext>
            </a:extLst>
          </p:cNvPr>
          <p:cNvSpPr/>
          <p:nvPr/>
        </p:nvSpPr>
        <p:spPr>
          <a:xfrm>
            <a:off x="2078723" y="2345258"/>
            <a:ext cx="837093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FC76AA-AC99-486E-91EC-619679840964}"/>
              </a:ext>
            </a:extLst>
          </p:cNvPr>
          <p:cNvSpPr/>
          <p:nvPr/>
        </p:nvSpPr>
        <p:spPr>
          <a:xfrm>
            <a:off x="2006715" y="1556792"/>
            <a:ext cx="621069" cy="2378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9CA9BA-4B69-404D-BFBA-F28958B2A867}"/>
              </a:ext>
            </a:extLst>
          </p:cNvPr>
          <p:cNvSpPr/>
          <p:nvPr/>
        </p:nvSpPr>
        <p:spPr>
          <a:xfrm>
            <a:off x="3995936" y="1484784"/>
            <a:ext cx="621069" cy="2378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2EE2A7-1D2B-4B05-A698-086B77F1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68349"/>
            <a:ext cx="3486150" cy="315277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DF85A00E-3ADE-40BE-B98A-165F92C18EEE}"/>
              </a:ext>
            </a:extLst>
          </p:cNvPr>
          <p:cNvSpPr/>
          <p:nvPr/>
        </p:nvSpPr>
        <p:spPr>
          <a:xfrm>
            <a:off x="6804247" y="2132856"/>
            <a:ext cx="1224137" cy="2124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433466-E197-4943-B25B-A93FBA4536A0}"/>
              </a:ext>
            </a:extLst>
          </p:cNvPr>
          <p:cNvSpPr/>
          <p:nvPr/>
        </p:nvSpPr>
        <p:spPr>
          <a:xfrm>
            <a:off x="6804246" y="1888890"/>
            <a:ext cx="1224137" cy="2124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F4F6E0E-34E3-43A9-BB46-D4AC86F9E455}"/>
              </a:ext>
            </a:extLst>
          </p:cNvPr>
          <p:cNvSpPr/>
          <p:nvPr/>
        </p:nvSpPr>
        <p:spPr>
          <a:xfrm>
            <a:off x="5336450" y="2101292"/>
            <a:ext cx="1224137" cy="2124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1F0D41B-F7B8-492E-9C25-3DC12F88467F}"/>
              </a:ext>
            </a:extLst>
          </p:cNvPr>
          <p:cNvSpPr/>
          <p:nvPr/>
        </p:nvSpPr>
        <p:spPr>
          <a:xfrm>
            <a:off x="5985157" y="4221088"/>
            <a:ext cx="675075" cy="3232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96971DC-47EF-409B-BDE7-ECD302D8FB3B}"/>
              </a:ext>
            </a:extLst>
          </p:cNvPr>
          <p:cNvSpPr/>
          <p:nvPr/>
        </p:nvSpPr>
        <p:spPr>
          <a:xfrm>
            <a:off x="1259632" y="4621124"/>
            <a:ext cx="504056" cy="3200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6790214-283F-44A8-A23F-A0E53EC92346}"/>
              </a:ext>
            </a:extLst>
          </p:cNvPr>
          <p:cNvSpPr/>
          <p:nvPr/>
        </p:nvSpPr>
        <p:spPr>
          <a:xfrm>
            <a:off x="1789746" y="4621124"/>
            <a:ext cx="504056" cy="3200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C6B59F13-A90B-4D37-A969-BE905AEAA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60" y="4740247"/>
            <a:ext cx="3486150" cy="203685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1868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21072A-9A7E-4680-9C63-4123526BC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" y="2265293"/>
            <a:ext cx="5793115" cy="393990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C9BA4FA-9022-428B-BADD-86D6CC925A0B}"/>
              </a:ext>
            </a:extLst>
          </p:cNvPr>
          <p:cNvSpPr/>
          <p:nvPr/>
        </p:nvSpPr>
        <p:spPr>
          <a:xfrm>
            <a:off x="1030097" y="2924944"/>
            <a:ext cx="50405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0A2F31A-4B13-44A1-B6CC-AE845E8C7F9D}"/>
              </a:ext>
            </a:extLst>
          </p:cNvPr>
          <p:cNvSpPr/>
          <p:nvPr/>
        </p:nvSpPr>
        <p:spPr>
          <a:xfrm>
            <a:off x="3118329" y="2924944"/>
            <a:ext cx="50405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05A8FCC-39AA-4DF1-A054-BCBE46318A9F}"/>
              </a:ext>
            </a:extLst>
          </p:cNvPr>
          <p:cNvSpPr/>
          <p:nvPr/>
        </p:nvSpPr>
        <p:spPr>
          <a:xfrm>
            <a:off x="3694393" y="2924944"/>
            <a:ext cx="50405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E1B1FC-B488-4113-B505-68AD08D5A44F}"/>
              </a:ext>
            </a:extLst>
          </p:cNvPr>
          <p:cNvSpPr/>
          <p:nvPr/>
        </p:nvSpPr>
        <p:spPr>
          <a:xfrm>
            <a:off x="5350577" y="2924944"/>
            <a:ext cx="50405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BFB7140C-43DB-4903-A74E-DCA3F76BD57B}"/>
              </a:ext>
            </a:extLst>
          </p:cNvPr>
          <p:cNvSpPr/>
          <p:nvPr/>
        </p:nvSpPr>
        <p:spPr>
          <a:xfrm>
            <a:off x="2987823" y="4475628"/>
            <a:ext cx="906855" cy="6815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982655B-5B06-4E17-9EBB-ADAC52F0D7E9}"/>
              </a:ext>
            </a:extLst>
          </p:cNvPr>
          <p:cNvSpPr txBox="1"/>
          <p:nvPr/>
        </p:nvSpPr>
        <p:spPr>
          <a:xfrm>
            <a:off x="3759745" y="5541039"/>
            <a:ext cx="219611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 per ciascun modello.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34DE0D8D-B565-4A72-BD1E-755117169165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>
            <a:off x="3441251" y="5157192"/>
            <a:ext cx="318494" cy="9840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134531B-1F70-4B7D-91FD-FF3D9443189A}"/>
              </a:ext>
            </a:extLst>
          </p:cNvPr>
          <p:cNvSpPr txBox="1"/>
          <p:nvPr/>
        </p:nvSpPr>
        <p:spPr>
          <a:xfrm>
            <a:off x="92576" y="1009184"/>
            <a:ext cx="280690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Porzione di varianza spiegata (R2) della VD per il modello 1 (solo SDO) e per il modello 2 (SDO e Big </a:t>
            </a:r>
            <a:r>
              <a:rPr lang="it-IT" dirty="0" err="1"/>
              <a:t>Five</a:t>
            </a:r>
            <a:r>
              <a:rPr lang="it-IT" dirty="0"/>
              <a:t>)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156C6F2-736C-4511-AF65-9AC21FFD9F9D}"/>
              </a:ext>
            </a:extLst>
          </p:cNvPr>
          <p:cNvSpPr txBox="1"/>
          <p:nvPr/>
        </p:nvSpPr>
        <p:spPr>
          <a:xfrm>
            <a:off x="2982210" y="1010875"/>
            <a:ext cx="246944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Cambiamento di R2. Ovvero, quanto il nuovo modello aggiunge al modello precedente.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AFE79DA-13C4-4348-84A0-180D9121B371}"/>
              </a:ext>
            </a:extLst>
          </p:cNvPr>
          <p:cNvSpPr txBox="1"/>
          <p:nvPr/>
        </p:nvSpPr>
        <p:spPr>
          <a:xfrm>
            <a:off x="5534378" y="1015999"/>
            <a:ext cx="219611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F e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r>
              <a:rPr lang="it-IT" dirty="0"/>
              <a:t> associati al cambiamento di R2.</a:t>
            </a:r>
          </a:p>
          <a:p>
            <a:r>
              <a:rPr lang="it-IT" dirty="0"/>
              <a:t>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16840ED-FB3E-44DF-8FFD-C2F58B1F1BE4}"/>
              </a:ext>
            </a:extLst>
          </p:cNvPr>
          <p:cNvCxnSpPr>
            <a:stCxn id="51" idx="2"/>
            <a:endCxn id="6" idx="0"/>
          </p:cNvCxnSpPr>
          <p:nvPr/>
        </p:nvCxnSpPr>
        <p:spPr>
          <a:xfrm flipH="1">
            <a:off x="1282125" y="2209513"/>
            <a:ext cx="213905" cy="7154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851536-9D0F-46FB-8E3F-79678EA226D9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3370357" y="2211204"/>
            <a:ext cx="846574" cy="7137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591CD1E-9CFC-47E0-8626-548CAA7837D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94678" y="2216328"/>
            <a:ext cx="2737756" cy="708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A6A028E-599C-495A-A9DB-987033BA26F3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5602605" y="2216328"/>
            <a:ext cx="1029829" cy="708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5F5E001A-34C2-4BAF-A653-1F5E0B31CAF1}"/>
              </a:ext>
            </a:extLst>
          </p:cNvPr>
          <p:cNvSpPr/>
          <p:nvPr/>
        </p:nvSpPr>
        <p:spPr>
          <a:xfrm rot="3594199">
            <a:off x="6802833" y="783703"/>
            <a:ext cx="258858" cy="417844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5E31BDD-8C2D-4F76-9458-E80E34C1A241}"/>
              </a:ext>
            </a:extLst>
          </p:cNvPr>
          <p:cNvSpPr txBox="1"/>
          <p:nvPr/>
        </p:nvSpPr>
        <p:spPr>
          <a:xfrm>
            <a:off x="6166767" y="3416657"/>
            <a:ext cx="2806908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Il riassunto del modello ha evidenziato che, rispetto a SDO al </a:t>
            </a:r>
            <a:r>
              <a:rPr lang="it-IT" dirty="0" err="1"/>
              <a:t>pre</a:t>
            </a:r>
            <a:r>
              <a:rPr lang="it-IT" dirty="0"/>
              <a:t>-test, i Big </a:t>
            </a:r>
            <a:r>
              <a:rPr lang="it-IT" dirty="0" err="1"/>
              <a:t>Five</a:t>
            </a:r>
            <a:r>
              <a:rPr lang="it-IT" dirty="0"/>
              <a:t> non forniscono un contributo significativo nella spiegazione di SDO al post-test.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4EFBF3-5759-4EDE-A434-322810936D23}"/>
              </a:ext>
            </a:extLst>
          </p:cNvPr>
          <p:cNvCxnSpPr>
            <a:cxnSpLocks/>
            <a:stCxn id="18" idx="1"/>
            <a:endCxn id="26" idx="0"/>
          </p:cNvCxnSpPr>
          <p:nvPr/>
        </p:nvCxnSpPr>
        <p:spPr>
          <a:xfrm>
            <a:off x="6997165" y="2984904"/>
            <a:ext cx="573056" cy="4317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40" grpId="0" animBg="1"/>
      <p:bldP spid="42" grpId="0" animBg="1"/>
      <p:bldP spid="51" grpId="0" animBg="1"/>
      <p:bldP spid="19" grpId="0" animBg="1"/>
      <p:bldP spid="20" grpId="0" animBg="1"/>
      <p:bldP spid="18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9198C0C-3002-44AF-8788-3CC9DBD2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" y="1009184"/>
            <a:ext cx="5037513" cy="572736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680379E-42AE-46E4-9EA3-A3ED545EAF71}"/>
              </a:ext>
            </a:extLst>
          </p:cNvPr>
          <p:cNvSpPr txBox="1"/>
          <p:nvPr/>
        </p:nvSpPr>
        <p:spPr>
          <a:xfrm>
            <a:off x="5939571" y="1447616"/>
            <a:ext cx="2395428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L’effetto predittivo di SDO rimane quasi invariato nonostante l’inserimento dei Big </a:t>
            </a:r>
            <a:r>
              <a:rPr lang="it-IT" dirty="0" err="1"/>
              <a:t>Five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910EFE4-578C-4592-A89A-8796042B3024}"/>
              </a:ext>
            </a:extLst>
          </p:cNvPr>
          <p:cNvSpPr/>
          <p:nvPr/>
        </p:nvSpPr>
        <p:spPr>
          <a:xfrm>
            <a:off x="2006714" y="1916832"/>
            <a:ext cx="2997333" cy="1754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48C9E28-A6E5-4328-8242-E4D76D1778FF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004047" y="2004562"/>
            <a:ext cx="935524" cy="1817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6179717-79BC-4762-B296-BA98D05E0D94}"/>
              </a:ext>
            </a:extLst>
          </p:cNvPr>
          <p:cNvSpPr/>
          <p:nvPr/>
        </p:nvSpPr>
        <p:spPr>
          <a:xfrm>
            <a:off x="2006714" y="2286419"/>
            <a:ext cx="2997333" cy="1754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3CB6EA3F-680F-469E-82FC-7B6678B79659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5004047" y="2186280"/>
            <a:ext cx="935524" cy="1878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042E6DBA-3EB9-47A6-93F2-888E99D9E5A8}"/>
              </a:ext>
            </a:extLst>
          </p:cNvPr>
          <p:cNvSpPr/>
          <p:nvPr/>
        </p:nvSpPr>
        <p:spPr>
          <a:xfrm>
            <a:off x="2006716" y="2492896"/>
            <a:ext cx="299733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42A181F-F693-4E22-BE17-9F3C5EF39853}"/>
              </a:ext>
            </a:extLst>
          </p:cNvPr>
          <p:cNvSpPr txBox="1"/>
          <p:nvPr/>
        </p:nvSpPr>
        <p:spPr>
          <a:xfrm>
            <a:off x="5939570" y="3134005"/>
            <a:ext cx="239542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Coerentemente, nessuno dei Big </a:t>
            </a:r>
            <a:r>
              <a:rPr lang="it-IT" dirty="0" err="1"/>
              <a:t>Five</a:t>
            </a:r>
            <a:r>
              <a:rPr lang="it-IT" dirty="0"/>
              <a:t> ha </a:t>
            </a:r>
            <a:r>
              <a:rPr lang="it-IT" dirty="0" err="1"/>
              <a:t>evidenzaito</a:t>
            </a:r>
            <a:r>
              <a:rPr lang="it-IT" dirty="0"/>
              <a:t> un effetto significativo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DDF413A-46E3-4B50-ACCC-F60CBAF5050D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004048" y="3140968"/>
            <a:ext cx="935522" cy="593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AA1E74DE-55DF-47FA-B95B-AE2E55DA75FD}"/>
              </a:ext>
            </a:extLst>
          </p:cNvPr>
          <p:cNvSpPr/>
          <p:nvPr/>
        </p:nvSpPr>
        <p:spPr>
          <a:xfrm>
            <a:off x="1916127" y="4971938"/>
            <a:ext cx="299733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BF2F4DB-BE9A-409D-B3DD-7AE406D8EBF1}"/>
              </a:ext>
            </a:extLst>
          </p:cNvPr>
          <p:cNvSpPr txBox="1"/>
          <p:nvPr/>
        </p:nvSpPr>
        <p:spPr>
          <a:xfrm>
            <a:off x="5848981" y="5013176"/>
            <a:ext cx="239542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Pertanto, i Big </a:t>
            </a:r>
            <a:r>
              <a:rPr lang="it-IT" dirty="0" err="1"/>
              <a:t>Five</a:t>
            </a:r>
            <a:r>
              <a:rPr lang="it-IT" dirty="0"/>
              <a:t> sono esclusi dalle analisi.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30580F38-62C0-4BE9-811C-A1EB3E728743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913459" y="5474841"/>
            <a:ext cx="935522" cy="145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6" grpId="0" animBg="1"/>
      <p:bldP spid="43" grpId="0" animBg="1"/>
      <p:bldP spid="45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gerarchica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 o più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variabili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,…X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differenza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della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multipla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standard, nella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gerarchica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variabili indipendenti non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vengono</a:t>
            </a:r>
            <a:r>
              <a:rPr lang="it-IT" dirty="0">
                <a:latin typeface="Calibri"/>
              </a:rPr>
              <a:t> </a:t>
            </a:r>
            <a:r>
              <a:rPr lang="it-IT" b="1" dirty="0">
                <a:latin typeface="Calibri"/>
              </a:rPr>
              <a:t>inserite simultaneamente </a:t>
            </a:r>
            <a:r>
              <a:rPr lang="it-IT" dirty="0"/>
              <a:t>all’interno del modello</a:t>
            </a:r>
            <a:r>
              <a:rPr lang="it-IT" b="1" dirty="0">
                <a:latin typeface="Calibri"/>
              </a:rPr>
              <a:t>, </a:t>
            </a:r>
            <a:r>
              <a:rPr lang="it-IT" dirty="0">
                <a:latin typeface="Calibri"/>
              </a:rPr>
              <a:t>ma sono immesse per </a:t>
            </a:r>
            <a:r>
              <a:rPr lang="it-IT" b="1" dirty="0">
                <a:latin typeface="Calibri"/>
              </a:rPr>
              <a:t>passi</a:t>
            </a:r>
            <a:r>
              <a:rPr lang="it-IT" dirty="0">
                <a:latin typeface="Calibri"/>
              </a:rPr>
              <a:t> o </a:t>
            </a:r>
            <a:r>
              <a:rPr lang="it-IT" b="1" dirty="0">
                <a:latin typeface="Calibri"/>
              </a:rPr>
              <a:t>blocchi</a:t>
            </a:r>
            <a:r>
              <a:rPr lang="it-IT" dirty="0">
                <a:latin typeface="Calibri"/>
              </a:rPr>
              <a:t>.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Ora, da veri praticoni, invece proviamo a ottenere la migliore predizione possibile di </a:t>
            </a:r>
            <a:r>
              <a:rPr lang="it-IT" dirty="0" err="1"/>
              <a:t>r_sdo</a:t>
            </a:r>
            <a:r>
              <a:rPr lang="it-IT" dirty="0"/>
              <a:t> a partire da RWA (al </a:t>
            </a:r>
            <a:r>
              <a:rPr lang="it-IT" dirty="0" err="1"/>
              <a:t>pre</a:t>
            </a:r>
            <a:r>
              <a:rPr lang="it-IT" dirty="0"/>
              <a:t>-test) e dai Big </a:t>
            </a:r>
            <a:r>
              <a:rPr lang="it-IT" dirty="0" err="1"/>
              <a:t>Five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Utilizziamo quindi il metodo “</a:t>
            </a:r>
            <a:r>
              <a:rPr lang="it-IT" dirty="0" err="1"/>
              <a:t>stepwise</a:t>
            </a:r>
            <a:r>
              <a:rPr lang="it-IT" dirty="0"/>
              <a:t>”, un metodo prettamente statistico di stima della regressione.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</p:spTree>
    <p:extLst>
      <p:ext uri="{BB962C8B-B14F-4D97-AF65-F5344CB8AC3E}">
        <p14:creationId xmlns:p14="http://schemas.microsoft.com/office/powerpoint/2010/main" val="42899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lineare semplice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sole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variabili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Ad esempio, l’Autoritarismo di Destra (RWA) misurato al </a:t>
            </a:r>
            <a:r>
              <a:rPr lang="it-IT" dirty="0" err="1"/>
              <a:t>pre</a:t>
            </a:r>
            <a:r>
              <a:rPr lang="it-IT" dirty="0"/>
              <a:t>-test è da considerarsi un predittore dell’Orientamento alla Dominanza Sociale (SDO) rilevato al post-test (</a:t>
            </a:r>
            <a:r>
              <a:rPr lang="it-IT" dirty="0" err="1"/>
              <a:t>r_sdo</a:t>
            </a:r>
            <a:r>
              <a:rPr lang="it-IT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Per indagare la relazione funzionale tra Autoritarismo di Destra e Orientamento alla Dominanza Sociale, andiamo a stimare se i punteggi di </a:t>
            </a:r>
            <a:r>
              <a:rPr lang="it-IT" b="1" dirty="0"/>
              <a:t>SDO</a:t>
            </a:r>
            <a:r>
              <a:rPr lang="it-IT" dirty="0"/>
              <a:t> al post-test (</a:t>
            </a:r>
            <a:r>
              <a:rPr lang="it-IT" b="1" dirty="0"/>
              <a:t>Y</a:t>
            </a:r>
            <a:r>
              <a:rPr lang="it-IT" dirty="0"/>
              <a:t>) regrediscono su quelli di </a:t>
            </a:r>
            <a:r>
              <a:rPr lang="it-IT" b="1" dirty="0"/>
              <a:t>RWA</a:t>
            </a:r>
            <a:r>
              <a:rPr lang="it-IT" dirty="0"/>
              <a:t> al </a:t>
            </a:r>
            <a:r>
              <a:rPr lang="it-IT" dirty="0" err="1"/>
              <a:t>pre</a:t>
            </a:r>
            <a:r>
              <a:rPr lang="it-IT" dirty="0"/>
              <a:t>-test (</a:t>
            </a:r>
            <a:r>
              <a:rPr lang="it-IT" b="1" dirty="0"/>
              <a:t>X</a:t>
            </a:r>
            <a:r>
              <a:rPr lang="it-IT" dirty="0"/>
              <a:t>):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SEMPLICE</a:t>
            </a:r>
          </a:p>
        </p:txBody>
      </p:sp>
    </p:spTree>
    <p:extLst>
      <p:ext uri="{BB962C8B-B14F-4D97-AF65-F5344CB8AC3E}">
        <p14:creationId xmlns:p14="http://schemas.microsoft.com/office/powerpoint/2010/main" val="29614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765137A-FA2A-47DA-B9FE-14A8B0F8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68761"/>
            <a:ext cx="4608512" cy="2520279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DD38229E-3CF1-451F-9B1B-FA9B45C7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50560"/>
            <a:ext cx="4320479" cy="2975227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DD4F9931-08CA-4A70-A138-410B89D78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3850561"/>
            <a:ext cx="4680520" cy="2975226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A5D85734-0302-4001-836F-4062BE3B38FE}"/>
              </a:ext>
            </a:extLst>
          </p:cNvPr>
          <p:cNvSpPr/>
          <p:nvPr/>
        </p:nvSpPr>
        <p:spPr>
          <a:xfrm>
            <a:off x="7380312" y="2636912"/>
            <a:ext cx="93610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459649D-29B8-4646-82FE-46871A5EC9C3}"/>
              </a:ext>
            </a:extLst>
          </p:cNvPr>
          <p:cNvSpPr/>
          <p:nvPr/>
        </p:nvSpPr>
        <p:spPr>
          <a:xfrm>
            <a:off x="2699792" y="5805264"/>
            <a:ext cx="936104" cy="1198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16D1F2B-409E-4897-B6B0-58351867E54D}"/>
              </a:ext>
            </a:extLst>
          </p:cNvPr>
          <p:cNvSpPr/>
          <p:nvPr/>
        </p:nvSpPr>
        <p:spPr>
          <a:xfrm>
            <a:off x="4427985" y="5085183"/>
            <a:ext cx="936104" cy="216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304CC55-39A4-4AAE-B2DB-8905F6997F67}"/>
              </a:ext>
            </a:extLst>
          </p:cNvPr>
          <p:cNvSpPr/>
          <p:nvPr/>
        </p:nvSpPr>
        <p:spPr>
          <a:xfrm>
            <a:off x="4516458" y="5373216"/>
            <a:ext cx="936104" cy="216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81E78C3-5B21-4515-8AE2-42C3711A7FBF}"/>
              </a:ext>
            </a:extLst>
          </p:cNvPr>
          <p:cNvSpPr/>
          <p:nvPr/>
        </p:nvSpPr>
        <p:spPr>
          <a:xfrm>
            <a:off x="7380312" y="5501733"/>
            <a:ext cx="936104" cy="1998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A4AEA4CC-7385-4A2B-9216-3F5A3ED73833}"/>
              </a:ext>
            </a:extLst>
          </p:cNvPr>
          <p:cNvSpPr/>
          <p:nvPr/>
        </p:nvSpPr>
        <p:spPr>
          <a:xfrm>
            <a:off x="6012160" y="4077072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4844348-ADDC-449C-9190-48AF5B900749}"/>
              </a:ext>
            </a:extLst>
          </p:cNvPr>
          <p:cNvSpPr/>
          <p:nvPr/>
        </p:nvSpPr>
        <p:spPr>
          <a:xfrm>
            <a:off x="6028054" y="5029457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52" grpId="0" animBg="1"/>
      <p:bldP spid="53" grpId="0" animBg="1"/>
      <p:bldP spid="55" grpId="0" animBg="1"/>
      <p:bldP spid="57" grpId="0" animBg="1"/>
      <p:bldP spid="59" grpId="0" animBg="1"/>
      <p:bldP spid="60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2257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GERARCHICA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Proseguiamo ad impostare i parametri per la regressione gerarchica</a:t>
            </a:r>
            <a:endParaRPr lang="en-US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345303C-FE6D-43D2-A11D-1374417D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24765"/>
            <a:ext cx="4233568" cy="300829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0DD6501-0BE2-407C-9995-2022825A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24765"/>
            <a:ext cx="4608511" cy="300829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B25AA34-C327-4732-81AE-51A717720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" y="4005065"/>
            <a:ext cx="4266498" cy="285293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C26FE9C-E391-48F0-93F0-F7E7B68B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72" y="4188520"/>
            <a:ext cx="4276725" cy="248602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E82F6292-21A0-4E5D-B848-D779E230AC83}"/>
              </a:ext>
            </a:extLst>
          </p:cNvPr>
          <p:cNvSpPr/>
          <p:nvPr/>
        </p:nvSpPr>
        <p:spPr>
          <a:xfrm>
            <a:off x="1907704" y="1268760"/>
            <a:ext cx="504056" cy="211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B4CF8B0-27DD-4A9B-9295-F7F32BFCFCC8}"/>
              </a:ext>
            </a:extLst>
          </p:cNvPr>
          <p:cNvSpPr/>
          <p:nvPr/>
        </p:nvSpPr>
        <p:spPr>
          <a:xfrm>
            <a:off x="1907704" y="1818842"/>
            <a:ext cx="504056" cy="211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6698A366-28E7-4709-BBA0-CDFD91E43DC1}"/>
              </a:ext>
            </a:extLst>
          </p:cNvPr>
          <p:cNvSpPr/>
          <p:nvPr/>
        </p:nvSpPr>
        <p:spPr>
          <a:xfrm>
            <a:off x="3059832" y="1479950"/>
            <a:ext cx="504056" cy="3388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E2DC101-4EA3-4084-A2A8-30B93C5948AD}"/>
              </a:ext>
            </a:extLst>
          </p:cNvPr>
          <p:cNvSpPr/>
          <p:nvPr/>
        </p:nvSpPr>
        <p:spPr>
          <a:xfrm>
            <a:off x="6372200" y="1266208"/>
            <a:ext cx="504056" cy="211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45F2E28-DC53-45A3-AE4B-7299A1E7AFC5}"/>
              </a:ext>
            </a:extLst>
          </p:cNvPr>
          <p:cNvSpPr/>
          <p:nvPr/>
        </p:nvSpPr>
        <p:spPr>
          <a:xfrm>
            <a:off x="4477637" y="1924437"/>
            <a:ext cx="742435" cy="6404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520B0B4-5E69-4508-90C6-08D6490C9301}"/>
              </a:ext>
            </a:extLst>
          </p:cNvPr>
          <p:cNvSpPr/>
          <p:nvPr/>
        </p:nvSpPr>
        <p:spPr>
          <a:xfrm>
            <a:off x="2771800" y="2564904"/>
            <a:ext cx="7920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8177B778-99FD-4243-919E-4605B7D56EDF}"/>
              </a:ext>
            </a:extLst>
          </p:cNvPr>
          <p:cNvSpPr/>
          <p:nvPr/>
        </p:nvSpPr>
        <p:spPr>
          <a:xfrm>
            <a:off x="7308304" y="2573288"/>
            <a:ext cx="7920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C3A3EB65-87ED-4F28-A700-7F52773F5F58}"/>
              </a:ext>
            </a:extLst>
          </p:cNvPr>
          <p:cNvSpPr/>
          <p:nvPr/>
        </p:nvSpPr>
        <p:spPr>
          <a:xfrm>
            <a:off x="1836607" y="4869160"/>
            <a:ext cx="742435" cy="6404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7309D34C-2CEB-4BE3-A891-D55E83365E5F}"/>
              </a:ext>
            </a:extLst>
          </p:cNvPr>
          <p:cNvSpPr/>
          <p:nvPr/>
        </p:nvSpPr>
        <p:spPr>
          <a:xfrm>
            <a:off x="1907704" y="4290458"/>
            <a:ext cx="504056" cy="211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9FF8527-79C2-464B-A7CB-2CBE0FBB9D31}"/>
              </a:ext>
            </a:extLst>
          </p:cNvPr>
          <p:cNvSpPr/>
          <p:nvPr/>
        </p:nvSpPr>
        <p:spPr>
          <a:xfrm>
            <a:off x="2771800" y="5573195"/>
            <a:ext cx="7920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5A9A1FF5-8433-4D22-962B-D0847C79F85E}"/>
              </a:ext>
            </a:extLst>
          </p:cNvPr>
          <p:cNvSpPr/>
          <p:nvPr/>
        </p:nvSpPr>
        <p:spPr>
          <a:xfrm>
            <a:off x="1187624" y="6597352"/>
            <a:ext cx="432048" cy="2078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647FEAE-477B-4BDC-8CB0-63408898FA46}"/>
              </a:ext>
            </a:extLst>
          </p:cNvPr>
          <p:cNvSpPr/>
          <p:nvPr/>
        </p:nvSpPr>
        <p:spPr>
          <a:xfrm>
            <a:off x="1619672" y="6597352"/>
            <a:ext cx="432048" cy="207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25CF57C-1DCB-4D1B-8FC3-4CEFFB974A90}"/>
              </a:ext>
            </a:extLst>
          </p:cNvPr>
          <p:cNvSpPr/>
          <p:nvPr/>
        </p:nvSpPr>
        <p:spPr>
          <a:xfrm>
            <a:off x="6012160" y="2132856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0AA868-7BFB-45FD-B993-B2A053B5A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9183"/>
            <a:ext cx="3816424" cy="5834373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D86D4B99-5FDF-4BE0-834C-2AE3251C856F}"/>
              </a:ext>
            </a:extLst>
          </p:cNvPr>
          <p:cNvSpPr/>
          <p:nvPr/>
        </p:nvSpPr>
        <p:spPr>
          <a:xfrm>
            <a:off x="2585025" y="1263535"/>
            <a:ext cx="762839" cy="5237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06DDFEC-5CDB-46D8-91E4-869FD1158706}"/>
              </a:ext>
            </a:extLst>
          </p:cNvPr>
          <p:cNvSpPr txBox="1"/>
          <p:nvPr/>
        </p:nvSpPr>
        <p:spPr>
          <a:xfrm>
            <a:off x="5111686" y="925227"/>
            <a:ext cx="219611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 per ciascun modello.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3C7EEA1-E5D0-430C-B14E-6C9B43BF9A6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347864" y="1525386"/>
            <a:ext cx="1763822" cy="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0F2857A7-CF9C-408F-90C1-B3387D5BD2D0}"/>
              </a:ext>
            </a:extLst>
          </p:cNvPr>
          <p:cNvSpPr/>
          <p:nvPr/>
        </p:nvSpPr>
        <p:spPr>
          <a:xfrm>
            <a:off x="1431234" y="4834309"/>
            <a:ext cx="2492694" cy="101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00EBD7D-E126-4779-82A5-DADBA1BD80BD}"/>
              </a:ext>
            </a:extLst>
          </p:cNvPr>
          <p:cNvSpPr txBox="1"/>
          <p:nvPr/>
        </p:nvSpPr>
        <p:spPr>
          <a:xfrm>
            <a:off x="5111687" y="5343298"/>
            <a:ext cx="219611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Pertanto, le variabili rimanenti sono state escluse dalle analisi.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B565B93-1B4B-4BCE-ACAF-9B8863EBB41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923928" y="5341561"/>
            <a:ext cx="1187759" cy="463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3C6C69FD-1DBB-4AC0-801B-C7CD292E8A0A}"/>
              </a:ext>
            </a:extLst>
          </p:cNvPr>
          <p:cNvSpPr/>
          <p:nvPr/>
        </p:nvSpPr>
        <p:spPr>
          <a:xfrm>
            <a:off x="1431234" y="5877272"/>
            <a:ext cx="2492694" cy="799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3021128-B7DD-4F40-86C3-1DCA818B59C3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3923928" y="5804963"/>
            <a:ext cx="1187759" cy="471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1C63EA48-4F5A-4532-8BA0-351660FF4EF1}"/>
              </a:ext>
            </a:extLst>
          </p:cNvPr>
          <p:cNvSpPr/>
          <p:nvPr/>
        </p:nvSpPr>
        <p:spPr>
          <a:xfrm>
            <a:off x="1691680" y="3357006"/>
            <a:ext cx="2196112" cy="1440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CC59BD3-043A-4427-B2B3-B0E941B8D45F}"/>
              </a:ext>
            </a:extLst>
          </p:cNvPr>
          <p:cNvSpPr/>
          <p:nvPr/>
        </p:nvSpPr>
        <p:spPr>
          <a:xfrm>
            <a:off x="1691680" y="3624349"/>
            <a:ext cx="2196112" cy="332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023DF59-B482-42B5-9D1B-1EB96C0BDE57}"/>
              </a:ext>
            </a:extLst>
          </p:cNvPr>
          <p:cNvSpPr txBox="1"/>
          <p:nvPr/>
        </p:nvSpPr>
        <p:spPr>
          <a:xfrm>
            <a:off x="5111686" y="2747186"/>
            <a:ext cx="2196112" cy="17543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Procedendo per passi, l’analisi ha evidenziato RWA e Gradevolezza come i migliori predittori di SDO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CE4FE72-B466-4074-887A-57452D906D07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87792" y="3429007"/>
            <a:ext cx="1223894" cy="1953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CCB5ECA-1549-45C4-8B1E-2462CEDDF94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887792" y="3624349"/>
            <a:ext cx="1223894" cy="1664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6" grpId="0" animBg="1"/>
      <p:bldP spid="10" grpId="0" animBg="1"/>
      <p:bldP spid="17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SEMPLICE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D9D6782-097E-4CCE-A5FF-2AAC9B22C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761"/>
            <a:ext cx="4245851" cy="27547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B53EABF-758D-4EDA-91D8-E4878C29B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4032448" cy="287859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AA93277-E32B-4312-8EC5-F12819280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24" y="4293096"/>
            <a:ext cx="4257675" cy="2428875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60A02C0-1319-421F-9D20-4D067B142A36}"/>
              </a:ext>
            </a:extLst>
          </p:cNvPr>
          <p:cNvSpPr/>
          <p:nvPr/>
        </p:nvSpPr>
        <p:spPr>
          <a:xfrm>
            <a:off x="4644008" y="2276872"/>
            <a:ext cx="648072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CF80318-6100-4AA7-BD8F-9B582FAA36A8}"/>
              </a:ext>
            </a:extLst>
          </p:cNvPr>
          <p:cNvSpPr/>
          <p:nvPr/>
        </p:nvSpPr>
        <p:spPr>
          <a:xfrm>
            <a:off x="4644008" y="2654428"/>
            <a:ext cx="648072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F416857-8DEF-446B-8967-90FCA804FAD1}"/>
              </a:ext>
            </a:extLst>
          </p:cNvPr>
          <p:cNvSpPr/>
          <p:nvPr/>
        </p:nvSpPr>
        <p:spPr>
          <a:xfrm>
            <a:off x="5940152" y="2276872"/>
            <a:ext cx="36004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E9F13F6-68CE-42D2-99F8-6FB0813A5E46}"/>
              </a:ext>
            </a:extLst>
          </p:cNvPr>
          <p:cNvSpPr/>
          <p:nvPr/>
        </p:nvSpPr>
        <p:spPr>
          <a:xfrm>
            <a:off x="5940152" y="1544964"/>
            <a:ext cx="36004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EAA9B98-5443-485F-A32C-2DA57B05F178}"/>
              </a:ext>
            </a:extLst>
          </p:cNvPr>
          <p:cNvSpPr/>
          <p:nvPr/>
        </p:nvSpPr>
        <p:spPr>
          <a:xfrm>
            <a:off x="2006715" y="4288991"/>
            <a:ext cx="648072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B149C38-7E3C-427F-BF4F-02C02CAAF5BA}"/>
              </a:ext>
            </a:extLst>
          </p:cNvPr>
          <p:cNvSpPr/>
          <p:nvPr/>
        </p:nvSpPr>
        <p:spPr>
          <a:xfrm>
            <a:off x="1988624" y="4941168"/>
            <a:ext cx="648072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0482FFF-2CD1-496E-ADF0-DFDD4021894A}"/>
              </a:ext>
            </a:extLst>
          </p:cNvPr>
          <p:cNvSpPr/>
          <p:nvPr/>
        </p:nvSpPr>
        <p:spPr>
          <a:xfrm>
            <a:off x="1259632" y="6520332"/>
            <a:ext cx="432048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04DBB4D-5E54-4D77-BAC5-047F477FF7A6}"/>
              </a:ext>
            </a:extLst>
          </p:cNvPr>
          <p:cNvSpPr/>
          <p:nvPr/>
        </p:nvSpPr>
        <p:spPr>
          <a:xfrm>
            <a:off x="1691680" y="6520332"/>
            <a:ext cx="43204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61702CF4-458C-4304-8A9D-935F1B9FD7A8}"/>
              </a:ext>
            </a:extLst>
          </p:cNvPr>
          <p:cNvSpPr/>
          <p:nvPr/>
        </p:nvSpPr>
        <p:spPr>
          <a:xfrm>
            <a:off x="4427983" y="4253388"/>
            <a:ext cx="4389867" cy="24829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SEMPLICE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02FC79E-1B88-4BBB-9AB6-17B97074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3" y="1078218"/>
            <a:ext cx="5619750" cy="49053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84F5D53-3808-4434-87A2-9FB64893CE63}"/>
              </a:ext>
            </a:extLst>
          </p:cNvPr>
          <p:cNvSpPr/>
          <p:nvPr/>
        </p:nvSpPr>
        <p:spPr>
          <a:xfrm>
            <a:off x="2123728" y="1772631"/>
            <a:ext cx="43204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A4B3C12-E836-47DB-BA68-9CE2B73F71E9}"/>
              </a:ext>
            </a:extLst>
          </p:cNvPr>
          <p:cNvSpPr/>
          <p:nvPr/>
        </p:nvSpPr>
        <p:spPr>
          <a:xfrm>
            <a:off x="4524234" y="3140783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479399-912F-40E3-8732-A6426A7C2F05}"/>
              </a:ext>
            </a:extLst>
          </p:cNvPr>
          <p:cNvSpPr/>
          <p:nvPr/>
        </p:nvSpPr>
        <p:spPr>
          <a:xfrm>
            <a:off x="5173869" y="3140783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4E15A12-5EAA-4D16-8D1A-EAFC85738204}"/>
              </a:ext>
            </a:extLst>
          </p:cNvPr>
          <p:cNvSpPr/>
          <p:nvPr/>
        </p:nvSpPr>
        <p:spPr>
          <a:xfrm>
            <a:off x="2699792" y="5567229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FB5F41-14A8-4238-A6F8-E7A8A2DD1D80}"/>
              </a:ext>
            </a:extLst>
          </p:cNvPr>
          <p:cNvSpPr/>
          <p:nvPr/>
        </p:nvSpPr>
        <p:spPr>
          <a:xfrm>
            <a:off x="5076056" y="5567229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4D195A-F9C6-406D-938B-314A1D381BF9}"/>
              </a:ext>
            </a:extLst>
          </p:cNvPr>
          <p:cNvSpPr/>
          <p:nvPr/>
        </p:nvSpPr>
        <p:spPr>
          <a:xfrm>
            <a:off x="5808390" y="5562953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0C2078E-89A7-49FA-83E0-DE21AA0789B1}"/>
              </a:ext>
            </a:extLst>
          </p:cNvPr>
          <p:cNvSpPr/>
          <p:nvPr/>
        </p:nvSpPr>
        <p:spPr>
          <a:xfrm>
            <a:off x="4469982" y="5562953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DCDD9E-2FE3-4F92-9E7C-67AD5F4012F5}"/>
              </a:ext>
            </a:extLst>
          </p:cNvPr>
          <p:cNvSpPr txBox="1"/>
          <p:nvPr/>
        </p:nvSpPr>
        <p:spPr>
          <a:xfrm>
            <a:off x="5076056" y="1700392"/>
            <a:ext cx="184272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Porzione di varianza della VD spiegata dalla VI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A7C607-C12E-4B6F-BA26-A8C267A3CFBF}"/>
              </a:ext>
            </a:extLst>
          </p:cNvPr>
          <p:cNvSpPr txBox="1"/>
          <p:nvPr/>
        </p:nvSpPr>
        <p:spPr>
          <a:xfrm>
            <a:off x="6444208" y="3069240"/>
            <a:ext cx="219611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C2C2F3-9615-469C-BC35-160AF481C552}"/>
              </a:ext>
            </a:extLst>
          </p:cNvPr>
          <p:cNvSpPr txBox="1"/>
          <p:nvPr/>
        </p:nvSpPr>
        <p:spPr>
          <a:xfrm>
            <a:off x="50512" y="6138101"/>
            <a:ext cx="239542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Coefficiente angolare b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35E870-ECC1-42DF-A13E-ADFC3FC19B27}"/>
              </a:ext>
            </a:extLst>
          </p:cNvPr>
          <p:cNvSpPr txBox="1"/>
          <p:nvPr/>
        </p:nvSpPr>
        <p:spPr>
          <a:xfrm>
            <a:off x="2528450" y="5934485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Coefficiente angolare nella sua forma standardizzata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F11A6B2-B0DD-44B0-9888-EEB9856EA19A}"/>
              </a:ext>
            </a:extLst>
          </p:cNvPr>
          <p:cNvSpPr txBox="1"/>
          <p:nvPr/>
        </p:nvSpPr>
        <p:spPr>
          <a:xfrm>
            <a:off x="5017993" y="6037599"/>
            <a:ext cx="155290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AF9CE05-0B70-400F-9342-3EE6C2EC4808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2339752" y="1988655"/>
            <a:ext cx="2736304" cy="1734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0410BE3-D5C6-4AF4-A71A-912051FC8E8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>
            <a:off x="4764141" y="3356807"/>
            <a:ext cx="1680067" cy="1740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8DE33B6-1D7D-4FB4-996C-EA48547456DE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>
            <a:off x="5413776" y="3356807"/>
            <a:ext cx="1030432" cy="1740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A2D3311-B2EF-4A22-9CF9-B61C48FFB0C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1248226" y="5675241"/>
            <a:ext cx="1451566" cy="462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86090C4-A2A6-4F0B-B6D0-432698DF09C7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 flipH="1">
            <a:off x="3726164" y="5670965"/>
            <a:ext cx="743818" cy="2635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5435F66-C351-4A76-BFBA-6D64FB1B313C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5315963" y="5783253"/>
            <a:ext cx="478481" cy="2543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47C7AC8-C263-492B-8CC4-0289DCC048B9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5794444" y="5778977"/>
            <a:ext cx="253853" cy="2586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8B24BB0C-10C7-4951-AE4D-9760B56AD8E9}"/>
              </a:ext>
            </a:extLst>
          </p:cNvPr>
          <p:cNvSpPr/>
          <p:nvPr/>
        </p:nvSpPr>
        <p:spPr>
          <a:xfrm>
            <a:off x="3635896" y="5567229"/>
            <a:ext cx="402304" cy="2117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41AAF33-03AE-4751-9254-65118F5C2279}"/>
              </a:ext>
            </a:extLst>
          </p:cNvPr>
          <p:cNvSpPr txBox="1"/>
          <p:nvPr/>
        </p:nvSpPr>
        <p:spPr>
          <a:xfrm>
            <a:off x="161534" y="4294769"/>
            <a:ext cx="268108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Errore standard associato al coefficiente non standardizzato b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D58A6AA9-73F0-416F-8B7B-AFDD3C0941A7}"/>
              </a:ext>
            </a:extLst>
          </p:cNvPr>
          <p:cNvCxnSpPr>
            <a:cxnSpLocks/>
            <a:stCxn id="73" idx="3"/>
            <a:endCxn id="71" idx="0"/>
          </p:cNvCxnSpPr>
          <p:nvPr/>
        </p:nvCxnSpPr>
        <p:spPr>
          <a:xfrm>
            <a:off x="2842621" y="4756434"/>
            <a:ext cx="994427" cy="8107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arentesi graffa chiusa 85">
            <a:extLst>
              <a:ext uri="{FF2B5EF4-FFF2-40B4-BE49-F238E27FC236}">
                <a16:creationId xmlns:a16="http://schemas.microsoft.com/office/drawing/2014/main" id="{C6D2569F-6027-4572-AA0A-39E15B60D073}"/>
              </a:ext>
            </a:extLst>
          </p:cNvPr>
          <p:cNvSpPr/>
          <p:nvPr/>
        </p:nvSpPr>
        <p:spPr>
          <a:xfrm>
            <a:off x="6479392" y="4294769"/>
            <a:ext cx="316233" cy="253101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D8FBA651-91E1-4481-A4FA-A9CE081E6B1E}"/>
              </a:ext>
            </a:extLst>
          </p:cNvPr>
          <p:cNvSpPr txBox="1"/>
          <p:nvPr/>
        </p:nvSpPr>
        <p:spPr>
          <a:xfrm>
            <a:off x="6832030" y="4683115"/>
            <a:ext cx="2311970" cy="17543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il punteggio di RWA al </a:t>
            </a:r>
            <a:r>
              <a:rPr lang="it-IT" dirty="0" err="1"/>
              <a:t>pre</a:t>
            </a:r>
            <a:r>
              <a:rPr lang="it-IT" dirty="0"/>
              <a:t>-test predice positivamente il punteggio di SDO al post-test</a:t>
            </a:r>
          </a:p>
        </p:txBody>
      </p:sp>
    </p:spTree>
    <p:extLst>
      <p:ext uri="{BB962C8B-B14F-4D97-AF65-F5344CB8AC3E}">
        <p14:creationId xmlns:p14="http://schemas.microsoft.com/office/powerpoint/2010/main" val="3841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1" grpId="0" animBg="1"/>
      <p:bldP spid="43" grpId="0" animBg="1"/>
      <p:bldP spid="71" grpId="0" animBg="1"/>
      <p:bldP spid="73" grpId="0" animBg="1"/>
      <p:bldP spid="86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lineare multipla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 o più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variabili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,…X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inserite simultaneamente in un modello,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Ad esempio, l’effetto di RWA su SDO “sopravvive” quando </a:t>
            </a:r>
            <a:r>
              <a:rPr lang="it-IT" dirty="0" err="1"/>
              <a:t>covariamo</a:t>
            </a:r>
            <a:r>
              <a:rPr lang="it-IT" dirty="0"/>
              <a:t> SDO al </a:t>
            </a:r>
            <a:r>
              <a:rPr lang="it-IT" dirty="0" err="1"/>
              <a:t>pre</a:t>
            </a:r>
            <a:r>
              <a:rPr lang="it-IT" dirty="0"/>
              <a:t>-test?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In altre parole, l’effetto di RWA su SDO (al post-test) è mediato da SDO al </a:t>
            </a:r>
            <a:r>
              <a:rPr lang="it-IT" dirty="0" err="1"/>
              <a:t>pre</a:t>
            </a:r>
            <a:r>
              <a:rPr lang="it-IT" dirty="0"/>
              <a:t>-test?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</p:spTree>
    <p:extLst>
      <p:ext uri="{BB962C8B-B14F-4D97-AF65-F5344CB8AC3E}">
        <p14:creationId xmlns:p14="http://schemas.microsoft.com/office/powerpoint/2010/main" val="37401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9A7D9C-6A81-4F99-8528-F3D2D88CB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1201764"/>
            <a:ext cx="4292706" cy="287859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F404716-6B04-42C3-B944-98E395DC9C1F}"/>
              </a:ext>
            </a:extLst>
          </p:cNvPr>
          <p:cNvSpPr/>
          <p:nvPr/>
        </p:nvSpPr>
        <p:spPr>
          <a:xfrm>
            <a:off x="4644008" y="2636912"/>
            <a:ext cx="57606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1F81B2-D2A3-4869-9E90-3EBDD4D24CE5}"/>
              </a:ext>
            </a:extLst>
          </p:cNvPr>
          <p:cNvSpPr/>
          <p:nvPr/>
        </p:nvSpPr>
        <p:spPr>
          <a:xfrm>
            <a:off x="4644008" y="2996952"/>
            <a:ext cx="576064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F29DEA0-7AAE-4FDC-9D50-40E5BF8D6A32}"/>
              </a:ext>
            </a:extLst>
          </p:cNvPr>
          <p:cNvSpPr/>
          <p:nvPr/>
        </p:nvSpPr>
        <p:spPr>
          <a:xfrm>
            <a:off x="5940152" y="1472942"/>
            <a:ext cx="288032" cy="2998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C31AF1-6B82-4406-99D2-CB7CE2BEDF78}"/>
              </a:ext>
            </a:extLst>
          </p:cNvPr>
          <p:cNvSpPr/>
          <p:nvPr/>
        </p:nvSpPr>
        <p:spPr>
          <a:xfrm>
            <a:off x="5940152" y="2337038"/>
            <a:ext cx="288032" cy="2998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354A43E-B458-41F2-BA5E-43682951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3" y="3856038"/>
            <a:ext cx="4087192" cy="29697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F20CBC3-8B11-4020-AD8E-AC581A7C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9" y="4343397"/>
            <a:ext cx="4191000" cy="2295525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F97D1558-452A-4046-96B3-EAC37B6AC1D5}"/>
              </a:ext>
            </a:extLst>
          </p:cNvPr>
          <p:cNvSpPr/>
          <p:nvPr/>
        </p:nvSpPr>
        <p:spPr>
          <a:xfrm>
            <a:off x="1259632" y="6525344"/>
            <a:ext cx="432048" cy="300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497CE22-F9B2-4481-B8D0-154AD7039D98}"/>
              </a:ext>
            </a:extLst>
          </p:cNvPr>
          <p:cNvSpPr/>
          <p:nvPr/>
        </p:nvSpPr>
        <p:spPr>
          <a:xfrm>
            <a:off x="1725240" y="6525344"/>
            <a:ext cx="432048" cy="300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1EBDBCF-3D41-49F2-AD3B-2CE8097DDD28}"/>
              </a:ext>
            </a:extLst>
          </p:cNvPr>
          <p:cNvSpPr/>
          <p:nvPr/>
        </p:nvSpPr>
        <p:spPr>
          <a:xfrm>
            <a:off x="4572000" y="4343396"/>
            <a:ext cx="4292706" cy="2295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CF301A4-9012-4BF8-A559-73D66999FD34}"/>
              </a:ext>
            </a:extLst>
          </p:cNvPr>
          <p:cNvSpPr/>
          <p:nvPr/>
        </p:nvSpPr>
        <p:spPr>
          <a:xfrm>
            <a:off x="1979712" y="4910175"/>
            <a:ext cx="57606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628A46-3B0E-4F3B-8193-FA4C583C211A}"/>
              </a:ext>
            </a:extLst>
          </p:cNvPr>
          <p:cNvSpPr/>
          <p:nvPr/>
        </p:nvSpPr>
        <p:spPr>
          <a:xfrm>
            <a:off x="1967384" y="4235384"/>
            <a:ext cx="576064" cy="2160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6" grpId="0" animBg="1"/>
      <p:bldP spid="7" grpId="0" animBg="1"/>
      <p:bldP spid="9" grpId="0" animBg="1"/>
      <p:bldP spid="10" grpId="0" animBg="1"/>
      <p:bldP spid="16" grpId="0" animBg="1"/>
      <p:bldP spid="18" grpId="0" animBg="1"/>
      <p:bldP spid="21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8A3AFC-E4A7-4FA3-8EE7-C7D481A5AE9C}"/>
              </a:ext>
            </a:extLst>
          </p:cNvPr>
          <p:cNvSpPr txBox="1"/>
          <p:nvPr/>
        </p:nvSpPr>
        <p:spPr>
          <a:xfrm>
            <a:off x="2006715" y="116632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2379C-1182-4756-B70A-CD14AFDADAF1}"/>
              </a:ext>
            </a:extLst>
          </p:cNvPr>
          <p:cNvSpPr txBox="1"/>
          <p:nvPr/>
        </p:nvSpPr>
        <p:spPr>
          <a:xfrm>
            <a:off x="4067944" y="639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92D0560-AAEC-435A-AA5E-AC6FA03F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979691"/>
            <a:ext cx="5084784" cy="4609549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E7E4BDC9-59EA-4FA1-9A59-66458C1BA1ED}"/>
              </a:ext>
            </a:extLst>
          </p:cNvPr>
          <p:cNvSpPr/>
          <p:nvPr/>
        </p:nvSpPr>
        <p:spPr>
          <a:xfrm>
            <a:off x="1574667" y="1557023"/>
            <a:ext cx="43204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1857F5-D311-4CC6-9FD3-EDD8C3EEBFF3}"/>
              </a:ext>
            </a:extLst>
          </p:cNvPr>
          <p:cNvSpPr txBox="1"/>
          <p:nvPr/>
        </p:nvSpPr>
        <p:spPr>
          <a:xfrm>
            <a:off x="5294564" y="1311382"/>
            <a:ext cx="2949843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Porzione di varianza della VD spiegata congiuntamente da entrambe le VI 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51C42CC-C664-483E-95D3-49D0725CE18D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>
            <a:off x="1790691" y="1773047"/>
            <a:ext cx="35038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9E7F0FF6-8C3F-4A60-884D-042F5E997B83}"/>
              </a:ext>
            </a:extLst>
          </p:cNvPr>
          <p:cNvSpPr/>
          <p:nvPr/>
        </p:nvSpPr>
        <p:spPr>
          <a:xfrm>
            <a:off x="3660138" y="2858337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B549DAE-C0FE-4C56-B682-AB5860132A65}"/>
              </a:ext>
            </a:extLst>
          </p:cNvPr>
          <p:cNvSpPr/>
          <p:nvPr/>
        </p:nvSpPr>
        <p:spPr>
          <a:xfrm>
            <a:off x="4309773" y="2858337"/>
            <a:ext cx="479813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B4FE696-4F55-4452-91A3-A62C56C8ADC3}"/>
              </a:ext>
            </a:extLst>
          </p:cNvPr>
          <p:cNvSpPr txBox="1"/>
          <p:nvPr/>
        </p:nvSpPr>
        <p:spPr>
          <a:xfrm>
            <a:off x="5580112" y="2612696"/>
            <a:ext cx="219611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Analisi della varianza.</a:t>
            </a:r>
          </a:p>
          <a:p>
            <a:r>
              <a:rPr lang="it-IT" dirty="0"/>
              <a:t>Statistica test F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E3DACF9-25A7-47F6-84D6-56EBE41D4DB1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3900045" y="3074361"/>
            <a:ext cx="16800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6824C8A-6F9D-4954-8410-9EF52F7C6734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>
            <a:off x="4549680" y="3074361"/>
            <a:ext cx="10304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AE59DF68-1C9B-46C3-96D1-6ECDD5CB00DD}"/>
              </a:ext>
            </a:extLst>
          </p:cNvPr>
          <p:cNvSpPr/>
          <p:nvPr/>
        </p:nvSpPr>
        <p:spPr>
          <a:xfrm>
            <a:off x="2079161" y="5016940"/>
            <a:ext cx="479813" cy="3419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FF4A4F4D-4543-4B5A-BD5C-E0C6D5061537}"/>
              </a:ext>
            </a:extLst>
          </p:cNvPr>
          <p:cNvSpPr/>
          <p:nvPr/>
        </p:nvSpPr>
        <p:spPr>
          <a:xfrm>
            <a:off x="4189313" y="4991193"/>
            <a:ext cx="479813" cy="390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1209B8-F386-4503-8C22-8B6BABD1918F}"/>
              </a:ext>
            </a:extLst>
          </p:cNvPr>
          <p:cNvSpPr/>
          <p:nvPr/>
        </p:nvSpPr>
        <p:spPr>
          <a:xfrm>
            <a:off x="4767141" y="4986916"/>
            <a:ext cx="479813" cy="3900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C93115AE-7F98-47D1-A24A-8822D19FB8F3}"/>
              </a:ext>
            </a:extLst>
          </p:cNvPr>
          <p:cNvSpPr/>
          <p:nvPr/>
        </p:nvSpPr>
        <p:spPr>
          <a:xfrm>
            <a:off x="3629861" y="5014762"/>
            <a:ext cx="479813" cy="3419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F43E159-5BC7-477A-9BFC-FFD017B0FFE7}"/>
              </a:ext>
            </a:extLst>
          </p:cNvPr>
          <p:cNvSpPr txBox="1"/>
          <p:nvPr/>
        </p:nvSpPr>
        <p:spPr>
          <a:xfrm>
            <a:off x="8783" y="5579753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Coefficienti angolari b di SDO e RWA al </a:t>
            </a:r>
            <a:r>
              <a:rPr lang="it-IT" dirty="0" err="1"/>
              <a:t>pre</a:t>
            </a:r>
            <a:r>
              <a:rPr lang="it-IT" dirty="0"/>
              <a:t>-test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2ADBB7D-F440-4FDE-81F8-23932D85E37C}"/>
              </a:ext>
            </a:extLst>
          </p:cNvPr>
          <p:cNvSpPr txBox="1"/>
          <p:nvPr/>
        </p:nvSpPr>
        <p:spPr>
          <a:xfrm>
            <a:off x="2506789" y="5594053"/>
            <a:ext cx="239542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Coefficienti angolari nella loro forma standardizzata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D13DE86-7464-4FB9-9680-66113CC93E47}"/>
              </a:ext>
            </a:extLst>
          </p:cNvPr>
          <p:cNvSpPr txBox="1"/>
          <p:nvPr/>
        </p:nvSpPr>
        <p:spPr>
          <a:xfrm>
            <a:off x="4974657" y="5593565"/>
            <a:ext cx="155290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5885D6BA-72DD-4B9F-B6E4-0E31632781CA}"/>
              </a:ext>
            </a:extLst>
          </p:cNvPr>
          <p:cNvCxnSpPr>
            <a:cxnSpLocks/>
            <a:stCxn id="38" idx="1"/>
            <a:endCxn id="43" idx="0"/>
          </p:cNvCxnSpPr>
          <p:nvPr/>
        </p:nvCxnSpPr>
        <p:spPr>
          <a:xfrm flipH="1">
            <a:off x="1206497" y="5187929"/>
            <a:ext cx="872664" cy="3918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020CF65-385D-4F4F-81E6-DF9503AE59FC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3704503" y="5356735"/>
            <a:ext cx="165265" cy="2373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C92E375-10B5-4932-8E72-E50BA155FDCA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4429220" y="5381817"/>
            <a:ext cx="1321888" cy="2117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71F8F1E1-603B-4632-896E-4471EFC3FBE4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5007048" y="5377001"/>
            <a:ext cx="744060" cy="216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7B47A56E-715F-4914-B9CB-37FEB2D557C7}"/>
              </a:ext>
            </a:extLst>
          </p:cNvPr>
          <p:cNvSpPr/>
          <p:nvPr/>
        </p:nvSpPr>
        <p:spPr>
          <a:xfrm>
            <a:off x="2865577" y="4986917"/>
            <a:ext cx="402304" cy="37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D538C6E-1C7C-4044-946E-9173DC622FA1}"/>
              </a:ext>
            </a:extLst>
          </p:cNvPr>
          <p:cNvSpPr txBox="1"/>
          <p:nvPr/>
        </p:nvSpPr>
        <p:spPr>
          <a:xfrm>
            <a:off x="119805" y="3736421"/>
            <a:ext cx="268108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Errori standard associati ai relativi coefficienti non standardizzati b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10FF4A7A-AFDC-4D29-9C8A-50E635C93FB0}"/>
              </a:ext>
            </a:extLst>
          </p:cNvPr>
          <p:cNvCxnSpPr>
            <a:cxnSpLocks/>
            <a:stCxn id="51" idx="3"/>
            <a:endCxn id="50" idx="0"/>
          </p:cNvCxnSpPr>
          <p:nvPr/>
        </p:nvCxnSpPr>
        <p:spPr>
          <a:xfrm>
            <a:off x="2800892" y="4198086"/>
            <a:ext cx="265837" cy="788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entesi graffa chiusa 52">
            <a:extLst>
              <a:ext uri="{FF2B5EF4-FFF2-40B4-BE49-F238E27FC236}">
                <a16:creationId xmlns:a16="http://schemas.microsoft.com/office/drawing/2014/main" id="{C1A5A909-7582-403A-B7E5-FD4726C00566}"/>
              </a:ext>
            </a:extLst>
          </p:cNvPr>
          <p:cNvSpPr/>
          <p:nvPr/>
        </p:nvSpPr>
        <p:spPr>
          <a:xfrm>
            <a:off x="6437663" y="3736420"/>
            <a:ext cx="316233" cy="300494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73C96EC-0C43-434D-9820-1096535FBB8C}"/>
              </a:ext>
            </a:extLst>
          </p:cNvPr>
          <p:cNvSpPr txBox="1"/>
          <p:nvPr/>
        </p:nvSpPr>
        <p:spPr>
          <a:xfrm>
            <a:off x="6783484" y="3807732"/>
            <a:ext cx="2311970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i punteggi di RWA e SDO al </a:t>
            </a:r>
            <a:r>
              <a:rPr lang="it-IT" dirty="0" err="1"/>
              <a:t>pre</a:t>
            </a:r>
            <a:r>
              <a:rPr lang="it-IT" dirty="0"/>
              <a:t>-test predicono positivamente il punteggio di SDO al post-test.</a:t>
            </a:r>
          </a:p>
          <a:p>
            <a:r>
              <a:rPr lang="it-IT" dirty="0"/>
              <a:t>Gli effetti sono significativi l’uno al netto dell’altro.</a:t>
            </a:r>
          </a:p>
        </p:txBody>
      </p:sp>
    </p:spTree>
    <p:extLst>
      <p:ext uri="{BB962C8B-B14F-4D97-AF65-F5344CB8AC3E}">
        <p14:creationId xmlns:p14="http://schemas.microsoft.com/office/powerpoint/2010/main" val="12231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3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regressione lineare multipla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mira a stabilire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relazione funzionale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due o più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variabili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indipendenti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,…X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it-I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lang="it-IT" dirty="0"/>
              <a:t> inserite simultaneamente in un modello,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e una variabile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dipendente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Andiamo ad aumentare leggermente la complessità del modello di regressione lineare multipla aggiungendo più predittori (cioè, variabili indipendenti).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Ad esempio, indaghiamo se i Big </a:t>
            </a:r>
            <a:r>
              <a:rPr lang="it-IT" dirty="0" err="1"/>
              <a:t>Five</a:t>
            </a:r>
            <a:r>
              <a:rPr lang="it-IT" dirty="0"/>
              <a:t> hanno una relazione sistematica con SDO (al post-test).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772666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</p:spTree>
    <p:extLst>
      <p:ext uri="{BB962C8B-B14F-4D97-AF65-F5344CB8AC3E}">
        <p14:creationId xmlns:p14="http://schemas.microsoft.com/office/powerpoint/2010/main" val="37089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2006715" y="32213"/>
            <a:ext cx="51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LINEARE MULTIPLA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Regressione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Lineare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9D594F-99EA-4021-A8B3-7F57CBF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3888432" cy="25202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6BFDD61B-48EE-46ED-9DDA-79D6EE1E1034}"/>
              </a:ext>
            </a:extLst>
          </p:cNvPr>
          <p:cNvSpPr/>
          <p:nvPr/>
        </p:nvSpPr>
        <p:spPr>
          <a:xfrm>
            <a:off x="270331" y="1256919"/>
            <a:ext cx="504056" cy="2160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704B4B1-8377-49C2-A65C-CD3C6AC6E0C6}"/>
              </a:ext>
            </a:extLst>
          </p:cNvPr>
          <p:cNvSpPr/>
          <p:nvPr/>
        </p:nvSpPr>
        <p:spPr>
          <a:xfrm>
            <a:off x="467544" y="2996952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9ABED31-0FB9-4774-8BCA-77F1E96AF1FA}"/>
              </a:ext>
            </a:extLst>
          </p:cNvPr>
          <p:cNvSpPr/>
          <p:nvPr/>
        </p:nvSpPr>
        <p:spPr>
          <a:xfrm>
            <a:off x="2331698" y="3259417"/>
            <a:ext cx="648072" cy="288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1EBDBCF-3D41-49F2-AD3B-2CE8097DDD28}"/>
              </a:ext>
            </a:extLst>
          </p:cNvPr>
          <p:cNvSpPr/>
          <p:nvPr/>
        </p:nvSpPr>
        <p:spPr>
          <a:xfrm>
            <a:off x="4572000" y="4343396"/>
            <a:ext cx="4292706" cy="2295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E8675C-0FD6-4ED6-A391-26286794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82" y="1253987"/>
            <a:ext cx="4431787" cy="282308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CD49CB8-8BA1-4C83-A255-8BD448BC055A}"/>
              </a:ext>
            </a:extLst>
          </p:cNvPr>
          <p:cNvSpPr/>
          <p:nvPr/>
        </p:nvSpPr>
        <p:spPr>
          <a:xfrm>
            <a:off x="4499992" y="2420888"/>
            <a:ext cx="1224136" cy="7200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84161D4-10BD-42FA-A6BF-B79CD5913BD8}"/>
              </a:ext>
            </a:extLst>
          </p:cNvPr>
          <p:cNvSpPr/>
          <p:nvPr/>
        </p:nvSpPr>
        <p:spPr>
          <a:xfrm>
            <a:off x="4523329" y="3369807"/>
            <a:ext cx="1080120" cy="1904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662374A-28B3-4E43-842E-29B9EF25CC69}"/>
              </a:ext>
            </a:extLst>
          </p:cNvPr>
          <p:cNvSpPr/>
          <p:nvPr/>
        </p:nvSpPr>
        <p:spPr>
          <a:xfrm>
            <a:off x="5868144" y="1556792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85B82C8-4AD3-4D2D-A358-DDA012B80F61}"/>
              </a:ext>
            </a:extLst>
          </p:cNvPr>
          <p:cNvSpPr/>
          <p:nvPr/>
        </p:nvSpPr>
        <p:spPr>
          <a:xfrm>
            <a:off x="5869041" y="2384884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686842B-37E1-4379-ACDC-92F1180D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8" y="3843640"/>
            <a:ext cx="4231788" cy="2982147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0FBFF0EE-C51D-4BF8-8F3A-2068E2AC435D}"/>
              </a:ext>
            </a:extLst>
          </p:cNvPr>
          <p:cNvSpPr/>
          <p:nvPr/>
        </p:nvSpPr>
        <p:spPr>
          <a:xfrm>
            <a:off x="2006715" y="4808993"/>
            <a:ext cx="765085" cy="6362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EAA51FF-1B63-437D-95E3-A2B0363DD09A}"/>
              </a:ext>
            </a:extLst>
          </p:cNvPr>
          <p:cNvSpPr/>
          <p:nvPr/>
        </p:nvSpPr>
        <p:spPr>
          <a:xfrm>
            <a:off x="1971278" y="4221088"/>
            <a:ext cx="584498" cy="1223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EDB335D-E89E-4563-97CB-C11BEE950E5B}"/>
              </a:ext>
            </a:extLst>
          </p:cNvPr>
          <p:cNvSpPr/>
          <p:nvPr/>
        </p:nvSpPr>
        <p:spPr>
          <a:xfrm>
            <a:off x="1259632" y="6530909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FAAE1603-FA7A-4CEB-97DB-880A8A59CA5D}"/>
              </a:ext>
            </a:extLst>
          </p:cNvPr>
          <p:cNvSpPr/>
          <p:nvPr/>
        </p:nvSpPr>
        <p:spPr>
          <a:xfrm>
            <a:off x="1676444" y="6541178"/>
            <a:ext cx="43204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79C1415-A985-477E-B2F8-038E2867C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69680"/>
            <a:ext cx="3552185" cy="22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1" grpId="0" animBg="1"/>
      <p:bldP spid="13" grpId="0" animBg="1"/>
      <p:bldP spid="15" grpId="0" animBg="1"/>
      <p:bldP spid="17" grpId="0" animBg="1"/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1467</Words>
  <Application>Microsoft Office PowerPoint</Application>
  <PresentationFormat>Presentazione su schermo 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Sapienza Università di Roma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Luigi Leone </dc:creator>
  <cp:lastModifiedBy>Valerio Pellegrini</cp:lastModifiedBy>
  <cp:revision>24</cp:revision>
  <dcterms:created xsi:type="dcterms:W3CDTF">2012-11-12T09:13:26Z</dcterms:created>
  <dcterms:modified xsi:type="dcterms:W3CDTF">2020-11-17T09:52:28Z</dcterms:modified>
</cp:coreProperties>
</file>