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7"/>
  </p:notesMasterIdLst>
  <p:sldIdLst>
    <p:sldId id="256" r:id="rId6"/>
    <p:sldId id="319" r:id="rId7"/>
    <p:sldId id="340" r:id="rId8"/>
    <p:sldId id="341" r:id="rId9"/>
    <p:sldId id="342" r:id="rId10"/>
    <p:sldId id="336" r:id="rId11"/>
    <p:sldId id="338" r:id="rId12"/>
    <p:sldId id="337" r:id="rId13"/>
    <p:sldId id="339" r:id="rId14"/>
    <p:sldId id="344" r:id="rId15"/>
    <p:sldId id="343" r:id="rId16"/>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6265" autoAdjust="0"/>
  </p:normalViewPr>
  <p:slideViewPr>
    <p:cSldViewPr snapToGrid="0" showGuides="1">
      <p:cViewPr varScale="1">
        <p:scale>
          <a:sx n="68" d="100"/>
          <a:sy n="68" d="100"/>
        </p:scale>
        <p:origin x="822" y="6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stitchdata.com/etldatabase/etl-transform/" TargetMode="External"/><Relationship Id="rId2" Type="http://schemas.openxmlformats.org/officeDocument/2006/relationships/hyperlink" Target="https://www.stitchdata.com/resources/glossary/etl/" TargetMode="External"/><Relationship Id="rId1" Type="http://schemas.openxmlformats.org/officeDocument/2006/relationships/slideLayout" Target="../slideLayouts/slideLayout5.xml"/><Relationship Id="rId4" Type="http://schemas.openxmlformats.org/officeDocument/2006/relationships/hyperlink" Target="https://www.stitchdata.com/resources/what-is-el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stETL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dirty="0"/>
              <a:t>Statistica </a:t>
            </a:r>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2"/>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39565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err="1"/>
              <a:t>References</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p:txBody>
          <a:bodyPr/>
          <a:lstStyle/>
          <a:p>
            <a:r>
              <a:rPr lang="it-IT" dirty="0">
                <a:hlinkClick r:id="rId2"/>
              </a:rPr>
              <a:t>https://www.stitchdata.com/resources/data-transformation</a:t>
            </a:r>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ma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piuò</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per </a:t>
            </a:r>
            <a:r>
              <a:rPr lang="it-IT" sz="2600" b="0" dirty="0" err="1">
                <a:solidFill>
                  <a:schemeClr val="tx1"/>
                </a:solidFill>
                <a:latin typeface="Tahoma" panose="020B0604030504040204" pitchFamily="34" charset="0"/>
                <a:ea typeface="Tahoma" panose="020B0604030504040204" pitchFamily="34" charset="0"/>
                <a:cs typeface="Tahoma" panose="020B0604030504040204" pitchFamily="34" charset="0"/>
              </a:rPr>
              <a:t>miglirarne</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 </a:t>
            </a:r>
          </a:p>
          <a:p>
            <a:pPr marL="342900" indent="-342900">
              <a:buFont typeface="Wingdings" panose="05000000000000000000" pitchFamily="2" charset="2"/>
              <a:buChar char="ü"/>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La Data Transformation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a:p>
            <a:pPr marL="342900" indent="-342900">
              <a:buFont typeface="Wingdings" panose="05000000000000000000" pitchFamily="2" charset="2"/>
              <a:buChar char="ü"/>
            </a:pPr>
            <a:r>
              <a:rPr lang="en-US" sz="2400" b="0" i="0" dirty="0">
                <a:solidFill>
                  <a:srgbClr val="555555"/>
                </a:solidFill>
                <a:effectLst/>
                <a:latin typeface="PT Sans" panose="020B0503020203020204" pitchFamily="34" charset="0"/>
              </a:rPr>
              <a:t>Data transformation is the process of changing the format, structure, or values of data. For data analytics projects, data may be transformed at two stages of the data pipeline. Organizations that use on-premises data warehouses generally use an ETL (</a:t>
            </a:r>
            <a:r>
              <a:rPr lang="en-US" sz="2400" b="1" i="0" u="none" strike="noStrike" dirty="0">
                <a:solidFill>
                  <a:srgbClr val="0675C1"/>
                </a:solidFill>
                <a:effectLst/>
                <a:latin typeface="PT Sans" panose="020B0503020203020204" pitchFamily="34" charset="0"/>
                <a:hlinkClick r:id="rId2"/>
              </a:rPr>
              <a:t>extract, transform, load</a:t>
            </a:r>
            <a:r>
              <a:rPr lang="en-US" sz="2400" b="0" i="0" dirty="0">
                <a:solidFill>
                  <a:srgbClr val="555555"/>
                </a:solidFill>
                <a:effectLst/>
                <a:latin typeface="PT Sans" panose="020B0503020203020204" pitchFamily="34" charset="0"/>
              </a:rPr>
              <a:t>) process, in which </a:t>
            </a:r>
            <a:r>
              <a:rPr lang="en-US" sz="2400" b="1" i="0" u="none" strike="noStrike" dirty="0">
                <a:solidFill>
                  <a:srgbClr val="0675C1"/>
                </a:solidFill>
                <a:effectLst/>
                <a:latin typeface="PT Sans" panose="020B0503020203020204" pitchFamily="34" charset="0"/>
                <a:hlinkClick r:id="rId3"/>
              </a:rPr>
              <a:t>data transformation is the middle step</a:t>
            </a:r>
            <a:r>
              <a:rPr lang="en-US" sz="2400" b="0" i="0" dirty="0">
                <a:solidFill>
                  <a:srgbClr val="555555"/>
                </a:solidFill>
                <a:effectLst/>
                <a:latin typeface="PT Sans" panose="020B0503020203020204" pitchFamily="34" charset="0"/>
              </a:rPr>
              <a:t>. Today, most organizations use cloud-based data warehouses, which can scale compute and storage resources with latency measured in seconds or minutes. The scalability of the cloud platform lets organizations skip preload transformations and load raw data into the data warehouse, then transform it at query time — a model called ELT ( </a:t>
            </a:r>
            <a:r>
              <a:rPr lang="en-US" sz="2400" b="1" i="0" u="none" strike="noStrike" dirty="0">
                <a:solidFill>
                  <a:srgbClr val="0675C1"/>
                </a:solidFill>
                <a:effectLst/>
                <a:latin typeface="PT Sans" panose="020B0503020203020204" pitchFamily="34" charset="0"/>
                <a:hlinkClick r:id="rId4"/>
              </a:rPr>
              <a:t>extract, load, transform)</a:t>
            </a:r>
            <a:r>
              <a:rPr lang="en-US" sz="2400" b="0" i="0" dirty="0">
                <a:solidFill>
                  <a:srgbClr val="555555"/>
                </a:solidFill>
                <a:effectLst/>
                <a:latin typeface="PT Sans" panose="020B0503020203020204" pitchFamily="34" charset="0"/>
              </a:rPr>
              <a:t>.</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2"/>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627696033"/>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Props1.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3.xml><?xml version="1.0" encoding="utf-8"?>
<ds:datastoreItem xmlns:ds="http://schemas.openxmlformats.org/officeDocument/2006/customXml" ds:itemID="{BD9C238D-4D5C-4783-820B-4854DCE45D41}">
  <ds:schemaRefs>
    <ds:schemaRef ds:uri="http://schemas.microsoft.com/sharepoint/v3/contenttype/forms"/>
  </ds:schemaRefs>
</ds:datastoreItem>
</file>

<file path=customXml/itemProps4.xml><?xml version="1.0" encoding="utf-8"?>
<ds:datastoreItem xmlns:ds="http://schemas.openxmlformats.org/officeDocument/2006/customXml" ds:itemID="{3EF378BC-F4D0-4510-B4EC-07B6EFE18CF8}">
  <ds:schemaRefs>
    <ds:schemaRef ds:uri="http://schemas.microsoft.com/office/2006/metadata/properties"/>
    <ds:schemaRef ds:uri="http://purl.org/dc/elements/1.1/"/>
    <ds:schemaRef ds:uri="679261c3-551f-4e86-913f-177e0e529669"/>
    <ds:schemaRef ds:uri="http://schemas.openxmlformats.org/package/2006/metadata/core-properties"/>
    <ds:schemaRef ds:uri="459159c4-d20a-4ff3-9b11-fbd127bd52e5"/>
    <ds:schemaRef ds:uri="http://purl.org/dc/terms/"/>
    <ds:schemaRef ds:uri="http://schemas.microsoft.com/office/infopath/2007/PartnerControls"/>
    <ds:schemaRef ds:uri="http://schemas.microsoft.com/office/2006/documentManagement/types"/>
    <ds:schemaRef ds:uri="c58f2efd-82a8-4ecf-b395-8c25e928921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13614</TotalTime>
  <Words>1254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11</vt:i4>
      </vt:variant>
    </vt:vector>
  </HeadingPairs>
  <TitlesOfParts>
    <vt:vector size="22" baseType="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ETL – Extract, Transform and Load</vt:lpstr>
      <vt:lpstr>ETL versus ELT</vt:lpstr>
      <vt:lpstr>Trasformazione dei Dati (Data Transformation)</vt:lpstr>
      <vt:lpstr>ETL – Extract, Transform and Load</vt:lpstr>
      <vt:lpstr>Statistica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441</cp:revision>
  <dcterms:created xsi:type="dcterms:W3CDTF">2020-06-26T06:32:12Z</dcterms:created>
  <dcterms:modified xsi:type="dcterms:W3CDTF">2022-06-25T15:31:42Z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