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2"/>
  </p:notesMasterIdLst>
  <p:sldIdLst>
    <p:sldId id="256" r:id="rId6"/>
    <p:sldId id="335" r:id="rId7"/>
    <p:sldId id="334" r:id="rId8"/>
    <p:sldId id="345" r:id="rId9"/>
    <p:sldId id="346" r:id="rId10"/>
    <p:sldId id="347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32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 err="1"/>
              <a:t>Summary</a:t>
            </a:r>
            <a:r>
              <a:rPr lang="it-IT" dirty="0"/>
              <a:t> and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645309" cy="4392612"/>
          </a:xfrm>
        </p:spPr>
        <p:txBody>
          <a:bodyPr/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Sistemi per la memorizzazione e l’analisi di Big Data e per l’accesso a basi dati.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Linguaggi e strumenti per l’analisi e la trasformazione dei dati.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Metodi per la progettazione e realizzazione di flussi di trasformazione di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Modellazione di ontologie per la gestione dei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Conoscenza di metodi e strumenti di Machine Learning e di Natural Language Processing.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Tecniche e strumenti per l’analisi di dati non strutturati, e text mining.</a:t>
            </a:r>
          </a:p>
          <a:p>
            <a:pPr algn="l"/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Strumenti e tecniche di analisi predittiva, statistica e visuale dei dati.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generale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307" cy="4392612"/>
          </a:xfrm>
        </p:spPr>
        <p:txBody>
          <a:bodyPr/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Metodi e tecniche per la progettazione e realizzazione di basi di dati e di sistemi di calcolo, modelli e tecniche di analisi statistica descrittiva e inferenziale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 e tecniche di controllo e correzione dei 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metodi e tecniche di integrazione dei dati, linguaggi di programmazione orientati all’analisi statistica (R, SAS, SPSS,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etc.). Machine learning,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(text mining)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Memorizzazione e analisi di Big Data, linguaggi di programmazione orientati all’analisi statistica (R, SAS, SPSS, etc.), modellazione di ontologie, progettazione e realizzazione di basi di dati relazionali 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progettazione e realizzazione di flussi di trasformazione e integrazione di dati, misurazione e miglioramento della qualità dei dati.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Materie oggetto delle prove scritte, accertamento della conoscenza della lingua inglese e dell’uso delle apparecchiature e delle applicazioni informatiche più diffuse </a:t>
            </a:r>
          </a:p>
          <a:p>
            <a:pPr marL="457200" indent="-457200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3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307" cy="4392612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 e tecniche di controllo e correzione dei dati (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inputation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una di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gsbpm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regole di editing trovano gli errori, nei dati, vuol dire descrivere gli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mio fenomeno, ossia le regole, per esempio esiste un laureato di 13 anni) una volta creati gli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basati principalmente su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creati da esperti di dominio, c’entrano anche con l’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anomaly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Correzione riguarda gli algoritmi di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coorrezione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principalmente riguarda la teoria di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Fellegi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-Holt, la migliore correzione che si può fare sugli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quella che implementa il minimo cambiamento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Integrazione dei dati,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Fellegi-Sunter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record-linkage, trovare la stessa entità in due archivi diversi, gli archivi vengono da processi completamente diversi, banca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d’italia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mezzi loro, e ministero con mezzi loro, bisogna matchare i dati senza avere una chiave ad hoc, si fa quella che si chiama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recognition</a:t>
            </a:r>
            <a:endParaRPr lang="it-IT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924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307" cy="4392612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crea un vettore di confronti, data di nascita, cognome e poi creare delle metriche di distanza: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ngram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chiaro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fanno si che ti danno un certo numero che ti dice quanto distano queste stringhe, la teoria di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Fellegi-Sunter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che ci deve essere una regola di decisione sulle distanze, se la distanza di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Jaro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maggiore di una certa soglia allora vuol dire che sono matchati, la regola di decisione va fatta su ogni campo, per ogni coppia avrai un vettore di uni e di zeri e si chiama vettore Gamma anche questo. Si crea lo spazio cartesiano di tutti i possibili abbinamenti tra le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tuple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archivio con le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tuple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altro. In tutto questo insieme di prodotti cartesiani avrai pochi match e tanti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unmatch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teoria si basa sulla probabilità di avere una certa configurazione del vettore gamma dato una coppia che viene dall’insieme dei match, e poi questa modellazione e poi la probabilità di lambda U(lambda) che viene dagli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unmatched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si trova su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eurostat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sul web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258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307" cy="4392612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testi: POS tagging,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stemming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lemmatization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chunking, n-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grams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stopwords</a:t>
            </a: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457200" indent="-457200" algn="l">
              <a:buAutoNum type="arabicParenR"/>
            </a:pPr>
            <a:r>
              <a:rPr lang="it-IT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mining vuol dire ricavare valore da un testo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Programma 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993228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elements/1.1/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infopath/2007/PartnerControls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13887</TotalTime>
  <Words>654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Calibri</vt:lpstr>
      <vt:lpstr>Courier New</vt:lpstr>
      <vt:lpstr>Gill Sans MT</vt:lpstr>
      <vt:lpstr>Tahoma</vt:lpstr>
      <vt:lpstr>Wingdings 2</vt:lpstr>
      <vt:lpstr>elenco puntato</vt:lpstr>
      <vt:lpstr>Summary and Topics</vt:lpstr>
      <vt:lpstr>Programma generale</vt:lpstr>
      <vt:lpstr>Programma prove</vt:lpstr>
      <vt:lpstr>Programma prove</vt:lpstr>
      <vt:lpstr>Programma prove</vt:lpstr>
      <vt:lpstr>Programma 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442</cp:revision>
  <dcterms:created xsi:type="dcterms:W3CDTF">2020-06-26T06:32:12Z</dcterms:created>
  <dcterms:modified xsi:type="dcterms:W3CDTF">2022-06-25T20:07:06Z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