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8"/>
  </p:notesMasterIdLst>
  <p:sldIdLst>
    <p:sldId id="256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3" r:id="rId14"/>
    <p:sldId id="372" r:id="rId15"/>
    <p:sldId id="374" r:id="rId16"/>
    <p:sldId id="343" r:id="rId1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7" d="100"/>
          <a:sy n="67" d="100"/>
        </p:scale>
        <p:origin x="114" y="72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Crittografiche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11070430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riesce più facilmente a garantire l’integrità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autenticità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 e il non ripudio da parte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mittente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Parlando invece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svantaggi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importante sottolineare che le due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correlate tramite determinati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chiavi vengono generate grazie a dei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predefiniti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potrebbero essere sfruttati dagli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forzare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ovviare a questa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eventualità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 chiavi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quindi molto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rendendo più sicuro il sistema ma allo stesso tempo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rallentando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funzionamento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crittografia nel suo insieme.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Infine non c’è alcuna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garanzia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appartenga realmente alla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e non è raro finire nel mirino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"man in the middle e spoofing"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48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8340328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 un approccio alla crittografia che, nella fase dello scambio della chiave di decodifica, si serve dei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evita che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possa essere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intercettata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che le parti coinvolte se ne accorgano.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Entrando nel dettaglio,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esatta è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chiavi, cioè una trasmissione di dati in grado di vantare una condizione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segretezza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perfetta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dal punto di vista matematico.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L’obiettivo è infatti creare una sorta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perfetto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non prevede un momento di scambio su un canale necessariamente sicuro.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</a:t>
            </a:r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1483AA-B02D-6076-C2DE-83B5A208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031" y="2243137"/>
            <a:ext cx="2971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1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391C8D-6662-4D50-C544-D76CB446DE8E}"/>
              </a:ext>
            </a:extLst>
          </p:cNvPr>
          <p:cNvSpPr txBox="1"/>
          <p:nvPr/>
        </p:nvSpPr>
        <p:spPr>
          <a:xfrm>
            <a:off x="477519" y="137267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https://www.it-impresa.it/blog/tipi-di-crittografia/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una tecnica usata da moltissime aziende e realtà e ha origine già nell’antichità.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è sempre rivelata, infatti, uno strumento fondamentale per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proteggere i dati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veicolare informazioni tra più parti in maniera sicura.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è importante sapere, però, è che non esiste un’unica categoria di cifratura: i principali tipi di crittografia sono infatti ben tre, ognuno con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 e vantaggi differenti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br>
              <a:rPr lang="it-IT"/>
            </a:br>
            <a:endParaRPr lang="it-IT" dirty="0"/>
          </a:p>
        </p:txBody>
      </p:sp>
      <p:pic>
        <p:nvPicPr>
          <p:cNvPr id="5" name="Immagine 4" descr="Immagine che contiene testo, oggetti in metallo&#10;&#10;Descrizione generata automaticamente">
            <a:extLst>
              <a:ext uri="{FF2B5EF4-FFF2-40B4-BE49-F238E27FC236}">
                <a16:creationId xmlns:a16="http://schemas.microsoft.com/office/drawing/2014/main" id="{8013820C-9254-6543-B34B-EFAFC780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74" y="2430852"/>
            <a:ext cx="3619229" cy="2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406166"/>
            <a:ext cx="7607881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 tipi di crittografia principali sono tre: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quantistica</a:t>
            </a:r>
          </a:p>
          <a:p>
            <a:pPr lvl="1"/>
            <a:endParaRPr lang="it-IT" sz="2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serve di un’unica chiave, per questo viene anche chiamata crittografia a chiave privata o a chiave segreta, con cui si possono cifrare le informazioni e poi decodificarle.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Crittografia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A31591C-79EB-3189-3008-76E3FA56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78" y="2085248"/>
            <a:ext cx="4257822" cy="35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7607881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 di crittazione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la stessa della decrittazione e per decifrare i dati è necessario che tutti gli utenti coinvolti si scambino tale chiave e ne siano in possesso.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 simmetrica è rapida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 facile da usare rispetto ad altri metodi crittografici e risulta essere particolarmente adatta per singoli utenti e sistemi chiusi.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è l’alternativa più evoluta e moderna tra le opzioni disponibili, ma presenta comunque dei benefici importanti.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A31591C-79EB-3189-3008-76E3FA56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40" y="2085248"/>
            <a:ext cx="4557860" cy="35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5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10876808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una tecnica veloce e basata su chiavi corte: le chiavi hanno infatti una lunghezza impostata a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128 o 256 bit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richiedendo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modesta potenza di calcolo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rendendo il sistema agile e veloce.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 non richiede un’infrastruttura apposita per garantire sicurezza, come invece succede con la crittografia asimmetrica che prevede l’implementazione di un’infrastruttura a chiave pubblica.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BBA78E9-EB6E-A2BB-29F0-AA17BC25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20" y="3702411"/>
            <a:ext cx="7503555" cy="3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8145282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svantaggio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che questo tipo di cifratura funziona grazie a un’unica chiave di lettura 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fa distinzione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chiave privata e chiave pubblica.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chiave è solo privata e per far sì che entrambe le parti di una comunicazione ne entrino in possesso, è necessario creare un momento di scambio: che lo scambio avvenga in maniera fisica o virtuale, il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rischio è molto alto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c’è la concreta possibilità che la chiave venga intercettata da un malintenzionato.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minore rispetto alla crittografia asimmetrica, perché una volta scoperta la chiave è possibile accedere ai messaggi senza difficoltà.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E1FA022-7781-4C2C-D8F0-9F3F0A5B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5" y="2442795"/>
            <a:ext cx="3118426" cy="20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8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8145282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distingue per essere un tipo di cifratura che non si basa su un’unica chiave di codifica, bensì su due chiavi distinte ma correlate.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utilizzano infatti 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 pubblica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 privata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quella pubblica è condivisa tra mittente e destinatario e quella privata è individuale.</a:t>
            </a:r>
            <a:b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prima è accessibile a chiunque voglia scambiare informazioni con l’entità proprietaria, la seconda è segreta e conosciuta solo dal legittimo proprietario.</a:t>
            </a:r>
            <a:b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  <a:endParaRPr lang="it-IT" dirty="0"/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3971C30-EDA4-BC29-4957-228CF473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06" y="2297409"/>
            <a:ext cx="3877994" cy="4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4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11407362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poter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decifrare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messaggio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 necessario essere in possesso di entrambe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e il livello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garantito è quindi decisamente maggiore rispetto alla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Nell’ipotesi che qualcuno riesca a intercettare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infatti, non avrebbe comunque accesso a quella privata e non potrebbe, così, accedere alle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3E4D6AC-2177-24FE-13D6-8AE8942D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3556523"/>
            <a:ext cx="6562725" cy="30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2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7806119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Rispetto alla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usa un’unica chiave,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serve di due chiavi di codifica: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primo evidente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vantaggio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questo tipo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è, come già anticipato, 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Basandosi su due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infatti, riesce 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proteggere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dati anche nel caso in cui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venga a conoscenza di una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dato che per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accedere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informazioni avrebbe comunque bisogno anche dell’altra chiave.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33BBBB-6847-249C-7DA0-738D502C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207" y="2437358"/>
            <a:ext cx="4151324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7482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17401</TotalTime>
  <Words>899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Tecniche Crittografiche</vt:lpstr>
      <vt:lpstr>Crittografia </vt:lpstr>
      <vt:lpstr>Tipi di Crittografia</vt:lpstr>
      <vt:lpstr>Crittografia a chiave simmetrica</vt:lpstr>
      <vt:lpstr>Crittografia a chiave simmetrica</vt:lpstr>
      <vt:lpstr>Crittografia a chiave simmetrica</vt:lpstr>
      <vt:lpstr>Crittografia asimmetrica</vt:lpstr>
      <vt:lpstr>Crittografia asimmetrica</vt:lpstr>
      <vt:lpstr>Crittografia asimmetrica</vt:lpstr>
      <vt:lpstr>Crittografia asimmetrica</vt:lpstr>
      <vt:lpstr>Crittografia quantistica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537</cp:revision>
  <dcterms:created xsi:type="dcterms:W3CDTF">2020-06-26T06:32:12Z</dcterms:created>
  <dcterms:modified xsi:type="dcterms:W3CDTF">2023-04-16T23:27:27Z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