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5"/>
  </p:notesMasterIdLst>
  <p:sldIdLst>
    <p:sldId id="256" r:id="rId6"/>
    <p:sldId id="319" r:id="rId7"/>
    <p:sldId id="340" r:id="rId8"/>
    <p:sldId id="346" r:id="rId9"/>
    <p:sldId id="341" r:id="rId10"/>
    <p:sldId id="344" r:id="rId11"/>
    <p:sldId id="345" r:id="rId12"/>
    <p:sldId id="347" r:id="rId13"/>
    <p:sldId id="343" r:id="rId1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4" autoAdjust="0"/>
    <p:restoredTop sz="96265" autoAdjust="0"/>
  </p:normalViewPr>
  <p:slideViewPr>
    <p:cSldViewPr snapToGrid="0" showGuides="1">
      <p:cViewPr varScale="1">
        <p:scale>
          <a:sx n="62" d="100"/>
          <a:sy n="62" d="100"/>
        </p:scale>
        <p:origin x="832" y="56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guamatics.com/what-text-mining-text-analytics-and-natural-language-processing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/>
              <a:t>Ontologies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6191148" cy="4392612"/>
          </a:xfrm>
        </p:spPr>
        <p:txBody>
          <a:bodyPr/>
          <a:lstStyle/>
          <a:p>
            <a:pPr marL="457200" indent="-457200">
              <a:buFontTx/>
              <a:buAutoNum type="arabicParenR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concetto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Ontologia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può essere considerato addirittura provenire dalla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Filosofia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dai lavori di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Platone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457200" indent="-457200">
              <a:buFontTx/>
              <a:buAutoNum type="arabicParenR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un’ontologia è </a:t>
            </a:r>
            <a:r>
              <a:rPr lang="it-IT" sz="2400" i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«una descrizione formale di tutte le entità di un dominio e le relazioni esistenti tra queste entità».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Questa definizione potrebbe sembrare complicata, e infatti per descrivere la conoscenza in un modo che essa possa essere sfruttata dalla macchina è necessario una definizione «completa» e «universale».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Cosa è un’Ontologia?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9871D88-9C28-8F67-AE6B-FC192C5E2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05" y="1457487"/>
            <a:ext cx="5271134" cy="439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4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199" y="1629284"/>
            <a:ext cx="11394004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Ontologie 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 della cosiddetta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Intelligenza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Artificiale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Simbolica</a:t>
            </a: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che è costituita da una base di conoscenza strutturata per renderla accessibile da un Computer.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L’IA simbolica si oppone all’Apprendimento Automatico (Machine Learning) come le reti neurali, il deep learning, ecc.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figura accanto mostre un esempio molto semplice di ontologia nel campo dell’ecologia, rappresentata diagrammaticamente.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Pike (luccio) e Roach (scarafaggio di mare) sono due specie di pesci.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questa ontologia seguente, sono presenti diverse categorie di relazioni,ci sono 8 entità, rappresentate nei rettangoli e le relazioni tra queste entità 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Ontologie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46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Ontologie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A3E2761-BBBE-4D0C-AF08-D4F2BEB71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20" y="1820482"/>
            <a:ext cx="10151139" cy="412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4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28796"/>
            <a:ext cx="114119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Nello schema sono presenti diverse categorie di relazioni:</a:t>
            </a:r>
          </a:p>
          <a:p>
            <a:pPr marL="1828800" lvl="3" indent="-457200">
              <a:buFont typeface="+mj-lt"/>
              <a:buAutoNum type="arabicPeriod"/>
            </a:pPr>
            <a:r>
              <a:rPr lang="it-IT" sz="2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Relazine gerarchica «è un»: </a:t>
            </a:r>
            <a:r>
              <a:rPr lang="it-IT" sz="22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Queste relazioni collegano una entità a entità più generali. Per esempio, un essere umano è un animale, pike è un animale, PCB è un inquinante, e così via. Nella programmazione, il termine </a:t>
            </a:r>
            <a:r>
              <a:rPr lang="it-IT" sz="2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«ereditarietà» </a:t>
            </a:r>
            <a:r>
              <a:rPr lang="it-IT" sz="22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tipico per denominare questo tipo di relazioni. </a:t>
            </a:r>
          </a:p>
          <a:p>
            <a:pPr marL="1828800" lvl="3" indent="-457200">
              <a:buFont typeface="+mj-lt"/>
              <a:buAutoNum type="arabicPeriod"/>
            </a:pPr>
            <a:r>
              <a:rPr lang="it-IT" sz="22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Relazioni Geografiche: del tipo </a:t>
            </a:r>
            <a:r>
              <a:rPr lang="it-IT" sz="2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«vive» </a:t>
            </a:r>
            <a:r>
              <a:rPr lang="it-IT" sz="22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oppure </a:t>
            </a:r>
            <a:r>
              <a:rPr lang="it-IT" sz="2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«è presente in»</a:t>
            </a:r>
            <a:r>
              <a:rPr lang="it-IT" sz="22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Queste relazioni indicano la posizione o localizzazione di un entità, dunque collegando un’entità ad un posto ben preciso. Per esempio, i pike sono localizzati nei laghi.  </a:t>
            </a:r>
          </a:p>
          <a:p>
            <a:pPr marL="1828800" lvl="3" indent="-457200">
              <a:buFont typeface="+mj-lt"/>
              <a:buAutoNum type="arabicPeriod"/>
            </a:pPr>
            <a:r>
              <a:rPr lang="it-IT" sz="22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Varie Relazioni Trasversali: del tipo «mangiare», «si concentra in». Per esempio, l’essere umano mangia il luccio (pike)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it-IT" sz="24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Consultando questo diagramma, si potrebbe facilmente dedurre che un umano può essere intossicato dal PCB. 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Entità e Relazioni di Ontologie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304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629" y="1232694"/>
            <a:ext cx="11704741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vantaggio di un’ontologia è quello di rendere il ragionamento accessibile non solo agli esseri umani ma anche alle macchine: con l’aiuto di un software chiamao «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reasoner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un computer può essere capace di riprodurre questo ragionamento e dedurre che gli umani rischiano di essere intossicati dal PCB.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questo le Ontologie si basano sulla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Descrittiva.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linguaggio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OWL (Web Ontology Language)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standardizzato dal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W3C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ossia dal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World Wide Web Consortium,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 è uno dei linguaggi più utilizzati per formalizzare le Ontologie.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OWL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supporta una gran </a:t>
            </a:r>
          </a:p>
          <a:p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numero di logiche descrittive. </a:t>
            </a:r>
            <a:endParaRPr lang="it-IT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Vantaggi di un’Ontologia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5E1273-8C5B-9FB5-8D1B-6357CDEFB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679" y="4139406"/>
            <a:ext cx="6769524" cy="262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0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4119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linguaggio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OWL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può essere tradotto in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RDF (Resource Description Framework)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ed è esso stesso di solito descritto in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 (Extensible Markup Language).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 Ontologie ha tipicamente due scopi principali: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Ragionamento Automatico:</a:t>
            </a:r>
            <a:r>
              <a:rPr lang="it-IT" sz="24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Dal momento che l’insieme dei concetti,  relazioni e delle loro proprietà è descritto in maniera formale, è possibile automaticamente eseguire delle inferenze logiche.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Riuso della Conoscenza: </a:t>
            </a:r>
            <a:r>
              <a:rPr lang="it-IT" sz="24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Tutte le ontologie condividono lo stesso «namespace» e possono essere collegate insieme, e ciò può portare ad ottenere un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</a:t>
            </a:r>
            <a:r>
              <a:rPr lang="it-IT" sz="24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Semantico</a:t>
            </a:r>
            <a:r>
              <a:rPr lang="it-IT" sz="24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più esistono una serie di tool progettati per le ontologie, come Protégé editor o i reasoner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HermiT</a:t>
            </a:r>
            <a:r>
              <a:rPr lang="it-IT" sz="24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Pellet</a:t>
            </a:r>
            <a:r>
              <a:rPr lang="it-IT" sz="24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Scopi delle Ontologie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488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411906" cy="43926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Owlready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permette una programmazione orientata alle ontologie, cioè una programmazione orientata agli oggetti in cui gli oggetti e le classi sono delle entità di un’ontologia.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Owlready</a:t>
            </a:r>
            <a:r>
              <a:rPr lang="it-IT" sz="24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fornisce il migliore dei tre mondi: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L’Espressività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delle ontologie formali, ovvero la capacità di rappresentare una conoscenza complessa nel dettaglio, per relazionare le ontologie insieme, ed effetturare dei ragionamenti su questa base di conoscenza rappresentata.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velocità di accesso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un database relazionale, con il suo immagazzinamento veloce e le capacità di ricerca.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L’agilità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dei linguaggi di programmazione orientati agli oggetti e l’abilità dell’esecuzione delle linee di codice «imperative» fornendo «ordini» al computer, cosa che con la sola ontologia o un database non è possibile. </a:t>
            </a:r>
            <a:endParaRPr lang="it-IT" sz="24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Cosa è Owlready?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497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https://www.linguamatics.com/what-text-mining-text-analytics-and-natural-language-processing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azioni di grigio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F378BC-F4D0-4510-B4EC-07B6EFE18CF8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59159c4-d20a-4ff3-9b11-fbd127bd52e5"/>
    <ds:schemaRef ds:uri="c58f2efd-82a8-4ecf-b395-8c25e928921d"/>
    <ds:schemaRef ds:uri="http://schemas.microsoft.com/office/infopath/2007/PartnerControls"/>
    <ds:schemaRef ds:uri="http://purl.org/dc/terms/"/>
    <ds:schemaRef ds:uri="679261c3-551f-4e86-913f-177e0e529669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15909</TotalTime>
  <Words>725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Ontologies</vt:lpstr>
      <vt:lpstr>Cosa è un’Ontologia?</vt:lpstr>
      <vt:lpstr>Ontologie</vt:lpstr>
      <vt:lpstr>Ontologie</vt:lpstr>
      <vt:lpstr>Entità e Relazioni di Ontologie</vt:lpstr>
      <vt:lpstr>Vantaggi di un’Ontologia</vt:lpstr>
      <vt:lpstr>Scopi delle Ontologie </vt:lpstr>
      <vt:lpstr>Cosa è Owlready?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 Pugliese</cp:lastModifiedBy>
  <cp:revision>466</cp:revision>
  <dcterms:created xsi:type="dcterms:W3CDTF">2020-06-26T06:32:12Z</dcterms:created>
  <dcterms:modified xsi:type="dcterms:W3CDTF">2022-06-29T11:00:19Z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