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1"/>
  </p:notesMasterIdLst>
  <p:sldIdLst>
    <p:sldId id="256" r:id="rId6"/>
    <p:sldId id="365" r:id="rId7"/>
    <p:sldId id="366" r:id="rId8"/>
    <p:sldId id="367" r:id="rId9"/>
    <p:sldId id="34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di 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 meccanismo che permette a utenti o dispositivi di coordinarsi in un contesto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 garantire che tutti gli agenti nel sistema possano concordare su una singola fonte di verità, anche se alcuni agenti falliscono.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14151A"/>
                </a:solidFill>
                <a:effectLst/>
                <a:latin typeface="Binance Plex"/>
              </a:rPr>
              <a:t>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 altre parole, il sistema deve essere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fault-tolerant.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44EE1-6CBC-68C2-0B90-5EA0E93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49" y="2572822"/>
            <a:ext cx="3585326" cy="2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centralizzata, una singola entità ha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potere sul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gran parte dei casi, possono apportare modifiche come vogliono – non esiste un complesso sistema di governance per raggiungere il consenso tra diversi amministratori.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decentralizzata, invece, è tutta un'altra storia. Supponiamo di avere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 come facciamo a raggiungere un accordo su quali voci debbano essere aggiunte?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FB4ACE-942E-986C-A09C-E00B26A9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3" y="3092474"/>
            <a:ext cx="3129769" cy="19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Superare questa sfida in un ambiente in cui sconosciuti non si fidano gli uni degli altri è stato forse lo sviluppo più cruciale per aprire la strada alle blockchain.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 come gli algoritmi di consenso sono vitali per il funzionamento delle criptovalute e dei registri distribuiti.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 descr="Immagine che contiene testo, lavagna, nero&#10;&#10;Descrizione generata automaticamente">
            <a:extLst>
              <a:ext uri="{FF2B5EF4-FFF2-40B4-BE49-F238E27FC236}">
                <a16:creationId xmlns:a16="http://schemas.microsoft.com/office/drawing/2014/main" id="{27E09A2C-1221-9783-FB77-55431830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8" y="2824748"/>
            <a:ext cx="3450111" cy="22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22B210-1466-C4E8-AD81-696A0B3E32CF}"/>
              </a:ext>
            </a:extLst>
          </p:cNvPr>
          <p:cNvSpPr txBox="1"/>
          <p:nvPr/>
        </p:nvSpPr>
        <p:spPr>
          <a:xfrm>
            <a:off x="825119" y="133547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https://academy.binance.com/it/articles/what-is-a-blockchain-consensus-algorithm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17266</TotalTime>
  <Words>220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5" baseType="lpstr">
      <vt:lpstr>Arial</vt:lpstr>
      <vt:lpstr>Arial Narrow</vt:lpstr>
      <vt:lpstr>Binance Plex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Algoritmi di consenso distribuito</vt:lpstr>
      <vt:lpstr>Algoritmi di consenso distribuito </vt:lpstr>
      <vt:lpstr>Algoritmi di consenso distribuito </vt:lpstr>
      <vt:lpstr>Algoritmi di consenso distribuito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503</cp:revision>
  <dcterms:created xsi:type="dcterms:W3CDTF">2020-06-26T06:32:12Z</dcterms:created>
  <dcterms:modified xsi:type="dcterms:W3CDTF">2023-03-11T00:55:28Z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