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2"/>
  </p:notesMasterIdLst>
  <p:sldIdLst>
    <p:sldId id="256" r:id="rId6"/>
    <p:sldId id="365" r:id="rId7"/>
    <p:sldId id="366" r:id="rId8"/>
    <p:sldId id="367" r:id="rId9"/>
    <p:sldId id="368" r:id="rId10"/>
    <p:sldId id="343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Distributed Ledger, ossia sistemi che si basano su un registro distribuito,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modalità con cui si raggiunge il consenso e la struttura del registro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strutturato come una catena di blocchi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https://blog.osservatori.net/it_it/blockchain-spiegazione-significato-applicazioni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17264</TotalTime>
  <Words>339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Blockchain </vt:lpstr>
      <vt:lpstr>Blockchain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501</cp:revision>
  <dcterms:created xsi:type="dcterms:W3CDTF">2020-06-26T06:32:12Z</dcterms:created>
  <dcterms:modified xsi:type="dcterms:W3CDTF">2023-03-11T01:04:02Z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