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3"/>
  </p:notesMasterIdLst>
  <p:sldIdLst>
    <p:sldId id="256" r:id="rId6"/>
    <p:sldId id="365" r:id="rId7"/>
    <p:sldId id="366" r:id="rId8"/>
    <p:sldId id="368" r:id="rId9"/>
    <p:sldId id="367" r:id="rId10"/>
    <p:sldId id="369" r:id="rId11"/>
    <p:sldId id="343" r:id="rId1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8" d="100"/>
          <a:sy n="68" d="100"/>
        </p:scale>
        <p:origin x="816" y="6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3/11/2023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8" y="1213805"/>
            <a:ext cx="6651278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 rimborsi assicurativi alle transazioni finanziarie, dalle operazioni societarie alla tracciabilità delle merci e alla tutela della proprietà intellettuale. Il campo d’azione degli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è potenzialmente esteso, ma ha confini ben visibili.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sottolinearlo serve a tener lontana qualsiasi tentazione di eleggere questi strumenti a sostituti tout court delle delle forme contrattuali tradizionali. Anche se è indubbio che aprono nuovi spazi professionali.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E1F292-6444-CECB-10CD-4DE5E08C5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559" y="2515699"/>
            <a:ext cx="4316144" cy="268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5"/>
            <a:ext cx="11411677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l’espressione “smart contract”, però, che può esser fuorviante. «Perché, anche rispetto alle differenze dei vari sistemi normativi, in alcuni casi non è possibile parlare di “contratti” in senso strettamente giuridico, ma di funzioni “if/then” incorporate in software o protocolli informatici.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 tipo: se c’è una scadenza, allora parte il pagamento», spiega Andrea Reghelin, associate partner di P4I, società di advisory del gruppo Digital360. «In altre parole, tramite gli smart contract – continua Reghelin – può anche avvenire una trasposizione “informatica” di accordi che si concludono al di fuori dalla piattaforma tecnologica».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CDDD2AA-1220-201B-6147-C92E0E978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631" y="5202203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7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5" y="1309856"/>
            <a:ext cx="11163680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dunque protocolli informatici che facilitano, verificano, o fanno rispettare, la negoziazione o l'esecuzione di un contratto, permettendo talvolta la parziale o la totale esclusione di una clausola contrattuale. 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smart contract, di solito, hanno anche un'interfaccia utente e spesso simulano la logica delle clausole contrattuali.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È importante sottolineare che la definizione nella </a:t>
            </a:r>
            <a:r>
              <a:rPr lang="it-IT" sz="2400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pratica</a:t>
            </a:r>
            <a:r>
              <a:rPr lang="it-IT" sz="2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400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industriale</a:t>
            </a:r>
            <a:r>
              <a:rPr lang="it-IT" sz="2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corrente si intende per smart contract un programma che viene messo in esecuzione sui </a:t>
            </a:r>
            <a:r>
              <a:rPr lang="it-IT" sz="2400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nodi</a:t>
            </a:r>
            <a:r>
              <a:rPr lang="it-IT" sz="2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400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validatori</a:t>
            </a:r>
            <a:r>
              <a:rPr lang="it-IT" sz="2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di una </a:t>
            </a:r>
            <a:r>
              <a:rPr lang="it-IT" sz="2400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lang="it-IT" sz="2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 il cui risultato, che in genere corrisponde ad un cambio di stato della blockchain stessa, rappresenta una transazione sulla quale i nodi validatori devono trovare un consenso.</a:t>
            </a: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619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5" y="1309856"/>
            <a:ext cx="8035133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L'algoritmo di consenso può eventualmente essere di tipo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proof-of-work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proof-of-stake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qualunque altra tipologia che garantisca l'integrità del cambiamento di stato e del rispetto delle regole del protocollo.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Questa accezione di smart contract non è esattamente quella di un contratto, ma piuttosto quella di un programma la cui esecuzione e i cui risultati sono garantiti integri dalle proprietà di una blockchain pubblica, tale accezione deriva dalla scelta del progetto Ethereum di denominare tale codice in esecuzione come smart contract.</a:t>
            </a: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E60C26C-34F3-F5CE-26B9-07C26EDD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901" y="2131529"/>
            <a:ext cx="3276402" cy="319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3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5114" y="1421529"/>
            <a:ext cx="6839379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sostenitori degli smart contract affermano che molti tipi di clausole contrattuali possono quindi essere rese parzialmente o integralmente automatizzate, auto-ottemperanti, o entrambe le cose.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smart contract aspirano ad assicurare una sicurezza superiore alla contrattualistica esistente e di ridurre 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 di transazione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associati alla contrattazione.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C79962F-535C-13F4-4924-39999825F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94" y="2080312"/>
            <a:ext cx="3588481" cy="310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4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1BEA3B-947C-2210-CF88-8B78BCA11B45}"/>
              </a:ext>
            </a:extLst>
          </p:cNvPr>
          <p:cNvSpPr txBox="1"/>
          <p:nvPr/>
        </p:nvSpPr>
        <p:spPr>
          <a:xfrm>
            <a:off x="825119" y="1557338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https://www.ilsole24ore.com/art/smart-contract-cosa-sono-e-come-funzionano-clausole-blockchain-ACsDo2P?refresh_ce=1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8200308-5116-5D19-B2AB-76EA4290F5F7}"/>
              </a:ext>
            </a:extLst>
          </p:cNvPr>
          <p:cNvSpPr txBox="1"/>
          <p:nvPr/>
        </p:nvSpPr>
        <p:spPr>
          <a:xfrm>
            <a:off x="825119" y="2392004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https://it.wikipedia.org/wiki/Smart_contract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Props1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79261c3-551f-4e86-913f-177e0e529669"/>
    <ds:schemaRef ds:uri="459159c4-d20a-4ff3-9b11-fbd127bd52e5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17297</TotalTime>
  <Words>496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6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Smart Contract</vt:lpstr>
      <vt:lpstr>Smart Contract</vt:lpstr>
      <vt:lpstr>Smart Contract</vt:lpstr>
      <vt:lpstr>Smart Contract</vt:lpstr>
      <vt:lpstr>Smart Contract</vt:lpstr>
      <vt:lpstr>Smart Contract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522</cp:revision>
  <dcterms:created xsi:type="dcterms:W3CDTF">2020-06-26T06:32:12Z</dcterms:created>
  <dcterms:modified xsi:type="dcterms:W3CDTF">2023-03-11T01:39:39Z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