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5"/>
  </p:sldMasterIdLst>
  <p:notesMasterIdLst>
    <p:notesMasterId r:id="rId17"/>
  </p:notesMasterIdLst>
  <p:sldIdLst>
    <p:sldId id="256" r:id="rId6"/>
    <p:sldId id="319" r:id="rId7"/>
    <p:sldId id="340" r:id="rId8"/>
    <p:sldId id="341" r:id="rId9"/>
    <p:sldId id="342" r:id="rId10"/>
    <p:sldId id="344" r:id="rId11"/>
    <p:sldId id="345" r:id="rId12"/>
    <p:sldId id="336" r:id="rId13"/>
    <p:sldId id="338" r:id="rId14"/>
    <p:sldId id="337" r:id="rId15"/>
    <p:sldId id="343" r:id="rId16"/>
  </p:sldIdLst>
  <p:sldSz cx="12192000" cy="6858000"/>
  <p:notesSz cx="6858000" cy="9144000"/>
  <p:defaultTextStyle>
    <a:defPPr>
      <a:defRPr lang="en-US"/>
    </a:defPPr>
    <a:lvl1pPr algn="l" defTabSz="457200" rtl="0" eaLnBrk="0" fontAlgn="base" hangingPunct="0">
      <a:spcBef>
        <a:spcPct val="0"/>
      </a:spcBef>
      <a:spcAft>
        <a:spcPct val="0"/>
      </a:spcAft>
      <a:defRPr kern="1200">
        <a:solidFill>
          <a:schemeClr val="tx1"/>
        </a:solidFill>
        <a:latin typeface="Gill Sans MT" panose="020B0502020104020203" pitchFamily="34" charset="0"/>
        <a:ea typeface="+mn-ea"/>
        <a:cs typeface="+mn-cs"/>
      </a:defRPr>
    </a:lvl1pPr>
    <a:lvl2pPr marL="457200" algn="l" defTabSz="457200" rtl="0" eaLnBrk="0" fontAlgn="base" hangingPunct="0">
      <a:spcBef>
        <a:spcPct val="0"/>
      </a:spcBef>
      <a:spcAft>
        <a:spcPct val="0"/>
      </a:spcAft>
      <a:defRPr kern="1200">
        <a:solidFill>
          <a:schemeClr val="tx1"/>
        </a:solidFill>
        <a:latin typeface="Gill Sans MT" panose="020B0502020104020203"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Gill Sans MT" panose="020B0502020104020203"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Gill Sans MT" panose="020B0502020104020203"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Gill Sans MT" panose="020B0502020104020203" pitchFamily="34" charset="0"/>
        <a:ea typeface="+mn-ea"/>
        <a:cs typeface="+mn-cs"/>
      </a:defRPr>
    </a:lvl5pPr>
    <a:lvl6pPr marL="2286000" algn="l" defTabSz="914400" rtl="0" eaLnBrk="1" latinLnBrk="0" hangingPunct="1">
      <a:defRPr kern="1200">
        <a:solidFill>
          <a:schemeClr val="tx1"/>
        </a:solidFill>
        <a:latin typeface="Gill Sans MT" panose="020B0502020104020203" pitchFamily="34" charset="0"/>
        <a:ea typeface="+mn-ea"/>
        <a:cs typeface="+mn-cs"/>
      </a:defRPr>
    </a:lvl6pPr>
    <a:lvl7pPr marL="2743200" algn="l" defTabSz="914400" rtl="0" eaLnBrk="1" latinLnBrk="0" hangingPunct="1">
      <a:defRPr kern="1200">
        <a:solidFill>
          <a:schemeClr val="tx1"/>
        </a:solidFill>
        <a:latin typeface="Gill Sans MT" panose="020B0502020104020203" pitchFamily="34" charset="0"/>
        <a:ea typeface="+mn-ea"/>
        <a:cs typeface="+mn-cs"/>
      </a:defRPr>
    </a:lvl7pPr>
    <a:lvl8pPr marL="3200400" algn="l" defTabSz="914400" rtl="0" eaLnBrk="1" latinLnBrk="0" hangingPunct="1">
      <a:defRPr kern="1200">
        <a:solidFill>
          <a:schemeClr val="tx1"/>
        </a:solidFill>
        <a:latin typeface="Gill Sans MT" panose="020B0502020104020203" pitchFamily="34" charset="0"/>
        <a:ea typeface="+mn-ea"/>
        <a:cs typeface="+mn-cs"/>
      </a:defRPr>
    </a:lvl8pPr>
    <a:lvl9pPr marL="3657600" algn="l" defTabSz="914400" rtl="0" eaLnBrk="1" latinLnBrk="0" hangingPunct="1">
      <a:defRPr kern="1200">
        <a:solidFill>
          <a:schemeClr val="tx1"/>
        </a:solidFill>
        <a:latin typeface="Gill Sans MT" panose="020B0502020104020203" pitchFamily="34" charset="0"/>
        <a:ea typeface="+mn-ea"/>
        <a:cs typeface="+mn-cs"/>
      </a:defRPr>
    </a:lvl9pPr>
  </p:defaultTextStyle>
  <p:extLst>
    <p:ext uri="{EFAFB233-063F-42B5-8137-9DF3F51BA10A}">
      <p15:sldGuideLst xmlns:p15="http://schemas.microsoft.com/office/powerpoint/2012/main">
        <p15:guide id="1" pos="7401">
          <p15:clr>
            <a:srgbClr val="A4A3A4"/>
          </p15:clr>
        </p15:guide>
        <p15:guide id="2" orient="horz" pos="417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2A2A"/>
    <a:srgbClr val="7B7C7E"/>
    <a:srgbClr val="932338"/>
    <a:srgbClr val="63646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Stile medio 2 - Color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Stile medio 2 - Colore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Stile medio 2 - Colore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2833802-FEF1-4C79-8D5D-14CF1EAF98D9}" styleName="Stile chiaro 2 - Colore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69012ECD-51FC-41F1-AA8D-1B2483CD663E}" styleName="Stile chiaro 2 - Colore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17292A2E-F333-43FB-9621-5CBBE7FDCDCB}" styleName="Stile chiaro 2 - Colore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10A1B5D5-9B99-4C35-A422-299274C87663}" styleName="Stile medio 1 - Colore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E8034E78-7F5D-4C2E-B375-FC64B27BC917}" styleName="Stile scuro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34" autoAdjust="0"/>
    <p:restoredTop sz="96265" autoAdjust="0"/>
  </p:normalViewPr>
  <p:slideViewPr>
    <p:cSldViewPr snapToGrid="0" showGuides="1">
      <p:cViewPr varScale="1">
        <p:scale>
          <a:sx n="68" d="100"/>
          <a:sy n="68" d="100"/>
        </p:scale>
        <p:origin x="822" y="60"/>
      </p:cViewPr>
      <p:guideLst>
        <p:guide pos="7401"/>
        <p:guide orient="horz" pos="4178"/>
      </p:guideLst>
    </p:cSldViewPr>
  </p:slideViewPr>
  <p:outlineViewPr>
    <p:cViewPr>
      <p:scale>
        <a:sx n="33" d="100"/>
        <a:sy n="33" d="100"/>
      </p:scale>
      <p:origin x="0" y="0"/>
    </p:cViewPr>
  </p:outlineViewPr>
  <p:notesTextViewPr>
    <p:cViewPr>
      <p:scale>
        <a:sx n="1" d="1"/>
        <a:sy n="1" d="1"/>
      </p:scale>
      <p:origin x="0" y="0"/>
    </p:cViewPr>
  </p:notesTextViewPr>
  <p:gridSpacing cx="54000" cy="540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1.xml"/><Relationship Id="rId15" Type="http://schemas.openxmlformats.org/officeDocument/2006/relationships/slide" Target="slides/slide10.xml"/><Relationship Id="rId10" Type="http://schemas.openxmlformats.org/officeDocument/2006/relationships/slide" Target="slides/slide5.xml"/><Relationship Id="rId19" Type="http://schemas.openxmlformats.org/officeDocument/2006/relationships/viewProps" Target="viewProps.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smtClean="0">
                <a:latin typeface="+mn-lt"/>
              </a:defRPr>
            </a:lvl1pPr>
          </a:lstStyle>
          <a:p>
            <a:pPr>
              <a:defRPr/>
            </a:pPr>
            <a:fld id="{C5F835E2-227D-43BA-B3A5-E9E433264387}" type="datetimeFigureOut">
              <a:rPr lang="en-US"/>
              <a:pPr>
                <a:defRPr/>
              </a:pPr>
              <a:t>6/27/2022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fontAlgn="auto" hangingPunct="1">
              <a:spcBef>
                <a:spcPts val="0"/>
              </a:spcBef>
              <a:spcAft>
                <a:spcPts val="0"/>
              </a:spcAft>
              <a:defRPr sz="1200" smtClean="0">
                <a:latin typeface="+mn-lt"/>
              </a:defRPr>
            </a:lvl1pPr>
          </a:lstStyle>
          <a:p>
            <a:pPr>
              <a:defRPr/>
            </a:pPr>
            <a:fld id="{F5F5882C-B867-4FE7-97C9-87FBF93DC802}" type="slidenum">
              <a:rPr lang="en-US"/>
              <a:pPr>
                <a:defRPr/>
              </a:pPr>
              <a:t>‹N›</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indice o elenco puntato">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74201" y="1557338"/>
            <a:ext cx="11264002" cy="4481153"/>
          </a:xfrm>
        </p:spPr>
        <p:txBody>
          <a:bodyPr lIns="0" tIns="0" rIns="0" bIns="0">
            <a:noAutofit/>
          </a:bodyPr>
          <a:lstStyle>
            <a:lvl1pPr marL="285750" indent="-285750">
              <a:spcAft>
                <a:spcPts val="1800"/>
              </a:spcAft>
              <a:buSzPct val="120000"/>
              <a:buFont typeface="Courier New" panose="02070309020205020404" pitchFamily="49" charset="0"/>
              <a:buChar char="o"/>
              <a:defRPr sz="1800" b="0">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Fare clic per modificare gli stili del testo dello schema</a:t>
            </a:r>
          </a:p>
        </p:txBody>
      </p:sp>
      <p:sp>
        <p:nvSpPr>
          <p:cNvPr id="9" name="Title Placeholder 1">
            <a:extLst>
              <a:ext uri="{FF2B5EF4-FFF2-40B4-BE49-F238E27FC236}">
                <a16:creationId xmlns:a16="http://schemas.microsoft.com/office/drawing/2014/main" id="{385672B4-73ED-0645-AF4D-5916A1BEEC00}"/>
              </a:ext>
            </a:extLst>
          </p:cNvPr>
          <p:cNvSpPr>
            <a:spLocks noGrp="1"/>
          </p:cNvSpPr>
          <p:nvPr>
            <p:ph type="title" hasCustomPrompt="1"/>
          </p:nvPr>
        </p:nvSpPr>
        <p:spPr>
          <a:xfrm>
            <a:off x="468895" y="503475"/>
            <a:ext cx="11269308" cy="384721"/>
          </a:xfrm>
          <a:prstGeom prst="rect">
            <a:avLst/>
          </a:prstGeom>
        </p:spPr>
        <p:txBody>
          <a:bodyPr lIns="0" tIns="0" rIns="0" bIns="0" rtlCol="0">
            <a:spAutoFit/>
          </a:bodyPr>
          <a:lstStyle>
            <a:lvl1pPr>
              <a:lnSpc>
                <a:spcPts val="3000"/>
              </a:lnSpc>
              <a:defRPr sz="2800" cap="none" baseline="0"/>
            </a:lvl1pPr>
          </a:lstStyle>
          <a:p>
            <a:r>
              <a:rPr lang="it-IT" dirty="0"/>
              <a:t>Fare clic per modificare lo stile del titolo dello schema</a:t>
            </a:r>
            <a:endParaRPr lang="en-US" dirty="0"/>
          </a:p>
        </p:txBody>
      </p:sp>
      <p:sp>
        <p:nvSpPr>
          <p:cNvPr id="8" name="Footer Placeholder 4">
            <a:extLst>
              <a:ext uri="{FF2B5EF4-FFF2-40B4-BE49-F238E27FC236}">
                <a16:creationId xmlns:a16="http://schemas.microsoft.com/office/drawing/2014/main" id="{C2053620-96AC-EF47-823B-D2E90BBCE586}"/>
              </a:ext>
            </a:extLst>
          </p:cNvPr>
          <p:cNvSpPr>
            <a:spLocks noGrp="1"/>
          </p:cNvSpPr>
          <p:nvPr>
            <p:ph type="ftr" sz="quarter" idx="10"/>
          </p:nvPr>
        </p:nvSpPr>
        <p:spPr>
          <a:xfrm>
            <a:off x="898588" y="6394753"/>
            <a:ext cx="9644444" cy="259965"/>
          </a:xfrm>
          <a:prstGeom prst="rect">
            <a:avLst/>
          </a:prstGeom>
        </p:spPr>
        <p:txBody>
          <a:bodyPr vert="horz" lIns="0" tIns="0" rIns="0" bIns="0" rtlCol="0" anchor="b" anchorCtr="0"/>
          <a:lstStyle>
            <a:lvl1pPr algn="l" eaLnBrk="1" fontAlgn="auto" hangingPunct="1">
              <a:spcBef>
                <a:spcPts val="0"/>
              </a:spcBef>
              <a:spcAft>
                <a:spcPts val="0"/>
              </a:spcAft>
              <a:defRPr sz="900" cap="all" dirty="0">
                <a:solidFill>
                  <a:schemeClr val="tx1">
                    <a:lumMod val="65000"/>
                    <a:lumOff val="35000"/>
                  </a:schemeClr>
                </a:solidFill>
                <a:latin typeface="Arial" panose="020B0604020202020204" pitchFamily="34" charset="0"/>
                <a:cs typeface="Arial" panose="020B0604020202020204" pitchFamily="34" charset="0"/>
              </a:defRPr>
            </a:lvl1pPr>
          </a:lstStyle>
          <a:p>
            <a:pPr>
              <a:defRPr/>
            </a:pPr>
            <a:endParaRPr lang="en-US" dirty="0"/>
          </a:p>
        </p:txBody>
      </p:sp>
      <p:sp>
        <p:nvSpPr>
          <p:cNvPr id="10" name="Slide Number Placeholder 5">
            <a:extLst>
              <a:ext uri="{FF2B5EF4-FFF2-40B4-BE49-F238E27FC236}">
                <a16:creationId xmlns:a16="http://schemas.microsoft.com/office/drawing/2014/main" id="{FF4E3F12-6C4D-C642-90EC-9F9AE3161A4F}"/>
              </a:ext>
            </a:extLst>
          </p:cNvPr>
          <p:cNvSpPr>
            <a:spLocks noGrp="1"/>
          </p:cNvSpPr>
          <p:nvPr>
            <p:ph type="sldNum" sz="quarter" idx="11"/>
          </p:nvPr>
        </p:nvSpPr>
        <p:spPr>
          <a:xfrm>
            <a:off x="323469" y="6397225"/>
            <a:ext cx="501650" cy="365125"/>
          </a:xfrm>
          <a:prstGeom prst="rect">
            <a:avLst/>
          </a:prstGeom>
        </p:spPr>
        <p:txBody>
          <a:bodyPr vert="horz" lIns="91440" tIns="45720" rIns="91440" bIns="45720" rtlCol="0" anchor="ctr"/>
          <a:lstStyle>
            <a:lvl1pPr algn="ctr" eaLnBrk="1" fontAlgn="auto" hangingPunct="1">
              <a:spcBef>
                <a:spcPts val="0"/>
              </a:spcBef>
              <a:spcAft>
                <a:spcPts val="0"/>
              </a:spcAft>
              <a:defRPr sz="1200" b="1" smtClean="0">
                <a:solidFill>
                  <a:srgbClr val="C00000"/>
                </a:solidFill>
                <a:latin typeface="Arial" panose="020B0604020202020204" pitchFamily="34" charset="0"/>
                <a:cs typeface="Arial" panose="020B0604020202020204" pitchFamily="34" charset="0"/>
              </a:defRPr>
            </a:lvl1pPr>
          </a:lstStyle>
          <a:p>
            <a:pPr>
              <a:defRPr/>
            </a:pPr>
            <a:fld id="{48B4153A-D4C5-4CEF-8992-0D8815C829E3}" type="slidenum">
              <a:rPr lang="en-US" smtClean="0"/>
              <a:pPr>
                <a:defRPr/>
              </a:pPr>
              <a:t>‹N›</a:t>
            </a:fld>
            <a:endParaRPr lang="en-US" dirty="0"/>
          </a:p>
        </p:txBody>
      </p:sp>
      <p:sp>
        <p:nvSpPr>
          <p:cNvPr id="11" name="Rectangle 8">
            <a:extLst>
              <a:ext uri="{FF2B5EF4-FFF2-40B4-BE49-F238E27FC236}">
                <a16:creationId xmlns:a16="http://schemas.microsoft.com/office/drawing/2014/main" id="{6BE73488-10D2-46C5-8886-B5262B4036E9}"/>
              </a:ext>
            </a:extLst>
          </p:cNvPr>
          <p:cNvSpPr/>
          <p:nvPr userDrawn="1"/>
        </p:nvSpPr>
        <p:spPr>
          <a:xfrm>
            <a:off x="463550" y="1017025"/>
            <a:ext cx="3708400" cy="72000"/>
          </a:xfrm>
          <a:prstGeom prst="rect">
            <a:avLst/>
          </a:prstGeom>
          <a:solidFill>
            <a:srgbClr val="942639"/>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0">
            <a:extLst>
              <a:ext uri="{FF2B5EF4-FFF2-40B4-BE49-F238E27FC236}">
                <a16:creationId xmlns:a16="http://schemas.microsoft.com/office/drawing/2014/main" id="{9DFCC48B-BCC3-4AAB-8EE4-592BE912D5A8}"/>
              </a:ext>
            </a:extLst>
          </p:cNvPr>
          <p:cNvSpPr/>
          <p:nvPr userDrawn="1"/>
        </p:nvSpPr>
        <p:spPr>
          <a:xfrm>
            <a:off x="4251325" y="1017025"/>
            <a:ext cx="3706813" cy="72000"/>
          </a:xfrm>
          <a:prstGeom prst="rect">
            <a:avLst/>
          </a:prstGeom>
          <a:solidFill>
            <a:srgbClr val="CC2A2A">
              <a:alpha val="98824"/>
            </a:srgb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9">
            <a:extLst>
              <a:ext uri="{FF2B5EF4-FFF2-40B4-BE49-F238E27FC236}">
                <a16:creationId xmlns:a16="http://schemas.microsoft.com/office/drawing/2014/main" id="{02EE5703-F2FA-4A41-8927-030A564B0F80}"/>
              </a:ext>
            </a:extLst>
          </p:cNvPr>
          <p:cNvSpPr/>
          <p:nvPr userDrawn="1"/>
        </p:nvSpPr>
        <p:spPr>
          <a:xfrm>
            <a:off x="8037513" y="1017025"/>
            <a:ext cx="3708400" cy="72000"/>
          </a:xfrm>
          <a:prstGeom prst="rect">
            <a:avLst/>
          </a:prstGeom>
          <a:solidFill>
            <a:srgbClr val="7B7C7E"/>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639054892"/>
      </p:ext>
    </p:extLst>
  </p:cSld>
  <p:clrMapOvr>
    <a:masterClrMapping/>
  </p:clrMapOvr>
  <p:extLst>
    <p:ext uri="{DCECCB84-F9BA-43D5-87BE-67443E8EF086}">
      <p15:sldGuideLst xmlns:p15="http://schemas.microsoft.com/office/powerpoint/2012/main">
        <p15:guide id="1" orient="horz" pos="4178"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idascalia+grafico o tavola grande">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63786" y="1557338"/>
            <a:ext cx="11283042" cy="662557"/>
          </a:xfrm>
        </p:spPr>
        <p:txBody>
          <a:bodyPr lIns="0" tIns="0" rIns="0" bIns="0">
            <a:noAutofit/>
          </a:bodyPr>
          <a:lstStyle>
            <a:lvl1pPr marL="0" indent="0">
              <a:buNone/>
              <a:defRPr sz="1800" b="0">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Fare clic per modificare gli stili del testo dello schema</a:t>
            </a:r>
          </a:p>
        </p:txBody>
      </p:sp>
      <p:sp>
        <p:nvSpPr>
          <p:cNvPr id="4" name="Content Placeholder 3"/>
          <p:cNvSpPr>
            <a:spLocks noGrp="1"/>
          </p:cNvSpPr>
          <p:nvPr>
            <p:ph sz="half" idx="2"/>
          </p:nvPr>
        </p:nvSpPr>
        <p:spPr>
          <a:xfrm>
            <a:off x="463786" y="2319687"/>
            <a:ext cx="11283042" cy="3630263"/>
          </a:xfrm>
        </p:spPr>
        <p:txBody>
          <a:bodyPr>
            <a:normAutofit/>
          </a:bodyPr>
          <a:lstStyle>
            <a:lvl1pPr marL="0" indent="0">
              <a:buFontTx/>
              <a:buNone/>
              <a:defRPr sz="1600">
                <a:solidFill>
                  <a:schemeClr val="tx1">
                    <a:lumMod val="75000"/>
                    <a:lumOff val="25000"/>
                  </a:schemeClr>
                </a:solidFill>
              </a:defRPr>
            </a:lvl1pPr>
            <a:lvl2pPr marL="324000" indent="0">
              <a:buFontTx/>
              <a:buNone/>
              <a:defRPr/>
            </a:lvl2pPr>
            <a:lvl3pPr marL="630000" indent="0">
              <a:buFontTx/>
              <a:buNone/>
              <a:defRPr/>
            </a:lvl3pPr>
            <a:lvl4pPr marL="1008000" indent="0">
              <a:buFontTx/>
              <a:buNone/>
              <a:defRPr/>
            </a:lvl4pPr>
            <a:lvl5pPr marL="1368000" indent="0">
              <a:buFontTx/>
              <a:buNone/>
              <a:defRPr/>
            </a:lvl5pPr>
          </a:lstStyle>
          <a:p>
            <a:pPr lvl="0"/>
            <a:r>
              <a:rPr lang="it-IT" dirty="0"/>
              <a:t>Fare clic per modificare gli stili del testo dello schema</a:t>
            </a:r>
          </a:p>
          <a:p>
            <a:pPr lvl="1"/>
            <a:endParaRPr lang="en-US" dirty="0"/>
          </a:p>
        </p:txBody>
      </p:sp>
      <p:sp>
        <p:nvSpPr>
          <p:cNvPr id="14" name="Footer Placeholder 4">
            <a:extLst>
              <a:ext uri="{FF2B5EF4-FFF2-40B4-BE49-F238E27FC236}">
                <a16:creationId xmlns:a16="http://schemas.microsoft.com/office/drawing/2014/main" id="{A4B33C25-F53C-40FF-87FE-5A1021509E50}"/>
              </a:ext>
            </a:extLst>
          </p:cNvPr>
          <p:cNvSpPr>
            <a:spLocks noGrp="1"/>
          </p:cNvSpPr>
          <p:nvPr>
            <p:ph type="ftr" sz="quarter" idx="10"/>
          </p:nvPr>
        </p:nvSpPr>
        <p:spPr>
          <a:xfrm>
            <a:off x="898588" y="6394753"/>
            <a:ext cx="9644444" cy="259965"/>
          </a:xfrm>
          <a:prstGeom prst="rect">
            <a:avLst/>
          </a:prstGeom>
        </p:spPr>
        <p:txBody>
          <a:bodyPr vert="horz" lIns="0" tIns="0" rIns="0" bIns="0" rtlCol="0" anchor="b" anchorCtr="0"/>
          <a:lstStyle>
            <a:lvl1pPr algn="l" eaLnBrk="1" fontAlgn="auto" hangingPunct="1">
              <a:spcBef>
                <a:spcPts val="0"/>
              </a:spcBef>
              <a:spcAft>
                <a:spcPts val="0"/>
              </a:spcAft>
              <a:defRPr sz="900" cap="all" dirty="0">
                <a:solidFill>
                  <a:schemeClr val="tx1">
                    <a:lumMod val="65000"/>
                    <a:lumOff val="35000"/>
                  </a:schemeClr>
                </a:solidFill>
                <a:latin typeface="Arial" panose="020B0604020202020204" pitchFamily="34" charset="0"/>
                <a:cs typeface="Arial" panose="020B0604020202020204" pitchFamily="34" charset="0"/>
              </a:defRPr>
            </a:lvl1pPr>
          </a:lstStyle>
          <a:p>
            <a:pPr>
              <a:defRPr/>
            </a:pPr>
            <a:endParaRPr lang="en-US" dirty="0"/>
          </a:p>
        </p:txBody>
      </p:sp>
      <p:sp>
        <p:nvSpPr>
          <p:cNvPr id="17" name="Rectangle 8">
            <a:extLst>
              <a:ext uri="{FF2B5EF4-FFF2-40B4-BE49-F238E27FC236}">
                <a16:creationId xmlns:a16="http://schemas.microsoft.com/office/drawing/2014/main" id="{96897485-CF07-4D6A-ABB8-A29D7DC57109}"/>
              </a:ext>
            </a:extLst>
          </p:cNvPr>
          <p:cNvSpPr/>
          <p:nvPr userDrawn="1"/>
        </p:nvSpPr>
        <p:spPr>
          <a:xfrm>
            <a:off x="463550" y="1017025"/>
            <a:ext cx="3708400" cy="72000"/>
          </a:xfrm>
          <a:prstGeom prst="rect">
            <a:avLst/>
          </a:prstGeom>
          <a:solidFill>
            <a:srgbClr val="942639"/>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0">
            <a:extLst>
              <a:ext uri="{FF2B5EF4-FFF2-40B4-BE49-F238E27FC236}">
                <a16:creationId xmlns:a16="http://schemas.microsoft.com/office/drawing/2014/main" id="{BC91E05A-8494-49B6-B257-61F68DA8B315}"/>
              </a:ext>
            </a:extLst>
          </p:cNvPr>
          <p:cNvSpPr/>
          <p:nvPr userDrawn="1"/>
        </p:nvSpPr>
        <p:spPr>
          <a:xfrm>
            <a:off x="4251325" y="1017025"/>
            <a:ext cx="3706813" cy="72000"/>
          </a:xfrm>
          <a:prstGeom prst="rect">
            <a:avLst/>
          </a:prstGeom>
          <a:solidFill>
            <a:srgbClr val="CC2A2A">
              <a:alpha val="98824"/>
            </a:srgb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9">
            <a:extLst>
              <a:ext uri="{FF2B5EF4-FFF2-40B4-BE49-F238E27FC236}">
                <a16:creationId xmlns:a16="http://schemas.microsoft.com/office/drawing/2014/main" id="{422199A7-2A62-43D5-872A-CD0B9A3D6E61}"/>
              </a:ext>
            </a:extLst>
          </p:cNvPr>
          <p:cNvSpPr/>
          <p:nvPr userDrawn="1"/>
        </p:nvSpPr>
        <p:spPr>
          <a:xfrm>
            <a:off x="8037513" y="1017025"/>
            <a:ext cx="3708400" cy="72000"/>
          </a:xfrm>
          <a:prstGeom prst="rect">
            <a:avLst/>
          </a:prstGeom>
          <a:solidFill>
            <a:srgbClr val="7B7C7E"/>
          </a:solidFill>
          <a:ln>
            <a:noFill/>
          </a:ln>
          <a:effectLst/>
        </p:spPr>
        <p:style>
          <a:lnRef idx="1">
            <a:schemeClr val="accent1"/>
          </a:lnRef>
          <a:fillRef idx="3">
            <a:schemeClr val="accent1"/>
          </a:fillRef>
          <a:effectRef idx="2">
            <a:schemeClr val="accent1"/>
          </a:effectRef>
          <a:fontRef idx="minor">
            <a:schemeClr val="lt1"/>
          </a:fontRef>
        </p:style>
      </p:sp>
      <p:sp>
        <p:nvSpPr>
          <p:cNvPr id="20" name="Slide Number Placeholder 5">
            <a:extLst>
              <a:ext uri="{FF2B5EF4-FFF2-40B4-BE49-F238E27FC236}">
                <a16:creationId xmlns:a16="http://schemas.microsoft.com/office/drawing/2014/main" id="{1B2ED1D9-25D5-4BB7-87C2-D519D9336366}"/>
              </a:ext>
            </a:extLst>
          </p:cNvPr>
          <p:cNvSpPr>
            <a:spLocks noGrp="1"/>
          </p:cNvSpPr>
          <p:nvPr>
            <p:ph type="sldNum" sz="quarter" idx="14"/>
          </p:nvPr>
        </p:nvSpPr>
        <p:spPr>
          <a:xfrm>
            <a:off x="323469" y="6397225"/>
            <a:ext cx="501650" cy="365125"/>
          </a:xfrm>
          <a:prstGeom prst="rect">
            <a:avLst/>
          </a:prstGeom>
        </p:spPr>
        <p:txBody>
          <a:bodyPr vert="horz" lIns="91440" tIns="45720" rIns="91440" bIns="45720" rtlCol="0" anchor="ctr"/>
          <a:lstStyle>
            <a:lvl1pPr algn="ctr" eaLnBrk="1" fontAlgn="auto" hangingPunct="1">
              <a:spcBef>
                <a:spcPts val="0"/>
              </a:spcBef>
              <a:spcAft>
                <a:spcPts val="0"/>
              </a:spcAft>
              <a:defRPr sz="1200" b="1" smtClean="0">
                <a:solidFill>
                  <a:srgbClr val="C00000"/>
                </a:solidFill>
                <a:latin typeface="Arial" panose="020B0604020202020204" pitchFamily="34" charset="0"/>
                <a:cs typeface="Arial" panose="020B0604020202020204" pitchFamily="34" charset="0"/>
              </a:defRPr>
            </a:lvl1pPr>
          </a:lstStyle>
          <a:p>
            <a:pPr>
              <a:defRPr/>
            </a:pPr>
            <a:fld id="{48B4153A-D4C5-4CEF-8992-0D8815C829E3}" type="slidenum">
              <a:rPr lang="en-US" smtClean="0"/>
              <a:pPr>
                <a:defRPr/>
              </a:pPr>
              <a:t>‹N›</a:t>
            </a:fld>
            <a:endParaRPr lang="en-US" dirty="0"/>
          </a:p>
        </p:txBody>
      </p:sp>
      <p:sp>
        <p:nvSpPr>
          <p:cNvPr id="11" name="Title Placeholder 1">
            <a:extLst>
              <a:ext uri="{FF2B5EF4-FFF2-40B4-BE49-F238E27FC236}">
                <a16:creationId xmlns:a16="http://schemas.microsoft.com/office/drawing/2014/main" id="{385672B4-73ED-0645-AF4D-5916A1BEEC00}"/>
              </a:ext>
            </a:extLst>
          </p:cNvPr>
          <p:cNvSpPr>
            <a:spLocks noGrp="1"/>
          </p:cNvSpPr>
          <p:nvPr>
            <p:ph type="title" hasCustomPrompt="1"/>
          </p:nvPr>
        </p:nvSpPr>
        <p:spPr>
          <a:xfrm>
            <a:off x="468895" y="503475"/>
            <a:ext cx="11269308" cy="384721"/>
          </a:xfrm>
          <a:prstGeom prst="rect">
            <a:avLst/>
          </a:prstGeom>
        </p:spPr>
        <p:txBody>
          <a:bodyPr lIns="0" tIns="0" rIns="0" bIns="0" rtlCol="0">
            <a:spAutoFit/>
          </a:bodyPr>
          <a:lstStyle>
            <a:lvl1pPr>
              <a:lnSpc>
                <a:spcPts val="3000"/>
              </a:lnSpc>
              <a:defRPr sz="2800" cap="none" baseline="0"/>
            </a:lvl1pPr>
          </a:lstStyle>
          <a:p>
            <a:r>
              <a:rPr lang="it-IT" dirty="0"/>
              <a:t>Fare clic per modificare lo stile del titolo dello schema</a:t>
            </a:r>
            <a:endParaRPr lang="en-US" dirty="0"/>
          </a:p>
        </p:txBody>
      </p:sp>
    </p:spTree>
    <p:extLst>
      <p:ext uri="{BB962C8B-B14F-4D97-AF65-F5344CB8AC3E}">
        <p14:creationId xmlns:p14="http://schemas.microsoft.com/office/powerpoint/2010/main" val="3069949798"/>
      </p:ext>
    </p:extLst>
  </p:cSld>
  <p:clrMapOvr>
    <a:masterClrMapping/>
  </p:clrMapOvr>
  <p:extLst>
    <p:ext uri="{DCECCB84-F9BA-43D5-87BE-67443E8EF086}">
      <p15:sldGuideLst xmlns:p15="http://schemas.microsoft.com/office/powerpoint/2012/main">
        <p15:guide id="1" orient="horz" pos="3748" userDrawn="1">
          <p15:clr>
            <a:srgbClr val="FBAE40"/>
          </p15:clr>
        </p15:guide>
        <p15:guide id="2" pos="384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vuota">
    <p:spTree>
      <p:nvGrpSpPr>
        <p:cNvPr id="1" name=""/>
        <p:cNvGrpSpPr/>
        <p:nvPr/>
      </p:nvGrpSpPr>
      <p:grpSpPr>
        <a:xfrm>
          <a:off x="0" y="0"/>
          <a:ext cx="0" cy="0"/>
          <a:chOff x="0" y="0"/>
          <a:chExt cx="0" cy="0"/>
        </a:xfrm>
      </p:grpSpPr>
      <p:sp>
        <p:nvSpPr>
          <p:cNvPr id="6" name="Footer Placeholder 4">
            <a:extLst>
              <a:ext uri="{FF2B5EF4-FFF2-40B4-BE49-F238E27FC236}">
                <a16:creationId xmlns:a16="http://schemas.microsoft.com/office/drawing/2014/main" id="{48324380-A91B-40DB-8B06-87F1716A8EF9}"/>
              </a:ext>
            </a:extLst>
          </p:cNvPr>
          <p:cNvSpPr>
            <a:spLocks noGrp="1"/>
          </p:cNvSpPr>
          <p:nvPr>
            <p:ph type="ftr" sz="quarter" idx="10"/>
          </p:nvPr>
        </p:nvSpPr>
        <p:spPr>
          <a:xfrm>
            <a:off x="898588" y="6394753"/>
            <a:ext cx="9644444" cy="259965"/>
          </a:xfrm>
          <a:prstGeom prst="rect">
            <a:avLst/>
          </a:prstGeom>
        </p:spPr>
        <p:txBody>
          <a:bodyPr vert="horz" lIns="0" tIns="0" rIns="0" bIns="0" rtlCol="0" anchor="b" anchorCtr="0"/>
          <a:lstStyle>
            <a:lvl1pPr algn="l" eaLnBrk="1" fontAlgn="auto" hangingPunct="1">
              <a:spcBef>
                <a:spcPts val="0"/>
              </a:spcBef>
              <a:spcAft>
                <a:spcPts val="0"/>
              </a:spcAft>
              <a:defRPr sz="900" cap="all" dirty="0">
                <a:solidFill>
                  <a:schemeClr val="tx1">
                    <a:lumMod val="65000"/>
                    <a:lumOff val="35000"/>
                  </a:schemeClr>
                </a:solidFill>
                <a:latin typeface="Arial" panose="020B0604020202020204" pitchFamily="34" charset="0"/>
                <a:cs typeface="Arial" panose="020B0604020202020204" pitchFamily="34" charset="0"/>
              </a:defRPr>
            </a:lvl1pPr>
          </a:lstStyle>
          <a:p>
            <a:pPr>
              <a:defRPr/>
            </a:pPr>
            <a:endParaRPr lang="en-US" dirty="0"/>
          </a:p>
        </p:txBody>
      </p:sp>
      <p:sp>
        <p:nvSpPr>
          <p:cNvPr id="9" name="Slide Number Placeholder 5">
            <a:extLst>
              <a:ext uri="{FF2B5EF4-FFF2-40B4-BE49-F238E27FC236}">
                <a16:creationId xmlns:a16="http://schemas.microsoft.com/office/drawing/2014/main" id="{9376CEDB-6160-4575-AAD8-45EA5C0ED54C}"/>
              </a:ext>
            </a:extLst>
          </p:cNvPr>
          <p:cNvSpPr>
            <a:spLocks noGrp="1"/>
          </p:cNvSpPr>
          <p:nvPr>
            <p:ph type="sldNum" sz="quarter" idx="11"/>
          </p:nvPr>
        </p:nvSpPr>
        <p:spPr>
          <a:xfrm>
            <a:off x="323469" y="6397225"/>
            <a:ext cx="501650" cy="365125"/>
          </a:xfrm>
          <a:prstGeom prst="rect">
            <a:avLst/>
          </a:prstGeom>
        </p:spPr>
        <p:txBody>
          <a:bodyPr vert="horz" lIns="91440" tIns="45720" rIns="91440" bIns="45720" rtlCol="0" anchor="ctr"/>
          <a:lstStyle>
            <a:lvl1pPr algn="ctr" eaLnBrk="1" fontAlgn="auto" hangingPunct="1">
              <a:spcBef>
                <a:spcPts val="0"/>
              </a:spcBef>
              <a:spcAft>
                <a:spcPts val="0"/>
              </a:spcAft>
              <a:defRPr sz="1200" b="1" smtClean="0">
                <a:solidFill>
                  <a:srgbClr val="C00000"/>
                </a:solidFill>
                <a:latin typeface="Arial" panose="020B0604020202020204" pitchFamily="34" charset="0"/>
                <a:cs typeface="Arial" panose="020B0604020202020204" pitchFamily="34" charset="0"/>
              </a:defRPr>
            </a:lvl1pPr>
          </a:lstStyle>
          <a:p>
            <a:pPr>
              <a:defRPr/>
            </a:pPr>
            <a:fld id="{48B4153A-D4C5-4CEF-8992-0D8815C829E3}" type="slidenum">
              <a:rPr lang="en-US" smtClean="0"/>
              <a:pPr>
                <a:defRPr/>
              </a:pPr>
              <a:t>‹N›</a:t>
            </a:fld>
            <a:endParaRPr lang="en-US" dirty="0"/>
          </a:p>
        </p:txBody>
      </p:sp>
    </p:spTree>
    <p:extLst>
      <p:ext uri="{BB962C8B-B14F-4D97-AF65-F5344CB8AC3E}">
        <p14:creationId xmlns:p14="http://schemas.microsoft.com/office/powerpoint/2010/main" val="294222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Diapositiva titolo">
    <p:spTree>
      <p:nvGrpSpPr>
        <p:cNvPr id="1" name=""/>
        <p:cNvGrpSpPr/>
        <p:nvPr/>
      </p:nvGrpSpPr>
      <p:grpSpPr>
        <a:xfrm>
          <a:off x="0" y="0"/>
          <a:ext cx="0" cy="0"/>
          <a:chOff x="0" y="0"/>
          <a:chExt cx="0" cy="0"/>
        </a:xfrm>
      </p:grpSpPr>
      <p:sp>
        <p:nvSpPr>
          <p:cNvPr id="2" name="Titolo 1"/>
          <p:cNvSpPr>
            <a:spLocks noGrp="1"/>
          </p:cNvSpPr>
          <p:nvPr>
            <p:ph type="ctrTitle"/>
          </p:nvPr>
        </p:nvSpPr>
        <p:spPr>
          <a:xfrm>
            <a:off x="1524000" y="1122363"/>
            <a:ext cx="9144000" cy="2387600"/>
          </a:xfrm>
        </p:spPr>
        <p:txBody>
          <a:bodyPr anchor="b"/>
          <a:lstStyle>
            <a:lvl1pPr algn="ctr">
              <a:defRPr sz="6000"/>
            </a:lvl1pPr>
          </a:lstStyle>
          <a:p>
            <a:r>
              <a:rPr lang="it-IT" dirty="0"/>
              <a:t>Fare clic per modificare lo stile del titolo</a:t>
            </a:r>
          </a:p>
        </p:txBody>
      </p:sp>
      <p:sp>
        <p:nvSpPr>
          <p:cNvPr id="3" name="Sottotito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Tree>
    <p:extLst>
      <p:ext uri="{BB962C8B-B14F-4D97-AF65-F5344CB8AC3E}">
        <p14:creationId xmlns:p14="http://schemas.microsoft.com/office/powerpoint/2010/main" val="3553640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esto 1 colonna">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74201" y="1557338"/>
            <a:ext cx="11264002" cy="4472526"/>
          </a:xfrm>
        </p:spPr>
        <p:txBody>
          <a:bodyPr lIns="0" tIns="0" rIns="0" bIns="0">
            <a:noAutofit/>
          </a:bodyPr>
          <a:lstStyle>
            <a:lvl1pPr marL="0" indent="0">
              <a:buNone/>
              <a:defRPr sz="1800" b="0">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Fare clic per modificare gli stili del testo dello schema</a:t>
            </a:r>
          </a:p>
        </p:txBody>
      </p:sp>
      <p:sp>
        <p:nvSpPr>
          <p:cNvPr id="12" name="Title Placeholder 1">
            <a:extLst>
              <a:ext uri="{FF2B5EF4-FFF2-40B4-BE49-F238E27FC236}">
                <a16:creationId xmlns:a16="http://schemas.microsoft.com/office/drawing/2014/main" id="{86F2967F-3AC1-482F-9FA1-FB5058EEC437}"/>
              </a:ext>
            </a:extLst>
          </p:cNvPr>
          <p:cNvSpPr>
            <a:spLocks noGrp="1"/>
          </p:cNvSpPr>
          <p:nvPr>
            <p:ph type="title"/>
          </p:nvPr>
        </p:nvSpPr>
        <p:spPr>
          <a:xfrm>
            <a:off x="468895" y="503475"/>
            <a:ext cx="11269308" cy="384721"/>
          </a:xfrm>
          <a:prstGeom prst="rect">
            <a:avLst/>
          </a:prstGeom>
        </p:spPr>
        <p:txBody>
          <a:bodyPr lIns="0" tIns="0" rIns="0" bIns="0" rtlCol="0">
            <a:spAutoFit/>
          </a:bodyPr>
          <a:lstStyle>
            <a:lvl1pPr>
              <a:lnSpc>
                <a:spcPts val="3000"/>
              </a:lnSpc>
              <a:defRPr sz="2800" cap="none"/>
            </a:lvl1pPr>
          </a:lstStyle>
          <a:p>
            <a:r>
              <a:rPr lang="it-IT" dirty="0"/>
              <a:t>Fare clic per modificare lo stile del titolo dello schema</a:t>
            </a:r>
            <a:endParaRPr lang="en-US" dirty="0"/>
          </a:p>
        </p:txBody>
      </p:sp>
      <p:sp>
        <p:nvSpPr>
          <p:cNvPr id="13" name="Rectangle 8">
            <a:extLst>
              <a:ext uri="{FF2B5EF4-FFF2-40B4-BE49-F238E27FC236}">
                <a16:creationId xmlns:a16="http://schemas.microsoft.com/office/drawing/2014/main" id="{BB147208-B303-4867-B415-427BFDB712AA}"/>
              </a:ext>
            </a:extLst>
          </p:cNvPr>
          <p:cNvSpPr/>
          <p:nvPr userDrawn="1"/>
        </p:nvSpPr>
        <p:spPr>
          <a:xfrm>
            <a:off x="463550" y="1017025"/>
            <a:ext cx="3708400" cy="72000"/>
          </a:xfrm>
          <a:prstGeom prst="rect">
            <a:avLst/>
          </a:prstGeom>
          <a:solidFill>
            <a:srgbClr val="942639"/>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0">
            <a:extLst>
              <a:ext uri="{FF2B5EF4-FFF2-40B4-BE49-F238E27FC236}">
                <a16:creationId xmlns:a16="http://schemas.microsoft.com/office/drawing/2014/main" id="{3AC1916D-DE81-4DEB-837D-9B1EBBEBAB9E}"/>
              </a:ext>
            </a:extLst>
          </p:cNvPr>
          <p:cNvSpPr/>
          <p:nvPr userDrawn="1"/>
        </p:nvSpPr>
        <p:spPr>
          <a:xfrm>
            <a:off x="4251325" y="1017025"/>
            <a:ext cx="3706813" cy="72000"/>
          </a:xfrm>
          <a:prstGeom prst="rect">
            <a:avLst/>
          </a:prstGeom>
          <a:solidFill>
            <a:srgbClr val="CC2A2A">
              <a:alpha val="98824"/>
            </a:srgb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9">
            <a:extLst>
              <a:ext uri="{FF2B5EF4-FFF2-40B4-BE49-F238E27FC236}">
                <a16:creationId xmlns:a16="http://schemas.microsoft.com/office/drawing/2014/main" id="{EA5C2815-3F5D-4F03-A9B8-AD61D140AB8F}"/>
              </a:ext>
            </a:extLst>
          </p:cNvPr>
          <p:cNvSpPr/>
          <p:nvPr userDrawn="1"/>
        </p:nvSpPr>
        <p:spPr>
          <a:xfrm>
            <a:off x="8037513" y="1017025"/>
            <a:ext cx="3708400" cy="72000"/>
          </a:xfrm>
          <a:prstGeom prst="rect">
            <a:avLst/>
          </a:prstGeom>
          <a:solidFill>
            <a:srgbClr val="7B7C7E"/>
          </a:solidFill>
          <a:ln>
            <a:noFill/>
          </a:ln>
          <a:effectLst/>
        </p:spPr>
        <p:style>
          <a:lnRef idx="1">
            <a:schemeClr val="accent1"/>
          </a:lnRef>
          <a:fillRef idx="3">
            <a:schemeClr val="accent1"/>
          </a:fillRef>
          <a:effectRef idx="2">
            <a:schemeClr val="accent1"/>
          </a:effectRef>
          <a:fontRef idx="minor">
            <a:schemeClr val="lt1"/>
          </a:fontRef>
        </p:style>
      </p:sp>
      <p:sp>
        <p:nvSpPr>
          <p:cNvPr id="17" name="Footer Placeholder 4">
            <a:extLst>
              <a:ext uri="{FF2B5EF4-FFF2-40B4-BE49-F238E27FC236}">
                <a16:creationId xmlns:a16="http://schemas.microsoft.com/office/drawing/2014/main" id="{3DB52600-6114-4FF8-A64F-1419078C0669}"/>
              </a:ext>
            </a:extLst>
          </p:cNvPr>
          <p:cNvSpPr>
            <a:spLocks noGrp="1"/>
          </p:cNvSpPr>
          <p:nvPr>
            <p:ph type="ftr" sz="quarter" idx="10"/>
          </p:nvPr>
        </p:nvSpPr>
        <p:spPr>
          <a:xfrm>
            <a:off x="898588" y="6394753"/>
            <a:ext cx="9644444" cy="259965"/>
          </a:xfrm>
          <a:prstGeom prst="rect">
            <a:avLst/>
          </a:prstGeom>
        </p:spPr>
        <p:txBody>
          <a:bodyPr vert="horz" lIns="0" tIns="0" rIns="0" bIns="0" rtlCol="0" anchor="b" anchorCtr="0"/>
          <a:lstStyle>
            <a:lvl1pPr algn="l" eaLnBrk="1" fontAlgn="auto" hangingPunct="1">
              <a:spcBef>
                <a:spcPts val="0"/>
              </a:spcBef>
              <a:spcAft>
                <a:spcPts val="0"/>
              </a:spcAft>
              <a:defRPr sz="900" cap="all" dirty="0">
                <a:solidFill>
                  <a:schemeClr val="tx1">
                    <a:lumMod val="65000"/>
                    <a:lumOff val="35000"/>
                  </a:schemeClr>
                </a:solidFill>
                <a:latin typeface="Arial" panose="020B0604020202020204" pitchFamily="34" charset="0"/>
                <a:cs typeface="Arial" panose="020B0604020202020204" pitchFamily="34" charset="0"/>
              </a:defRPr>
            </a:lvl1pPr>
          </a:lstStyle>
          <a:p>
            <a:pPr>
              <a:defRPr/>
            </a:pPr>
            <a:endParaRPr lang="en-US" dirty="0"/>
          </a:p>
        </p:txBody>
      </p:sp>
      <p:sp>
        <p:nvSpPr>
          <p:cNvPr id="19" name="Slide Number Placeholder 5">
            <a:extLst>
              <a:ext uri="{FF2B5EF4-FFF2-40B4-BE49-F238E27FC236}">
                <a16:creationId xmlns:a16="http://schemas.microsoft.com/office/drawing/2014/main" id="{C98E623A-5D96-4DDD-91E6-E567C5082EFA}"/>
              </a:ext>
            </a:extLst>
          </p:cNvPr>
          <p:cNvSpPr>
            <a:spLocks noGrp="1"/>
          </p:cNvSpPr>
          <p:nvPr>
            <p:ph type="sldNum" sz="quarter" idx="11"/>
          </p:nvPr>
        </p:nvSpPr>
        <p:spPr>
          <a:xfrm>
            <a:off x="323469" y="6397225"/>
            <a:ext cx="501650" cy="365125"/>
          </a:xfrm>
          <a:prstGeom prst="rect">
            <a:avLst/>
          </a:prstGeom>
        </p:spPr>
        <p:txBody>
          <a:bodyPr vert="horz" lIns="91440" tIns="45720" rIns="91440" bIns="45720" rtlCol="0" anchor="ctr"/>
          <a:lstStyle>
            <a:lvl1pPr algn="ctr" eaLnBrk="1" fontAlgn="auto" hangingPunct="1">
              <a:spcBef>
                <a:spcPts val="0"/>
              </a:spcBef>
              <a:spcAft>
                <a:spcPts val="0"/>
              </a:spcAft>
              <a:defRPr sz="1200" b="1" smtClean="0">
                <a:solidFill>
                  <a:srgbClr val="C00000"/>
                </a:solidFill>
                <a:latin typeface="Arial" panose="020B0604020202020204" pitchFamily="34" charset="0"/>
                <a:cs typeface="Arial" panose="020B0604020202020204" pitchFamily="34" charset="0"/>
              </a:defRPr>
            </a:lvl1pPr>
          </a:lstStyle>
          <a:p>
            <a:pPr>
              <a:defRPr/>
            </a:pPr>
            <a:fld id="{48B4153A-D4C5-4CEF-8992-0D8815C829E3}" type="slidenum">
              <a:rPr lang="en-US" smtClean="0"/>
              <a:pPr>
                <a:defRPr/>
              </a:pPr>
              <a:t>‹N›</a:t>
            </a:fld>
            <a:endParaRPr lang="en-US" dirty="0"/>
          </a:p>
        </p:txBody>
      </p:sp>
    </p:spTree>
    <p:extLst>
      <p:ext uri="{BB962C8B-B14F-4D97-AF65-F5344CB8AC3E}">
        <p14:creationId xmlns:p14="http://schemas.microsoft.com/office/powerpoint/2010/main" val="1652028618"/>
      </p:ext>
    </p:extLst>
  </p:cSld>
  <p:clrMapOvr>
    <a:masterClrMapping/>
  </p:clrMapOvr>
  <p:extLst>
    <p:ext uri="{DCECCB84-F9BA-43D5-87BE-67443E8EF086}">
      <p15:sldGuideLst xmlns:p15="http://schemas.microsoft.com/office/powerpoint/2012/main">
        <p15:guide id="1" orient="horz" pos="981"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sto 2 colonne">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63786" y="1557338"/>
            <a:ext cx="11276765" cy="4472526"/>
          </a:xfrm>
        </p:spPr>
        <p:txBody>
          <a:bodyPr lIns="0" tIns="0" rIns="0" bIns="0" numCol="2" spcCol="540000">
            <a:noAutofit/>
          </a:bodyPr>
          <a:lstStyle>
            <a:lvl1pPr marL="0" indent="0">
              <a:buNone/>
              <a:defRPr sz="1800" b="0">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Fare clic per modificare gli stili del testo dello schema</a:t>
            </a:r>
          </a:p>
        </p:txBody>
      </p:sp>
      <p:sp>
        <p:nvSpPr>
          <p:cNvPr id="13" name="Rectangle 8">
            <a:extLst>
              <a:ext uri="{FF2B5EF4-FFF2-40B4-BE49-F238E27FC236}">
                <a16:creationId xmlns:a16="http://schemas.microsoft.com/office/drawing/2014/main" id="{85F80FCE-DB62-4AE9-8E37-C5ECE83CEA2A}"/>
              </a:ext>
            </a:extLst>
          </p:cNvPr>
          <p:cNvSpPr/>
          <p:nvPr userDrawn="1"/>
        </p:nvSpPr>
        <p:spPr>
          <a:xfrm>
            <a:off x="463550" y="1017025"/>
            <a:ext cx="3708400" cy="72000"/>
          </a:xfrm>
          <a:prstGeom prst="rect">
            <a:avLst/>
          </a:prstGeom>
          <a:solidFill>
            <a:srgbClr val="942639"/>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0">
            <a:extLst>
              <a:ext uri="{FF2B5EF4-FFF2-40B4-BE49-F238E27FC236}">
                <a16:creationId xmlns:a16="http://schemas.microsoft.com/office/drawing/2014/main" id="{5337BA55-D4F4-482D-9902-A7DF343CF4BD}"/>
              </a:ext>
            </a:extLst>
          </p:cNvPr>
          <p:cNvSpPr/>
          <p:nvPr userDrawn="1"/>
        </p:nvSpPr>
        <p:spPr>
          <a:xfrm>
            <a:off x="4251325" y="1017025"/>
            <a:ext cx="3706813" cy="72000"/>
          </a:xfrm>
          <a:prstGeom prst="rect">
            <a:avLst/>
          </a:prstGeom>
          <a:solidFill>
            <a:srgbClr val="CC2A2A">
              <a:alpha val="98824"/>
            </a:srgb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9">
            <a:extLst>
              <a:ext uri="{FF2B5EF4-FFF2-40B4-BE49-F238E27FC236}">
                <a16:creationId xmlns:a16="http://schemas.microsoft.com/office/drawing/2014/main" id="{1E77F523-A47D-4ED1-A730-DF5462674088}"/>
              </a:ext>
            </a:extLst>
          </p:cNvPr>
          <p:cNvSpPr/>
          <p:nvPr userDrawn="1"/>
        </p:nvSpPr>
        <p:spPr>
          <a:xfrm>
            <a:off x="8037513" y="1017025"/>
            <a:ext cx="3708400" cy="72000"/>
          </a:xfrm>
          <a:prstGeom prst="rect">
            <a:avLst/>
          </a:prstGeom>
          <a:solidFill>
            <a:srgbClr val="7B7C7E"/>
          </a:solidFill>
          <a:ln>
            <a:noFill/>
          </a:ln>
          <a:effectLst/>
        </p:spPr>
        <p:style>
          <a:lnRef idx="1">
            <a:schemeClr val="accent1"/>
          </a:lnRef>
          <a:fillRef idx="3">
            <a:schemeClr val="accent1"/>
          </a:fillRef>
          <a:effectRef idx="2">
            <a:schemeClr val="accent1"/>
          </a:effectRef>
          <a:fontRef idx="minor">
            <a:schemeClr val="lt1"/>
          </a:fontRef>
        </p:style>
      </p:sp>
      <p:sp>
        <p:nvSpPr>
          <p:cNvPr id="17" name="Footer Placeholder 4">
            <a:extLst>
              <a:ext uri="{FF2B5EF4-FFF2-40B4-BE49-F238E27FC236}">
                <a16:creationId xmlns:a16="http://schemas.microsoft.com/office/drawing/2014/main" id="{BC87520E-C40B-4CBE-A2FA-D2587AA9999C}"/>
              </a:ext>
            </a:extLst>
          </p:cNvPr>
          <p:cNvSpPr>
            <a:spLocks noGrp="1"/>
          </p:cNvSpPr>
          <p:nvPr>
            <p:ph type="ftr" sz="quarter" idx="10"/>
          </p:nvPr>
        </p:nvSpPr>
        <p:spPr>
          <a:xfrm>
            <a:off x="898588" y="6394753"/>
            <a:ext cx="9644444" cy="259965"/>
          </a:xfrm>
          <a:prstGeom prst="rect">
            <a:avLst/>
          </a:prstGeom>
        </p:spPr>
        <p:txBody>
          <a:bodyPr vert="horz" lIns="0" tIns="0" rIns="0" bIns="0" rtlCol="0" anchor="b" anchorCtr="0"/>
          <a:lstStyle>
            <a:lvl1pPr algn="l" eaLnBrk="1" fontAlgn="auto" hangingPunct="1">
              <a:spcBef>
                <a:spcPts val="0"/>
              </a:spcBef>
              <a:spcAft>
                <a:spcPts val="0"/>
              </a:spcAft>
              <a:defRPr sz="900" cap="all" dirty="0">
                <a:solidFill>
                  <a:schemeClr val="tx1">
                    <a:lumMod val="65000"/>
                    <a:lumOff val="35000"/>
                  </a:schemeClr>
                </a:solidFill>
                <a:latin typeface="Arial" panose="020B0604020202020204" pitchFamily="34" charset="0"/>
                <a:cs typeface="Arial" panose="020B0604020202020204" pitchFamily="34" charset="0"/>
              </a:defRPr>
            </a:lvl1pPr>
          </a:lstStyle>
          <a:p>
            <a:pPr>
              <a:defRPr/>
            </a:pPr>
            <a:endParaRPr lang="en-US" dirty="0"/>
          </a:p>
        </p:txBody>
      </p:sp>
      <p:sp>
        <p:nvSpPr>
          <p:cNvPr id="19" name="Slide Number Placeholder 5">
            <a:extLst>
              <a:ext uri="{FF2B5EF4-FFF2-40B4-BE49-F238E27FC236}">
                <a16:creationId xmlns:a16="http://schemas.microsoft.com/office/drawing/2014/main" id="{98ED1510-B77E-4E58-8FB2-F06301CA45C2}"/>
              </a:ext>
            </a:extLst>
          </p:cNvPr>
          <p:cNvSpPr>
            <a:spLocks noGrp="1"/>
          </p:cNvSpPr>
          <p:nvPr>
            <p:ph type="sldNum" sz="quarter" idx="11"/>
          </p:nvPr>
        </p:nvSpPr>
        <p:spPr>
          <a:xfrm>
            <a:off x="323469" y="6397225"/>
            <a:ext cx="501650" cy="365125"/>
          </a:xfrm>
          <a:prstGeom prst="rect">
            <a:avLst/>
          </a:prstGeom>
        </p:spPr>
        <p:txBody>
          <a:bodyPr vert="horz" lIns="91440" tIns="45720" rIns="91440" bIns="45720" rtlCol="0" anchor="ctr"/>
          <a:lstStyle>
            <a:lvl1pPr algn="ctr" eaLnBrk="1" fontAlgn="auto" hangingPunct="1">
              <a:spcBef>
                <a:spcPts val="0"/>
              </a:spcBef>
              <a:spcAft>
                <a:spcPts val="0"/>
              </a:spcAft>
              <a:defRPr sz="1200" b="1" smtClean="0">
                <a:solidFill>
                  <a:srgbClr val="C00000"/>
                </a:solidFill>
                <a:latin typeface="Arial" panose="020B0604020202020204" pitchFamily="34" charset="0"/>
                <a:cs typeface="Arial" panose="020B0604020202020204" pitchFamily="34" charset="0"/>
              </a:defRPr>
            </a:lvl1pPr>
          </a:lstStyle>
          <a:p>
            <a:pPr>
              <a:defRPr/>
            </a:pPr>
            <a:fld id="{48B4153A-D4C5-4CEF-8992-0D8815C829E3}" type="slidenum">
              <a:rPr lang="en-US" smtClean="0"/>
              <a:pPr>
                <a:defRPr/>
              </a:pPr>
              <a:t>‹N›</a:t>
            </a:fld>
            <a:endParaRPr lang="en-US" dirty="0"/>
          </a:p>
        </p:txBody>
      </p:sp>
      <p:sp>
        <p:nvSpPr>
          <p:cNvPr id="10" name="Title Placeholder 1">
            <a:extLst>
              <a:ext uri="{FF2B5EF4-FFF2-40B4-BE49-F238E27FC236}">
                <a16:creationId xmlns:a16="http://schemas.microsoft.com/office/drawing/2014/main" id="{385672B4-73ED-0645-AF4D-5916A1BEEC00}"/>
              </a:ext>
            </a:extLst>
          </p:cNvPr>
          <p:cNvSpPr>
            <a:spLocks noGrp="1"/>
          </p:cNvSpPr>
          <p:nvPr>
            <p:ph type="title" hasCustomPrompt="1"/>
          </p:nvPr>
        </p:nvSpPr>
        <p:spPr>
          <a:xfrm>
            <a:off x="468895" y="503475"/>
            <a:ext cx="11269308" cy="384721"/>
          </a:xfrm>
          <a:prstGeom prst="rect">
            <a:avLst/>
          </a:prstGeom>
        </p:spPr>
        <p:txBody>
          <a:bodyPr lIns="0" tIns="0" rIns="0" bIns="0" rtlCol="0">
            <a:spAutoFit/>
          </a:bodyPr>
          <a:lstStyle>
            <a:lvl1pPr>
              <a:lnSpc>
                <a:spcPts val="3000"/>
              </a:lnSpc>
              <a:defRPr sz="2800" cap="none" baseline="0"/>
            </a:lvl1pPr>
          </a:lstStyle>
          <a:p>
            <a:r>
              <a:rPr lang="it-IT" dirty="0"/>
              <a:t>Fare clic per modificare lo stile del titolo dello schema</a:t>
            </a:r>
            <a:endParaRPr lang="en-US" dirty="0"/>
          </a:p>
        </p:txBody>
      </p:sp>
    </p:spTree>
    <p:extLst>
      <p:ext uri="{BB962C8B-B14F-4D97-AF65-F5344CB8AC3E}">
        <p14:creationId xmlns:p14="http://schemas.microsoft.com/office/powerpoint/2010/main" val="1527588422"/>
      </p:ext>
    </p:extLst>
  </p:cSld>
  <p:clrMapOvr>
    <a:masterClrMapping/>
  </p:clrMapOvr>
  <p:extLst>
    <p:ext uri="{DCECCB84-F9BA-43D5-87BE-67443E8EF086}">
      <p15:sldGuideLst xmlns:p15="http://schemas.microsoft.com/office/powerpoint/2012/main">
        <p15:guide id="1" orient="horz" pos="981"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sto 3 colonne">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63787" y="1557337"/>
            <a:ext cx="11269308" cy="4392613"/>
          </a:xfrm>
        </p:spPr>
        <p:txBody>
          <a:bodyPr lIns="0" tIns="0" rIns="0" bIns="0" numCol="3" spcCol="432000">
            <a:noAutofit/>
          </a:bodyPr>
          <a:lstStyle>
            <a:lvl1pPr marL="0" indent="0">
              <a:buNone/>
              <a:defRPr sz="1800" b="0">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Fare clic per modificare gli stili del testo dello schema</a:t>
            </a:r>
          </a:p>
        </p:txBody>
      </p:sp>
      <p:sp>
        <p:nvSpPr>
          <p:cNvPr id="13" name="Rectangle 8">
            <a:extLst>
              <a:ext uri="{FF2B5EF4-FFF2-40B4-BE49-F238E27FC236}">
                <a16:creationId xmlns:a16="http://schemas.microsoft.com/office/drawing/2014/main" id="{A97EA33F-8FE6-43F7-B87B-F8A75881DC82}"/>
              </a:ext>
            </a:extLst>
          </p:cNvPr>
          <p:cNvSpPr/>
          <p:nvPr userDrawn="1"/>
        </p:nvSpPr>
        <p:spPr>
          <a:xfrm>
            <a:off x="463550" y="1017025"/>
            <a:ext cx="3708400" cy="72000"/>
          </a:xfrm>
          <a:prstGeom prst="rect">
            <a:avLst/>
          </a:prstGeom>
          <a:solidFill>
            <a:srgbClr val="942639"/>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0">
            <a:extLst>
              <a:ext uri="{FF2B5EF4-FFF2-40B4-BE49-F238E27FC236}">
                <a16:creationId xmlns:a16="http://schemas.microsoft.com/office/drawing/2014/main" id="{4457ED34-8FD7-4334-B58D-DE5268F487BB}"/>
              </a:ext>
            </a:extLst>
          </p:cNvPr>
          <p:cNvSpPr/>
          <p:nvPr userDrawn="1"/>
        </p:nvSpPr>
        <p:spPr>
          <a:xfrm>
            <a:off x="4251325" y="1017025"/>
            <a:ext cx="3706813" cy="72000"/>
          </a:xfrm>
          <a:prstGeom prst="rect">
            <a:avLst/>
          </a:prstGeom>
          <a:solidFill>
            <a:srgbClr val="CC2A2A">
              <a:alpha val="98824"/>
            </a:srgb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9">
            <a:extLst>
              <a:ext uri="{FF2B5EF4-FFF2-40B4-BE49-F238E27FC236}">
                <a16:creationId xmlns:a16="http://schemas.microsoft.com/office/drawing/2014/main" id="{DE95361B-2753-4630-8435-D8D6DFA2E2B3}"/>
              </a:ext>
            </a:extLst>
          </p:cNvPr>
          <p:cNvSpPr/>
          <p:nvPr userDrawn="1"/>
        </p:nvSpPr>
        <p:spPr>
          <a:xfrm>
            <a:off x="8037513" y="1017025"/>
            <a:ext cx="3708400" cy="72000"/>
          </a:xfrm>
          <a:prstGeom prst="rect">
            <a:avLst/>
          </a:prstGeom>
          <a:solidFill>
            <a:srgbClr val="7B7C7E"/>
          </a:solidFill>
          <a:ln>
            <a:noFill/>
          </a:ln>
          <a:effectLst/>
        </p:spPr>
        <p:style>
          <a:lnRef idx="1">
            <a:schemeClr val="accent1"/>
          </a:lnRef>
          <a:fillRef idx="3">
            <a:schemeClr val="accent1"/>
          </a:fillRef>
          <a:effectRef idx="2">
            <a:schemeClr val="accent1"/>
          </a:effectRef>
          <a:fontRef idx="minor">
            <a:schemeClr val="lt1"/>
          </a:fontRef>
        </p:style>
      </p:sp>
      <p:sp>
        <p:nvSpPr>
          <p:cNvPr id="17" name="Footer Placeholder 4">
            <a:extLst>
              <a:ext uri="{FF2B5EF4-FFF2-40B4-BE49-F238E27FC236}">
                <a16:creationId xmlns:a16="http://schemas.microsoft.com/office/drawing/2014/main" id="{2EA2B975-3B1B-40A2-9512-420987E4167F}"/>
              </a:ext>
            </a:extLst>
          </p:cNvPr>
          <p:cNvSpPr>
            <a:spLocks noGrp="1"/>
          </p:cNvSpPr>
          <p:nvPr>
            <p:ph type="ftr" sz="quarter" idx="10"/>
          </p:nvPr>
        </p:nvSpPr>
        <p:spPr>
          <a:xfrm>
            <a:off x="898588" y="6394753"/>
            <a:ext cx="9644444" cy="259965"/>
          </a:xfrm>
          <a:prstGeom prst="rect">
            <a:avLst/>
          </a:prstGeom>
        </p:spPr>
        <p:txBody>
          <a:bodyPr vert="horz" lIns="0" tIns="0" rIns="0" bIns="0" rtlCol="0" anchor="b" anchorCtr="0"/>
          <a:lstStyle>
            <a:lvl1pPr algn="l" eaLnBrk="1" fontAlgn="auto" hangingPunct="1">
              <a:spcBef>
                <a:spcPts val="0"/>
              </a:spcBef>
              <a:spcAft>
                <a:spcPts val="0"/>
              </a:spcAft>
              <a:defRPr sz="900" cap="all" dirty="0">
                <a:solidFill>
                  <a:schemeClr val="tx1">
                    <a:lumMod val="65000"/>
                    <a:lumOff val="35000"/>
                  </a:schemeClr>
                </a:solidFill>
                <a:latin typeface="Arial" panose="020B0604020202020204" pitchFamily="34" charset="0"/>
                <a:cs typeface="Arial" panose="020B0604020202020204" pitchFamily="34" charset="0"/>
              </a:defRPr>
            </a:lvl1pPr>
          </a:lstStyle>
          <a:p>
            <a:pPr>
              <a:defRPr/>
            </a:pPr>
            <a:endParaRPr lang="en-US" dirty="0"/>
          </a:p>
        </p:txBody>
      </p:sp>
      <p:sp>
        <p:nvSpPr>
          <p:cNvPr id="19" name="Slide Number Placeholder 5">
            <a:extLst>
              <a:ext uri="{FF2B5EF4-FFF2-40B4-BE49-F238E27FC236}">
                <a16:creationId xmlns:a16="http://schemas.microsoft.com/office/drawing/2014/main" id="{2FD83117-18D4-4F50-B150-B24C3ADCCAF6}"/>
              </a:ext>
            </a:extLst>
          </p:cNvPr>
          <p:cNvSpPr>
            <a:spLocks noGrp="1"/>
          </p:cNvSpPr>
          <p:nvPr>
            <p:ph type="sldNum" sz="quarter" idx="11"/>
          </p:nvPr>
        </p:nvSpPr>
        <p:spPr>
          <a:xfrm>
            <a:off x="323469" y="6397225"/>
            <a:ext cx="501650" cy="365125"/>
          </a:xfrm>
          <a:prstGeom prst="rect">
            <a:avLst/>
          </a:prstGeom>
        </p:spPr>
        <p:txBody>
          <a:bodyPr vert="horz" lIns="91440" tIns="45720" rIns="91440" bIns="45720" rtlCol="0" anchor="ctr"/>
          <a:lstStyle>
            <a:lvl1pPr algn="ctr" eaLnBrk="1" fontAlgn="auto" hangingPunct="1">
              <a:spcBef>
                <a:spcPts val="0"/>
              </a:spcBef>
              <a:spcAft>
                <a:spcPts val="0"/>
              </a:spcAft>
              <a:defRPr sz="1200" b="1" smtClean="0">
                <a:solidFill>
                  <a:srgbClr val="C00000"/>
                </a:solidFill>
                <a:latin typeface="Arial" panose="020B0604020202020204" pitchFamily="34" charset="0"/>
                <a:cs typeface="Arial" panose="020B0604020202020204" pitchFamily="34" charset="0"/>
              </a:defRPr>
            </a:lvl1pPr>
          </a:lstStyle>
          <a:p>
            <a:pPr>
              <a:defRPr/>
            </a:pPr>
            <a:fld id="{48B4153A-D4C5-4CEF-8992-0D8815C829E3}" type="slidenum">
              <a:rPr lang="en-US" smtClean="0"/>
              <a:pPr>
                <a:defRPr/>
              </a:pPr>
              <a:t>‹N›</a:t>
            </a:fld>
            <a:endParaRPr lang="en-US" dirty="0"/>
          </a:p>
        </p:txBody>
      </p:sp>
      <p:sp>
        <p:nvSpPr>
          <p:cNvPr id="10" name="Title Placeholder 1">
            <a:extLst>
              <a:ext uri="{FF2B5EF4-FFF2-40B4-BE49-F238E27FC236}">
                <a16:creationId xmlns:a16="http://schemas.microsoft.com/office/drawing/2014/main" id="{385672B4-73ED-0645-AF4D-5916A1BEEC00}"/>
              </a:ext>
            </a:extLst>
          </p:cNvPr>
          <p:cNvSpPr>
            <a:spLocks noGrp="1"/>
          </p:cNvSpPr>
          <p:nvPr>
            <p:ph type="title" hasCustomPrompt="1"/>
          </p:nvPr>
        </p:nvSpPr>
        <p:spPr>
          <a:xfrm>
            <a:off x="468895" y="503475"/>
            <a:ext cx="11269308" cy="384721"/>
          </a:xfrm>
          <a:prstGeom prst="rect">
            <a:avLst/>
          </a:prstGeom>
        </p:spPr>
        <p:txBody>
          <a:bodyPr lIns="0" tIns="0" rIns="0" bIns="0" rtlCol="0">
            <a:spAutoFit/>
          </a:bodyPr>
          <a:lstStyle>
            <a:lvl1pPr>
              <a:lnSpc>
                <a:spcPts val="3000"/>
              </a:lnSpc>
              <a:defRPr sz="2800" cap="none" baseline="0"/>
            </a:lvl1pPr>
          </a:lstStyle>
          <a:p>
            <a:r>
              <a:rPr lang="it-IT" dirty="0"/>
              <a:t>Fare clic per modificare lo stile del titolo dello schema</a:t>
            </a:r>
            <a:endParaRPr lang="en-US" dirty="0"/>
          </a:p>
        </p:txBody>
      </p:sp>
    </p:spTree>
    <p:extLst>
      <p:ext uri="{BB962C8B-B14F-4D97-AF65-F5344CB8AC3E}">
        <p14:creationId xmlns:p14="http://schemas.microsoft.com/office/powerpoint/2010/main" val="3709207066"/>
      </p:ext>
    </p:extLst>
  </p:cSld>
  <p:clrMapOvr>
    <a:masterClrMapping/>
  </p:clrMapOvr>
  <p:extLst>
    <p:ext uri="{DCECCB84-F9BA-43D5-87BE-67443E8EF086}">
      <p15:sldGuideLst xmlns:p15="http://schemas.microsoft.com/office/powerpoint/2012/main">
        <p15:guide id="1" orient="horz" pos="3748" userDrawn="1">
          <p15:clr>
            <a:srgbClr val="FBAE40"/>
          </p15:clr>
        </p15:guide>
        <p15:guide id="2"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sto+grafico piccolo">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77519" y="1557338"/>
            <a:ext cx="7305513" cy="4392612"/>
          </a:xfrm>
        </p:spPr>
        <p:txBody>
          <a:bodyPr lIns="0" tIns="0" rIns="0" bIns="0" spcCol="360000">
            <a:noAutofit/>
          </a:bodyPr>
          <a:lstStyle>
            <a:lvl1pPr marL="0" indent="0">
              <a:buNone/>
              <a:defRPr sz="1800" b="0">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Fare clic per modificare gli stili del testo dello schema</a:t>
            </a:r>
          </a:p>
        </p:txBody>
      </p:sp>
      <p:sp>
        <p:nvSpPr>
          <p:cNvPr id="13" name="Text Placeholder 3">
            <a:extLst>
              <a:ext uri="{FF2B5EF4-FFF2-40B4-BE49-F238E27FC236}">
                <a16:creationId xmlns:a16="http://schemas.microsoft.com/office/drawing/2014/main" id="{8FE997AC-2DEF-4982-9219-0DE8E80C2C1D}"/>
              </a:ext>
            </a:extLst>
          </p:cNvPr>
          <p:cNvSpPr>
            <a:spLocks noGrp="1"/>
          </p:cNvSpPr>
          <p:nvPr>
            <p:ph type="body" sz="half" idx="11" hasCustomPrompt="1"/>
          </p:nvPr>
        </p:nvSpPr>
        <p:spPr>
          <a:xfrm>
            <a:off x="8162224" y="1696688"/>
            <a:ext cx="3492000" cy="457200"/>
          </a:xfrm>
        </p:spPr>
        <p:txBody>
          <a:bodyPr lIns="0" tIns="0" rIns="0" bIns="0">
            <a:noAutofit/>
          </a:bodyPr>
          <a:lstStyle>
            <a:lvl1pPr marL="0" indent="0" algn="ctr">
              <a:buNone/>
              <a:defRPr sz="1400">
                <a:solidFill>
                  <a:srgbClr val="CC2A2A"/>
                </a:solidFill>
                <a:latin typeface="Arial Narrow" panose="020B060602020203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dirty="0"/>
              <a:t>FARE CLIC PER MODIFICARE GLI STILI DEL TESTO</a:t>
            </a:r>
          </a:p>
        </p:txBody>
      </p:sp>
      <p:sp>
        <p:nvSpPr>
          <p:cNvPr id="18" name="Rectangle 8">
            <a:extLst>
              <a:ext uri="{FF2B5EF4-FFF2-40B4-BE49-F238E27FC236}">
                <a16:creationId xmlns:a16="http://schemas.microsoft.com/office/drawing/2014/main" id="{BFF0EAD9-FB2A-4B10-AC7E-2867676F5114}"/>
              </a:ext>
            </a:extLst>
          </p:cNvPr>
          <p:cNvSpPr/>
          <p:nvPr userDrawn="1"/>
        </p:nvSpPr>
        <p:spPr>
          <a:xfrm>
            <a:off x="463550" y="1017025"/>
            <a:ext cx="3708400" cy="72000"/>
          </a:xfrm>
          <a:prstGeom prst="rect">
            <a:avLst/>
          </a:prstGeom>
          <a:solidFill>
            <a:srgbClr val="942639"/>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0">
            <a:extLst>
              <a:ext uri="{FF2B5EF4-FFF2-40B4-BE49-F238E27FC236}">
                <a16:creationId xmlns:a16="http://schemas.microsoft.com/office/drawing/2014/main" id="{4DE85F56-C820-4265-A4F2-F29B8154D702}"/>
              </a:ext>
            </a:extLst>
          </p:cNvPr>
          <p:cNvSpPr/>
          <p:nvPr userDrawn="1"/>
        </p:nvSpPr>
        <p:spPr>
          <a:xfrm>
            <a:off x="4251325" y="1017025"/>
            <a:ext cx="3706813" cy="72000"/>
          </a:xfrm>
          <a:prstGeom prst="rect">
            <a:avLst/>
          </a:prstGeom>
          <a:solidFill>
            <a:srgbClr val="CC2A2A">
              <a:alpha val="98824"/>
            </a:srgb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9">
            <a:extLst>
              <a:ext uri="{FF2B5EF4-FFF2-40B4-BE49-F238E27FC236}">
                <a16:creationId xmlns:a16="http://schemas.microsoft.com/office/drawing/2014/main" id="{6D6C4BEC-89CF-43B7-9CD5-49EE71B27928}"/>
              </a:ext>
            </a:extLst>
          </p:cNvPr>
          <p:cNvSpPr/>
          <p:nvPr userDrawn="1"/>
        </p:nvSpPr>
        <p:spPr>
          <a:xfrm>
            <a:off x="8037513" y="1017025"/>
            <a:ext cx="3708400" cy="72000"/>
          </a:xfrm>
          <a:prstGeom prst="rect">
            <a:avLst/>
          </a:prstGeom>
          <a:solidFill>
            <a:srgbClr val="7B7C7E"/>
          </a:solidFill>
          <a:ln>
            <a:noFill/>
          </a:ln>
          <a:effectLst/>
        </p:spPr>
        <p:style>
          <a:lnRef idx="1">
            <a:schemeClr val="accent1"/>
          </a:lnRef>
          <a:fillRef idx="3">
            <a:schemeClr val="accent1"/>
          </a:fillRef>
          <a:effectRef idx="2">
            <a:schemeClr val="accent1"/>
          </a:effectRef>
          <a:fontRef idx="minor">
            <a:schemeClr val="lt1"/>
          </a:fontRef>
        </p:style>
      </p:sp>
      <p:sp>
        <p:nvSpPr>
          <p:cNvPr id="22" name="Footer Placeholder 4">
            <a:extLst>
              <a:ext uri="{FF2B5EF4-FFF2-40B4-BE49-F238E27FC236}">
                <a16:creationId xmlns:a16="http://schemas.microsoft.com/office/drawing/2014/main" id="{C1DD249C-FFFA-4674-9CB5-ABEFDF504139}"/>
              </a:ext>
            </a:extLst>
          </p:cNvPr>
          <p:cNvSpPr>
            <a:spLocks noGrp="1"/>
          </p:cNvSpPr>
          <p:nvPr>
            <p:ph type="ftr" sz="quarter" idx="10"/>
          </p:nvPr>
        </p:nvSpPr>
        <p:spPr>
          <a:xfrm>
            <a:off x="898588" y="6394753"/>
            <a:ext cx="9644444" cy="259965"/>
          </a:xfrm>
          <a:prstGeom prst="rect">
            <a:avLst/>
          </a:prstGeom>
        </p:spPr>
        <p:txBody>
          <a:bodyPr vert="horz" lIns="0" tIns="0" rIns="0" bIns="0" rtlCol="0" anchor="b" anchorCtr="0"/>
          <a:lstStyle>
            <a:lvl1pPr algn="l" eaLnBrk="1" fontAlgn="auto" hangingPunct="1">
              <a:spcBef>
                <a:spcPts val="0"/>
              </a:spcBef>
              <a:spcAft>
                <a:spcPts val="0"/>
              </a:spcAft>
              <a:defRPr sz="900" cap="all" dirty="0">
                <a:solidFill>
                  <a:schemeClr val="tx1">
                    <a:lumMod val="65000"/>
                    <a:lumOff val="35000"/>
                  </a:schemeClr>
                </a:solidFill>
                <a:latin typeface="Arial" panose="020B0604020202020204" pitchFamily="34" charset="0"/>
                <a:cs typeface="Arial" panose="020B0604020202020204" pitchFamily="34" charset="0"/>
              </a:defRPr>
            </a:lvl1pPr>
          </a:lstStyle>
          <a:p>
            <a:pPr>
              <a:defRPr/>
            </a:pPr>
            <a:endParaRPr lang="en-US" dirty="0"/>
          </a:p>
        </p:txBody>
      </p:sp>
      <p:sp>
        <p:nvSpPr>
          <p:cNvPr id="24" name="Slide Number Placeholder 5">
            <a:extLst>
              <a:ext uri="{FF2B5EF4-FFF2-40B4-BE49-F238E27FC236}">
                <a16:creationId xmlns:a16="http://schemas.microsoft.com/office/drawing/2014/main" id="{48756CF5-11CA-40E9-BF7A-4F15C16E34DC}"/>
              </a:ext>
            </a:extLst>
          </p:cNvPr>
          <p:cNvSpPr>
            <a:spLocks noGrp="1"/>
          </p:cNvSpPr>
          <p:nvPr>
            <p:ph type="sldNum" sz="quarter" idx="12"/>
          </p:nvPr>
        </p:nvSpPr>
        <p:spPr>
          <a:xfrm>
            <a:off x="323469" y="6397225"/>
            <a:ext cx="501650" cy="365125"/>
          </a:xfrm>
          <a:prstGeom prst="rect">
            <a:avLst/>
          </a:prstGeom>
        </p:spPr>
        <p:txBody>
          <a:bodyPr vert="horz" lIns="91440" tIns="45720" rIns="91440" bIns="45720" rtlCol="0" anchor="ctr"/>
          <a:lstStyle>
            <a:lvl1pPr algn="ctr" eaLnBrk="1" fontAlgn="auto" hangingPunct="1">
              <a:spcBef>
                <a:spcPts val="0"/>
              </a:spcBef>
              <a:spcAft>
                <a:spcPts val="0"/>
              </a:spcAft>
              <a:defRPr sz="1200" b="1" smtClean="0">
                <a:solidFill>
                  <a:srgbClr val="C00000"/>
                </a:solidFill>
                <a:latin typeface="Arial" panose="020B0604020202020204" pitchFamily="34" charset="0"/>
                <a:cs typeface="Arial" panose="020B0604020202020204" pitchFamily="34" charset="0"/>
              </a:defRPr>
            </a:lvl1pPr>
          </a:lstStyle>
          <a:p>
            <a:pPr>
              <a:defRPr/>
            </a:pPr>
            <a:fld id="{48B4153A-D4C5-4CEF-8992-0D8815C829E3}" type="slidenum">
              <a:rPr lang="en-US" smtClean="0"/>
              <a:pPr>
                <a:defRPr/>
              </a:pPr>
              <a:t>‹N›</a:t>
            </a:fld>
            <a:endParaRPr lang="en-US" dirty="0"/>
          </a:p>
        </p:txBody>
      </p:sp>
      <p:sp>
        <p:nvSpPr>
          <p:cNvPr id="15" name="Title Placeholder 1">
            <a:extLst>
              <a:ext uri="{FF2B5EF4-FFF2-40B4-BE49-F238E27FC236}">
                <a16:creationId xmlns:a16="http://schemas.microsoft.com/office/drawing/2014/main" id="{385672B4-73ED-0645-AF4D-5916A1BEEC00}"/>
              </a:ext>
            </a:extLst>
          </p:cNvPr>
          <p:cNvSpPr>
            <a:spLocks noGrp="1"/>
          </p:cNvSpPr>
          <p:nvPr>
            <p:ph type="title" hasCustomPrompt="1"/>
          </p:nvPr>
        </p:nvSpPr>
        <p:spPr>
          <a:xfrm>
            <a:off x="468895" y="503475"/>
            <a:ext cx="11269308" cy="384721"/>
          </a:xfrm>
          <a:prstGeom prst="rect">
            <a:avLst/>
          </a:prstGeom>
        </p:spPr>
        <p:txBody>
          <a:bodyPr lIns="0" tIns="0" rIns="0" bIns="0" rtlCol="0">
            <a:spAutoFit/>
          </a:bodyPr>
          <a:lstStyle>
            <a:lvl1pPr>
              <a:lnSpc>
                <a:spcPts val="3000"/>
              </a:lnSpc>
              <a:defRPr sz="2800" cap="none" baseline="0"/>
            </a:lvl1pPr>
          </a:lstStyle>
          <a:p>
            <a:r>
              <a:rPr lang="it-IT" dirty="0"/>
              <a:t>Fare clic per modificare lo stile del titolo dello schema</a:t>
            </a:r>
            <a:endParaRPr lang="en-US" dirty="0"/>
          </a:p>
        </p:txBody>
      </p:sp>
    </p:spTree>
    <p:extLst>
      <p:ext uri="{BB962C8B-B14F-4D97-AF65-F5344CB8AC3E}">
        <p14:creationId xmlns:p14="http://schemas.microsoft.com/office/powerpoint/2010/main" val="3095217166"/>
      </p:ext>
    </p:extLst>
  </p:cSld>
  <p:clrMapOvr>
    <a:masterClrMapping/>
  </p:clrMapOvr>
  <p:extLst>
    <p:ext uri="{DCECCB84-F9BA-43D5-87BE-67443E8EF086}">
      <p15:sldGuideLst xmlns:p15="http://schemas.microsoft.com/office/powerpoint/2012/main">
        <p15:guide id="1" orient="horz" pos="3748" userDrawn="1">
          <p15:clr>
            <a:srgbClr val="FBAE40"/>
          </p15:clr>
        </p15:guide>
        <p15:guide id="2" pos="384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sto piccolo+grafico">
    <p:spTree>
      <p:nvGrpSpPr>
        <p:cNvPr id="1" name=""/>
        <p:cNvGrpSpPr/>
        <p:nvPr/>
      </p:nvGrpSpPr>
      <p:grpSpPr>
        <a:xfrm>
          <a:off x="0" y="0"/>
          <a:ext cx="0" cy="0"/>
          <a:chOff x="0" y="0"/>
          <a:chExt cx="0" cy="0"/>
        </a:xfrm>
      </p:grpSpPr>
      <p:sp>
        <p:nvSpPr>
          <p:cNvPr id="6" name="Rettangolo 5">
            <a:extLst>
              <a:ext uri="{FF2B5EF4-FFF2-40B4-BE49-F238E27FC236}">
                <a16:creationId xmlns:a16="http://schemas.microsoft.com/office/drawing/2014/main" id="{8FFAF148-8C21-EB4F-9093-19ADD1A51882}"/>
              </a:ext>
            </a:extLst>
          </p:cNvPr>
          <p:cNvSpPr/>
          <p:nvPr userDrawn="1"/>
        </p:nvSpPr>
        <p:spPr>
          <a:xfrm>
            <a:off x="4251325" y="1557338"/>
            <a:ext cx="7485063" cy="4392612"/>
          </a:xfrm>
          <a:prstGeom prst="rect">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t-IT"/>
          </a:p>
        </p:txBody>
      </p:sp>
      <p:sp>
        <p:nvSpPr>
          <p:cNvPr id="3" name="Text Placeholder 2"/>
          <p:cNvSpPr>
            <a:spLocks noGrp="1"/>
          </p:cNvSpPr>
          <p:nvPr>
            <p:ph type="body" idx="1"/>
          </p:nvPr>
        </p:nvSpPr>
        <p:spPr>
          <a:xfrm>
            <a:off x="468895" y="1557338"/>
            <a:ext cx="3528947" cy="4392612"/>
          </a:xfrm>
        </p:spPr>
        <p:txBody>
          <a:bodyPr lIns="0" tIns="0" rIns="0" bIns="0" spcCol="360000">
            <a:noAutofit/>
          </a:bodyPr>
          <a:lstStyle>
            <a:lvl1pPr marL="0" indent="0">
              <a:buNone/>
              <a:defRPr sz="1800" b="0">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Fare clic per modificare gli stili del testo dello schema</a:t>
            </a:r>
          </a:p>
        </p:txBody>
      </p:sp>
      <p:sp>
        <p:nvSpPr>
          <p:cNvPr id="20" name="Text Placeholder 3">
            <a:extLst>
              <a:ext uri="{FF2B5EF4-FFF2-40B4-BE49-F238E27FC236}">
                <a16:creationId xmlns:a16="http://schemas.microsoft.com/office/drawing/2014/main" id="{10E25EF9-674A-4A68-B7E8-41ACE37CAFAA}"/>
              </a:ext>
            </a:extLst>
          </p:cNvPr>
          <p:cNvSpPr>
            <a:spLocks noGrp="1"/>
          </p:cNvSpPr>
          <p:nvPr>
            <p:ph type="body" sz="half" idx="11" hasCustomPrompt="1"/>
          </p:nvPr>
        </p:nvSpPr>
        <p:spPr>
          <a:xfrm>
            <a:off x="4366950" y="1679423"/>
            <a:ext cx="7253812" cy="457386"/>
          </a:xfrm>
        </p:spPr>
        <p:txBody>
          <a:bodyPr lIns="0" tIns="0" rIns="0" bIns="0">
            <a:normAutofit/>
          </a:bodyPr>
          <a:lstStyle>
            <a:lvl1pPr marL="0" indent="0" algn="ctr">
              <a:buNone/>
              <a:defRPr sz="1400">
                <a:solidFill>
                  <a:srgbClr val="CC2A2A"/>
                </a:solidFill>
                <a:latin typeface="Arial Narrow" panose="020B060602020203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dirty="0"/>
              <a:t>FARE CLIC PER MODIFICARE GLI STILI DEL TESTO</a:t>
            </a:r>
          </a:p>
        </p:txBody>
      </p:sp>
      <p:sp>
        <p:nvSpPr>
          <p:cNvPr id="21" name="Content Placeholder 3">
            <a:extLst>
              <a:ext uri="{FF2B5EF4-FFF2-40B4-BE49-F238E27FC236}">
                <a16:creationId xmlns:a16="http://schemas.microsoft.com/office/drawing/2014/main" id="{9BCFAF2C-DE26-450A-8C7B-A22A26FF4391}"/>
              </a:ext>
            </a:extLst>
          </p:cNvPr>
          <p:cNvSpPr>
            <a:spLocks noGrp="1"/>
          </p:cNvSpPr>
          <p:nvPr>
            <p:ph sz="half" idx="2"/>
          </p:nvPr>
        </p:nvSpPr>
        <p:spPr>
          <a:xfrm>
            <a:off x="4366949" y="2165685"/>
            <a:ext cx="7253813" cy="3704166"/>
          </a:xfrm>
        </p:spPr>
        <p:txBody>
          <a:bodyPr>
            <a:normAutofit/>
          </a:bodyPr>
          <a:lstStyle>
            <a:lvl1pPr marL="0" indent="0">
              <a:buFontTx/>
              <a:buNone/>
              <a:defRPr sz="1600">
                <a:solidFill>
                  <a:schemeClr val="tx1">
                    <a:lumMod val="75000"/>
                    <a:lumOff val="25000"/>
                  </a:schemeClr>
                </a:solidFill>
              </a:defRPr>
            </a:lvl1pPr>
            <a:lvl2pPr marL="324000" indent="0">
              <a:buFontTx/>
              <a:buNone/>
              <a:defRPr/>
            </a:lvl2pPr>
            <a:lvl3pPr marL="630000" indent="0">
              <a:buFontTx/>
              <a:buNone/>
              <a:defRPr/>
            </a:lvl3pPr>
            <a:lvl4pPr marL="1008000" indent="0">
              <a:buFontTx/>
              <a:buNone/>
              <a:defRPr/>
            </a:lvl4pPr>
            <a:lvl5pPr marL="1368000" indent="0">
              <a:buFontTx/>
              <a:buNone/>
              <a:defRPr/>
            </a:lvl5pPr>
          </a:lstStyle>
          <a:p>
            <a:pPr lvl="0"/>
            <a:r>
              <a:rPr lang="it-IT" dirty="0"/>
              <a:t>Fare clic per modificare gli stili del testo dello schema</a:t>
            </a:r>
          </a:p>
          <a:p>
            <a:pPr lvl="1"/>
            <a:endParaRPr lang="en-US" dirty="0"/>
          </a:p>
        </p:txBody>
      </p:sp>
      <p:sp>
        <p:nvSpPr>
          <p:cNvPr id="15" name="Rectangle 8">
            <a:extLst>
              <a:ext uri="{FF2B5EF4-FFF2-40B4-BE49-F238E27FC236}">
                <a16:creationId xmlns:a16="http://schemas.microsoft.com/office/drawing/2014/main" id="{D9D4E6DC-14B8-4843-AA1D-57AA39AE5B3E}"/>
              </a:ext>
            </a:extLst>
          </p:cNvPr>
          <p:cNvSpPr/>
          <p:nvPr userDrawn="1"/>
        </p:nvSpPr>
        <p:spPr>
          <a:xfrm>
            <a:off x="463550" y="1017025"/>
            <a:ext cx="3708400" cy="72000"/>
          </a:xfrm>
          <a:prstGeom prst="rect">
            <a:avLst/>
          </a:prstGeom>
          <a:solidFill>
            <a:srgbClr val="942639"/>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0">
            <a:extLst>
              <a:ext uri="{FF2B5EF4-FFF2-40B4-BE49-F238E27FC236}">
                <a16:creationId xmlns:a16="http://schemas.microsoft.com/office/drawing/2014/main" id="{91CC3821-0B1E-41AB-852F-4CB74E2EA3CC}"/>
              </a:ext>
            </a:extLst>
          </p:cNvPr>
          <p:cNvSpPr/>
          <p:nvPr userDrawn="1"/>
        </p:nvSpPr>
        <p:spPr>
          <a:xfrm>
            <a:off x="4251325" y="1017025"/>
            <a:ext cx="3706813" cy="72000"/>
          </a:xfrm>
          <a:prstGeom prst="rect">
            <a:avLst/>
          </a:prstGeom>
          <a:solidFill>
            <a:srgbClr val="CC2A2A">
              <a:alpha val="98824"/>
            </a:srgb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9">
            <a:extLst>
              <a:ext uri="{FF2B5EF4-FFF2-40B4-BE49-F238E27FC236}">
                <a16:creationId xmlns:a16="http://schemas.microsoft.com/office/drawing/2014/main" id="{75FDA81B-88AF-4AF4-8B43-18134CE8E446}"/>
              </a:ext>
            </a:extLst>
          </p:cNvPr>
          <p:cNvSpPr/>
          <p:nvPr userDrawn="1"/>
        </p:nvSpPr>
        <p:spPr>
          <a:xfrm>
            <a:off x="8037513" y="1017025"/>
            <a:ext cx="3708400" cy="72000"/>
          </a:xfrm>
          <a:prstGeom prst="rect">
            <a:avLst/>
          </a:prstGeom>
          <a:solidFill>
            <a:srgbClr val="7B7C7E"/>
          </a:solidFill>
          <a:ln>
            <a:noFill/>
          </a:ln>
          <a:effectLst/>
        </p:spPr>
        <p:style>
          <a:lnRef idx="1">
            <a:schemeClr val="accent1"/>
          </a:lnRef>
          <a:fillRef idx="3">
            <a:schemeClr val="accent1"/>
          </a:fillRef>
          <a:effectRef idx="2">
            <a:schemeClr val="accent1"/>
          </a:effectRef>
          <a:fontRef idx="minor">
            <a:schemeClr val="lt1"/>
          </a:fontRef>
        </p:style>
      </p:sp>
      <p:sp>
        <p:nvSpPr>
          <p:cNvPr id="19" name="Footer Placeholder 4">
            <a:extLst>
              <a:ext uri="{FF2B5EF4-FFF2-40B4-BE49-F238E27FC236}">
                <a16:creationId xmlns:a16="http://schemas.microsoft.com/office/drawing/2014/main" id="{51A03A1C-8D78-4F26-8F73-B711C52ED0D9}"/>
              </a:ext>
            </a:extLst>
          </p:cNvPr>
          <p:cNvSpPr>
            <a:spLocks noGrp="1"/>
          </p:cNvSpPr>
          <p:nvPr>
            <p:ph type="ftr" sz="quarter" idx="10"/>
          </p:nvPr>
        </p:nvSpPr>
        <p:spPr>
          <a:xfrm>
            <a:off x="898588" y="6394753"/>
            <a:ext cx="9644444" cy="259965"/>
          </a:xfrm>
          <a:prstGeom prst="rect">
            <a:avLst/>
          </a:prstGeom>
        </p:spPr>
        <p:txBody>
          <a:bodyPr vert="horz" lIns="0" tIns="0" rIns="0" bIns="0" rtlCol="0" anchor="b" anchorCtr="0"/>
          <a:lstStyle>
            <a:lvl1pPr algn="l" eaLnBrk="1" fontAlgn="auto" hangingPunct="1">
              <a:spcBef>
                <a:spcPts val="0"/>
              </a:spcBef>
              <a:spcAft>
                <a:spcPts val="0"/>
              </a:spcAft>
              <a:defRPr sz="900" cap="all" dirty="0">
                <a:solidFill>
                  <a:schemeClr val="tx1">
                    <a:lumMod val="65000"/>
                    <a:lumOff val="35000"/>
                  </a:schemeClr>
                </a:solidFill>
                <a:latin typeface="Arial" panose="020B0604020202020204" pitchFamily="34" charset="0"/>
                <a:cs typeface="Arial" panose="020B0604020202020204" pitchFamily="34" charset="0"/>
              </a:defRPr>
            </a:lvl1pPr>
          </a:lstStyle>
          <a:p>
            <a:pPr>
              <a:defRPr/>
            </a:pPr>
            <a:endParaRPr lang="en-US" dirty="0"/>
          </a:p>
        </p:txBody>
      </p:sp>
      <p:sp>
        <p:nvSpPr>
          <p:cNvPr id="24" name="Slide Number Placeholder 5">
            <a:extLst>
              <a:ext uri="{FF2B5EF4-FFF2-40B4-BE49-F238E27FC236}">
                <a16:creationId xmlns:a16="http://schemas.microsoft.com/office/drawing/2014/main" id="{6C03E07E-3B47-479C-ADF1-A58628B5A275}"/>
              </a:ext>
            </a:extLst>
          </p:cNvPr>
          <p:cNvSpPr>
            <a:spLocks noGrp="1"/>
          </p:cNvSpPr>
          <p:nvPr>
            <p:ph type="sldNum" sz="quarter" idx="12"/>
          </p:nvPr>
        </p:nvSpPr>
        <p:spPr>
          <a:xfrm>
            <a:off x="323469" y="6397225"/>
            <a:ext cx="501650" cy="365125"/>
          </a:xfrm>
          <a:prstGeom prst="rect">
            <a:avLst/>
          </a:prstGeom>
        </p:spPr>
        <p:txBody>
          <a:bodyPr vert="horz" lIns="91440" tIns="45720" rIns="91440" bIns="45720" rtlCol="0" anchor="ctr"/>
          <a:lstStyle>
            <a:lvl1pPr algn="ctr" eaLnBrk="1" fontAlgn="auto" hangingPunct="1">
              <a:spcBef>
                <a:spcPts val="0"/>
              </a:spcBef>
              <a:spcAft>
                <a:spcPts val="0"/>
              </a:spcAft>
              <a:defRPr sz="1200" b="1" smtClean="0">
                <a:solidFill>
                  <a:srgbClr val="C00000"/>
                </a:solidFill>
                <a:latin typeface="Arial" panose="020B0604020202020204" pitchFamily="34" charset="0"/>
                <a:cs typeface="Arial" panose="020B0604020202020204" pitchFamily="34" charset="0"/>
              </a:defRPr>
            </a:lvl1pPr>
          </a:lstStyle>
          <a:p>
            <a:pPr>
              <a:defRPr/>
            </a:pPr>
            <a:fld id="{48B4153A-D4C5-4CEF-8992-0D8815C829E3}" type="slidenum">
              <a:rPr lang="en-US" smtClean="0"/>
              <a:pPr>
                <a:defRPr/>
              </a:pPr>
              <a:t>‹N›</a:t>
            </a:fld>
            <a:endParaRPr lang="en-US" dirty="0"/>
          </a:p>
        </p:txBody>
      </p:sp>
      <p:sp>
        <p:nvSpPr>
          <p:cNvPr id="13" name="Title Placeholder 1">
            <a:extLst>
              <a:ext uri="{FF2B5EF4-FFF2-40B4-BE49-F238E27FC236}">
                <a16:creationId xmlns:a16="http://schemas.microsoft.com/office/drawing/2014/main" id="{385672B4-73ED-0645-AF4D-5916A1BEEC00}"/>
              </a:ext>
            </a:extLst>
          </p:cNvPr>
          <p:cNvSpPr>
            <a:spLocks noGrp="1"/>
          </p:cNvSpPr>
          <p:nvPr>
            <p:ph type="title" hasCustomPrompt="1"/>
          </p:nvPr>
        </p:nvSpPr>
        <p:spPr>
          <a:xfrm>
            <a:off x="468895" y="503475"/>
            <a:ext cx="11269308" cy="384721"/>
          </a:xfrm>
          <a:prstGeom prst="rect">
            <a:avLst/>
          </a:prstGeom>
        </p:spPr>
        <p:txBody>
          <a:bodyPr lIns="0" tIns="0" rIns="0" bIns="0" rtlCol="0">
            <a:spAutoFit/>
          </a:bodyPr>
          <a:lstStyle>
            <a:lvl1pPr>
              <a:lnSpc>
                <a:spcPts val="3000"/>
              </a:lnSpc>
              <a:defRPr sz="2800" cap="none" baseline="0"/>
            </a:lvl1pPr>
          </a:lstStyle>
          <a:p>
            <a:r>
              <a:rPr lang="it-IT" dirty="0"/>
              <a:t>Fare clic per modificare lo stile del titolo dello schema</a:t>
            </a:r>
            <a:endParaRPr lang="en-US" dirty="0"/>
          </a:p>
        </p:txBody>
      </p:sp>
    </p:spTree>
    <p:extLst>
      <p:ext uri="{BB962C8B-B14F-4D97-AF65-F5344CB8AC3E}">
        <p14:creationId xmlns:p14="http://schemas.microsoft.com/office/powerpoint/2010/main" val="1744056969"/>
      </p:ext>
    </p:extLst>
  </p:cSld>
  <p:clrMapOvr>
    <a:masterClrMapping/>
  </p:clrMapOvr>
  <p:extLst>
    <p:ext uri="{DCECCB84-F9BA-43D5-87BE-67443E8EF086}">
      <p15:sldGuideLst xmlns:p15="http://schemas.microsoft.com/office/powerpoint/2012/main">
        <p15:guide id="1" orient="horz" pos="3748" userDrawn="1">
          <p15:clr>
            <a:srgbClr val="FBAE40"/>
          </p15:clr>
        </p15:guide>
        <p15:guide id="2" pos="384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grafico + colonna libera a destra">
    <p:spTree>
      <p:nvGrpSpPr>
        <p:cNvPr id="1" name=""/>
        <p:cNvGrpSpPr/>
        <p:nvPr/>
      </p:nvGrpSpPr>
      <p:grpSpPr>
        <a:xfrm>
          <a:off x="0" y="0"/>
          <a:ext cx="0" cy="0"/>
          <a:chOff x="0" y="0"/>
          <a:chExt cx="0" cy="0"/>
        </a:xfrm>
      </p:grpSpPr>
      <p:sp>
        <p:nvSpPr>
          <p:cNvPr id="6" name="Rettangolo 5">
            <a:extLst>
              <a:ext uri="{FF2B5EF4-FFF2-40B4-BE49-F238E27FC236}">
                <a16:creationId xmlns:a16="http://schemas.microsoft.com/office/drawing/2014/main" id="{8FFAF148-8C21-EB4F-9093-19ADD1A51882}"/>
              </a:ext>
            </a:extLst>
          </p:cNvPr>
          <p:cNvSpPr/>
          <p:nvPr userDrawn="1"/>
        </p:nvSpPr>
        <p:spPr>
          <a:xfrm>
            <a:off x="473075" y="1557338"/>
            <a:ext cx="7485063" cy="4392612"/>
          </a:xfrm>
          <a:prstGeom prst="rect">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t-IT"/>
          </a:p>
        </p:txBody>
      </p:sp>
      <p:sp>
        <p:nvSpPr>
          <p:cNvPr id="3" name="Text Placeholder 2"/>
          <p:cNvSpPr>
            <a:spLocks noGrp="1"/>
          </p:cNvSpPr>
          <p:nvPr>
            <p:ph type="body" idx="1"/>
          </p:nvPr>
        </p:nvSpPr>
        <p:spPr>
          <a:xfrm>
            <a:off x="8207439" y="1560749"/>
            <a:ext cx="3528947" cy="4392612"/>
          </a:xfrm>
        </p:spPr>
        <p:txBody>
          <a:bodyPr lIns="0" tIns="0" rIns="0" bIns="0" spcCol="360000">
            <a:noAutofit/>
          </a:bodyPr>
          <a:lstStyle>
            <a:lvl1pPr marL="0" indent="0">
              <a:buNone/>
              <a:defRPr sz="1800" b="0">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Fare clic per modificare gli stili del testo dello schema</a:t>
            </a:r>
          </a:p>
        </p:txBody>
      </p:sp>
      <p:sp>
        <p:nvSpPr>
          <p:cNvPr id="20" name="Text Placeholder 3">
            <a:extLst>
              <a:ext uri="{FF2B5EF4-FFF2-40B4-BE49-F238E27FC236}">
                <a16:creationId xmlns:a16="http://schemas.microsoft.com/office/drawing/2014/main" id="{10E25EF9-674A-4A68-B7E8-41ACE37CAFAA}"/>
              </a:ext>
            </a:extLst>
          </p:cNvPr>
          <p:cNvSpPr>
            <a:spLocks noGrp="1"/>
          </p:cNvSpPr>
          <p:nvPr>
            <p:ph type="body" sz="half" idx="11" hasCustomPrompt="1"/>
          </p:nvPr>
        </p:nvSpPr>
        <p:spPr>
          <a:xfrm>
            <a:off x="588700" y="1679423"/>
            <a:ext cx="7253812" cy="457386"/>
          </a:xfrm>
        </p:spPr>
        <p:txBody>
          <a:bodyPr lIns="0" tIns="0" rIns="0" bIns="0">
            <a:normAutofit/>
          </a:bodyPr>
          <a:lstStyle>
            <a:lvl1pPr marL="0" indent="0" algn="ctr">
              <a:buNone/>
              <a:defRPr sz="1400">
                <a:solidFill>
                  <a:srgbClr val="CC2A2A"/>
                </a:solidFill>
                <a:latin typeface="Arial Narrow" panose="020B060602020203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dirty="0"/>
              <a:t>FARE CLIC PER MODIFICARE GLI STILI DEL TESTO</a:t>
            </a:r>
          </a:p>
        </p:txBody>
      </p:sp>
      <p:sp>
        <p:nvSpPr>
          <p:cNvPr id="21" name="Content Placeholder 3">
            <a:extLst>
              <a:ext uri="{FF2B5EF4-FFF2-40B4-BE49-F238E27FC236}">
                <a16:creationId xmlns:a16="http://schemas.microsoft.com/office/drawing/2014/main" id="{9BCFAF2C-DE26-450A-8C7B-A22A26FF4391}"/>
              </a:ext>
            </a:extLst>
          </p:cNvPr>
          <p:cNvSpPr>
            <a:spLocks noGrp="1"/>
          </p:cNvSpPr>
          <p:nvPr>
            <p:ph sz="half" idx="2"/>
          </p:nvPr>
        </p:nvSpPr>
        <p:spPr>
          <a:xfrm>
            <a:off x="588699" y="2165685"/>
            <a:ext cx="7253813" cy="3704166"/>
          </a:xfrm>
        </p:spPr>
        <p:txBody>
          <a:bodyPr>
            <a:normAutofit/>
          </a:bodyPr>
          <a:lstStyle>
            <a:lvl1pPr marL="0" indent="0">
              <a:buFontTx/>
              <a:buNone/>
              <a:defRPr sz="1600">
                <a:solidFill>
                  <a:schemeClr val="tx1">
                    <a:lumMod val="75000"/>
                    <a:lumOff val="25000"/>
                  </a:schemeClr>
                </a:solidFill>
              </a:defRPr>
            </a:lvl1pPr>
            <a:lvl2pPr marL="324000" indent="0">
              <a:buFontTx/>
              <a:buNone/>
              <a:defRPr/>
            </a:lvl2pPr>
            <a:lvl3pPr marL="630000" indent="0">
              <a:buFontTx/>
              <a:buNone/>
              <a:defRPr/>
            </a:lvl3pPr>
            <a:lvl4pPr marL="1008000" indent="0">
              <a:buFontTx/>
              <a:buNone/>
              <a:defRPr/>
            </a:lvl4pPr>
            <a:lvl5pPr marL="1368000" indent="0">
              <a:buFontTx/>
              <a:buNone/>
              <a:defRPr/>
            </a:lvl5pPr>
          </a:lstStyle>
          <a:p>
            <a:pPr lvl="0"/>
            <a:r>
              <a:rPr lang="it-IT" dirty="0"/>
              <a:t>Fare clic per modificare gli stili del testo dello schema</a:t>
            </a:r>
          </a:p>
          <a:p>
            <a:pPr lvl="1"/>
            <a:endParaRPr lang="en-US" dirty="0"/>
          </a:p>
        </p:txBody>
      </p:sp>
      <p:sp>
        <p:nvSpPr>
          <p:cNvPr id="15" name="Rectangle 8">
            <a:extLst>
              <a:ext uri="{FF2B5EF4-FFF2-40B4-BE49-F238E27FC236}">
                <a16:creationId xmlns:a16="http://schemas.microsoft.com/office/drawing/2014/main" id="{D9D4E6DC-14B8-4843-AA1D-57AA39AE5B3E}"/>
              </a:ext>
            </a:extLst>
          </p:cNvPr>
          <p:cNvSpPr/>
          <p:nvPr userDrawn="1"/>
        </p:nvSpPr>
        <p:spPr>
          <a:xfrm>
            <a:off x="463550" y="1017025"/>
            <a:ext cx="3708400" cy="72000"/>
          </a:xfrm>
          <a:prstGeom prst="rect">
            <a:avLst/>
          </a:prstGeom>
          <a:solidFill>
            <a:srgbClr val="942639"/>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0">
            <a:extLst>
              <a:ext uri="{FF2B5EF4-FFF2-40B4-BE49-F238E27FC236}">
                <a16:creationId xmlns:a16="http://schemas.microsoft.com/office/drawing/2014/main" id="{91CC3821-0B1E-41AB-852F-4CB74E2EA3CC}"/>
              </a:ext>
            </a:extLst>
          </p:cNvPr>
          <p:cNvSpPr/>
          <p:nvPr userDrawn="1"/>
        </p:nvSpPr>
        <p:spPr>
          <a:xfrm>
            <a:off x="4251325" y="1017025"/>
            <a:ext cx="3706813" cy="72000"/>
          </a:xfrm>
          <a:prstGeom prst="rect">
            <a:avLst/>
          </a:prstGeom>
          <a:solidFill>
            <a:srgbClr val="CC2A2A">
              <a:alpha val="98824"/>
            </a:srgb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9">
            <a:extLst>
              <a:ext uri="{FF2B5EF4-FFF2-40B4-BE49-F238E27FC236}">
                <a16:creationId xmlns:a16="http://schemas.microsoft.com/office/drawing/2014/main" id="{75FDA81B-88AF-4AF4-8B43-18134CE8E446}"/>
              </a:ext>
            </a:extLst>
          </p:cNvPr>
          <p:cNvSpPr/>
          <p:nvPr userDrawn="1"/>
        </p:nvSpPr>
        <p:spPr>
          <a:xfrm>
            <a:off x="8037513" y="1017025"/>
            <a:ext cx="3708400" cy="72000"/>
          </a:xfrm>
          <a:prstGeom prst="rect">
            <a:avLst/>
          </a:prstGeom>
          <a:solidFill>
            <a:srgbClr val="7B7C7E"/>
          </a:solidFill>
          <a:ln>
            <a:noFill/>
          </a:ln>
          <a:effectLst/>
        </p:spPr>
        <p:style>
          <a:lnRef idx="1">
            <a:schemeClr val="accent1"/>
          </a:lnRef>
          <a:fillRef idx="3">
            <a:schemeClr val="accent1"/>
          </a:fillRef>
          <a:effectRef idx="2">
            <a:schemeClr val="accent1"/>
          </a:effectRef>
          <a:fontRef idx="minor">
            <a:schemeClr val="lt1"/>
          </a:fontRef>
        </p:style>
      </p:sp>
      <p:sp>
        <p:nvSpPr>
          <p:cNvPr id="19" name="Footer Placeholder 4">
            <a:extLst>
              <a:ext uri="{FF2B5EF4-FFF2-40B4-BE49-F238E27FC236}">
                <a16:creationId xmlns:a16="http://schemas.microsoft.com/office/drawing/2014/main" id="{51A03A1C-8D78-4F26-8F73-B711C52ED0D9}"/>
              </a:ext>
            </a:extLst>
          </p:cNvPr>
          <p:cNvSpPr>
            <a:spLocks noGrp="1"/>
          </p:cNvSpPr>
          <p:nvPr>
            <p:ph type="ftr" sz="quarter" idx="10"/>
          </p:nvPr>
        </p:nvSpPr>
        <p:spPr>
          <a:xfrm>
            <a:off x="898588" y="6394753"/>
            <a:ext cx="9644444" cy="259965"/>
          </a:xfrm>
          <a:prstGeom prst="rect">
            <a:avLst/>
          </a:prstGeom>
        </p:spPr>
        <p:txBody>
          <a:bodyPr vert="horz" lIns="0" tIns="0" rIns="0" bIns="0" rtlCol="0" anchor="b" anchorCtr="0"/>
          <a:lstStyle>
            <a:lvl1pPr algn="l" eaLnBrk="1" fontAlgn="auto" hangingPunct="1">
              <a:spcBef>
                <a:spcPts val="0"/>
              </a:spcBef>
              <a:spcAft>
                <a:spcPts val="0"/>
              </a:spcAft>
              <a:defRPr sz="900" cap="all" dirty="0">
                <a:solidFill>
                  <a:schemeClr val="tx1">
                    <a:lumMod val="65000"/>
                    <a:lumOff val="35000"/>
                  </a:schemeClr>
                </a:solidFill>
                <a:latin typeface="Arial" panose="020B0604020202020204" pitchFamily="34" charset="0"/>
                <a:cs typeface="Arial" panose="020B0604020202020204" pitchFamily="34" charset="0"/>
              </a:defRPr>
            </a:lvl1pPr>
          </a:lstStyle>
          <a:p>
            <a:pPr>
              <a:defRPr/>
            </a:pPr>
            <a:endParaRPr lang="en-US" dirty="0"/>
          </a:p>
        </p:txBody>
      </p:sp>
      <p:sp>
        <p:nvSpPr>
          <p:cNvPr id="13" name="Slide Number Placeholder 5">
            <a:extLst>
              <a:ext uri="{FF2B5EF4-FFF2-40B4-BE49-F238E27FC236}">
                <a16:creationId xmlns:a16="http://schemas.microsoft.com/office/drawing/2014/main" id="{FB3668A3-50F9-4865-BCB1-15BD808B594F}"/>
              </a:ext>
            </a:extLst>
          </p:cNvPr>
          <p:cNvSpPr>
            <a:spLocks noGrp="1"/>
          </p:cNvSpPr>
          <p:nvPr>
            <p:ph type="sldNum" sz="quarter" idx="12"/>
          </p:nvPr>
        </p:nvSpPr>
        <p:spPr>
          <a:xfrm>
            <a:off x="323469" y="6397225"/>
            <a:ext cx="501650" cy="365125"/>
          </a:xfrm>
          <a:prstGeom prst="rect">
            <a:avLst/>
          </a:prstGeom>
        </p:spPr>
        <p:txBody>
          <a:bodyPr vert="horz" lIns="91440" tIns="45720" rIns="91440" bIns="45720" rtlCol="0" anchor="ctr"/>
          <a:lstStyle>
            <a:lvl1pPr algn="ctr" eaLnBrk="1" fontAlgn="auto" hangingPunct="1">
              <a:spcBef>
                <a:spcPts val="0"/>
              </a:spcBef>
              <a:spcAft>
                <a:spcPts val="0"/>
              </a:spcAft>
              <a:defRPr sz="1200" b="1" smtClean="0">
                <a:solidFill>
                  <a:srgbClr val="C00000"/>
                </a:solidFill>
                <a:latin typeface="Arial" panose="020B0604020202020204" pitchFamily="34" charset="0"/>
                <a:cs typeface="Arial" panose="020B0604020202020204" pitchFamily="34" charset="0"/>
              </a:defRPr>
            </a:lvl1pPr>
          </a:lstStyle>
          <a:p>
            <a:pPr>
              <a:defRPr/>
            </a:pPr>
            <a:fld id="{48B4153A-D4C5-4CEF-8992-0D8815C829E3}" type="slidenum">
              <a:rPr lang="en-US" smtClean="0"/>
              <a:pPr>
                <a:defRPr/>
              </a:pPr>
              <a:t>‹N›</a:t>
            </a:fld>
            <a:endParaRPr lang="en-US" dirty="0"/>
          </a:p>
        </p:txBody>
      </p:sp>
      <p:sp>
        <p:nvSpPr>
          <p:cNvPr id="22" name="Title Placeholder 1">
            <a:extLst>
              <a:ext uri="{FF2B5EF4-FFF2-40B4-BE49-F238E27FC236}">
                <a16:creationId xmlns:a16="http://schemas.microsoft.com/office/drawing/2014/main" id="{385672B4-73ED-0645-AF4D-5916A1BEEC00}"/>
              </a:ext>
            </a:extLst>
          </p:cNvPr>
          <p:cNvSpPr>
            <a:spLocks noGrp="1"/>
          </p:cNvSpPr>
          <p:nvPr>
            <p:ph type="title" hasCustomPrompt="1"/>
          </p:nvPr>
        </p:nvSpPr>
        <p:spPr>
          <a:xfrm>
            <a:off x="468895" y="503475"/>
            <a:ext cx="11269308" cy="384721"/>
          </a:xfrm>
          <a:prstGeom prst="rect">
            <a:avLst/>
          </a:prstGeom>
        </p:spPr>
        <p:txBody>
          <a:bodyPr lIns="0" tIns="0" rIns="0" bIns="0" rtlCol="0">
            <a:spAutoFit/>
          </a:bodyPr>
          <a:lstStyle>
            <a:lvl1pPr>
              <a:lnSpc>
                <a:spcPts val="3000"/>
              </a:lnSpc>
              <a:defRPr sz="2800" cap="none" baseline="0"/>
            </a:lvl1pPr>
          </a:lstStyle>
          <a:p>
            <a:r>
              <a:rPr lang="it-IT" dirty="0"/>
              <a:t>Fare clic per modificare lo stile del titolo dello schema</a:t>
            </a:r>
            <a:endParaRPr lang="en-US" dirty="0"/>
          </a:p>
        </p:txBody>
      </p:sp>
    </p:spTree>
    <p:extLst>
      <p:ext uri="{BB962C8B-B14F-4D97-AF65-F5344CB8AC3E}">
        <p14:creationId xmlns:p14="http://schemas.microsoft.com/office/powerpoint/2010/main" val="3375704632"/>
      </p:ext>
    </p:extLst>
  </p:cSld>
  <p:clrMapOvr>
    <a:masterClrMapping/>
  </p:clrMapOvr>
  <p:extLst>
    <p:ext uri="{DCECCB84-F9BA-43D5-87BE-67443E8EF086}">
      <p15:sldGuideLst xmlns:p15="http://schemas.microsoft.com/office/powerpoint/2012/main">
        <p15:guide id="1" orient="horz" pos="3748" userDrawn="1">
          <p15:clr>
            <a:srgbClr val="FBAE40"/>
          </p15:clr>
        </p15:guide>
        <p15:guide id="2" pos="384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età testo+metà grafico">
    <p:spTree>
      <p:nvGrpSpPr>
        <p:cNvPr id="1" name=""/>
        <p:cNvGrpSpPr/>
        <p:nvPr/>
      </p:nvGrpSpPr>
      <p:grpSpPr>
        <a:xfrm>
          <a:off x="0" y="0"/>
          <a:ext cx="0" cy="0"/>
          <a:chOff x="0" y="0"/>
          <a:chExt cx="0" cy="0"/>
        </a:xfrm>
      </p:grpSpPr>
      <p:sp>
        <p:nvSpPr>
          <p:cNvPr id="6" name="Rettangolo 5">
            <a:extLst>
              <a:ext uri="{FF2B5EF4-FFF2-40B4-BE49-F238E27FC236}">
                <a16:creationId xmlns:a16="http://schemas.microsoft.com/office/drawing/2014/main" id="{8FFAF148-8C21-EB4F-9093-19ADD1A51882}"/>
              </a:ext>
            </a:extLst>
          </p:cNvPr>
          <p:cNvSpPr/>
          <p:nvPr userDrawn="1"/>
        </p:nvSpPr>
        <p:spPr>
          <a:xfrm>
            <a:off x="6256216" y="1557338"/>
            <a:ext cx="5472000" cy="4392612"/>
          </a:xfrm>
          <a:prstGeom prst="rect">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t-IT"/>
          </a:p>
        </p:txBody>
      </p:sp>
      <p:sp>
        <p:nvSpPr>
          <p:cNvPr id="3" name="Text Placeholder 2"/>
          <p:cNvSpPr>
            <a:spLocks noGrp="1"/>
          </p:cNvSpPr>
          <p:nvPr>
            <p:ph type="body" idx="1"/>
          </p:nvPr>
        </p:nvSpPr>
        <p:spPr>
          <a:xfrm>
            <a:off x="463786" y="1557338"/>
            <a:ext cx="5472000" cy="4392612"/>
          </a:xfrm>
        </p:spPr>
        <p:txBody>
          <a:bodyPr lIns="0" tIns="0" rIns="0" bIns="0" spcCol="360000">
            <a:noAutofit/>
          </a:bodyPr>
          <a:lstStyle>
            <a:lvl1pPr marL="0" indent="0">
              <a:buNone/>
              <a:defRPr sz="1800" b="0">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Fare clic per modificare gli stili del testo dello schema</a:t>
            </a:r>
          </a:p>
        </p:txBody>
      </p:sp>
      <p:sp>
        <p:nvSpPr>
          <p:cNvPr id="20" name="Text Placeholder 3">
            <a:extLst>
              <a:ext uri="{FF2B5EF4-FFF2-40B4-BE49-F238E27FC236}">
                <a16:creationId xmlns:a16="http://schemas.microsoft.com/office/drawing/2014/main" id="{1BE1843A-CB5F-4920-B032-23C22AAE931F}"/>
              </a:ext>
            </a:extLst>
          </p:cNvPr>
          <p:cNvSpPr>
            <a:spLocks noGrp="1"/>
          </p:cNvSpPr>
          <p:nvPr>
            <p:ph type="body" sz="half" idx="11" hasCustomPrompt="1"/>
          </p:nvPr>
        </p:nvSpPr>
        <p:spPr>
          <a:xfrm>
            <a:off x="6376432" y="1684420"/>
            <a:ext cx="5231635" cy="457200"/>
          </a:xfrm>
        </p:spPr>
        <p:txBody>
          <a:bodyPr lIns="0" tIns="0" rIns="0" bIns="0">
            <a:normAutofit/>
          </a:bodyPr>
          <a:lstStyle>
            <a:lvl1pPr marL="0" indent="0" algn="ctr">
              <a:buNone/>
              <a:defRPr sz="1400">
                <a:solidFill>
                  <a:srgbClr val="CC2A2A"/>
                </a:solidFill>
                <a:latin typeface="Arial Narrow" panose="020B060602020203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dirty="0"/>
              <a:t>FARE CLIC PER MODIFICARE GLI STILI DEL TESTO DELLO SCHEMA</a:t>
            </a:r>
          </a:p>
        </p:txBody>
      </p:sp>
      <p:sp>
        <p:nvSpPr>
          <p:cNvPr id="21" name="Content Placeholder 3">
            <a:extLst>
              <a:ext uri="{FF2B5EF4-FFF2-40B4-BE49-F238E27FC236}">
                <a16:creationId xmlns:a16="http://schemas.microsoft.com/office/drawing/2014/main" id="{22E57A97-B19C-4884-84CD-94CF8F6244FF}"/>
              </a:ext>
            </a:extLst>
          </p:cNvPr>
          <p:cNvSpPr>
            <a:spLocks noGrp="1"/>
          </p:cNvSpPr>
          <p:nvPr>
            <p:ph sz="half" idx="2"/>
          </p:nvPr>
        </p:nvSpPr>
        <p:spPr>
          <a:xfrm>
            <a:off x="6376432" y="2220577"/>
            <a:ext cx="5231636" cy="3620398"/>
          </a:xfrm>
        </p:spPr>
        <p:txBody>
          <a:bodyPr>
            <a:normAutofit/>
          </a:bodyPr>
          <a:lstStyle>
            <a:lvl1pPr marL="0" indent="0">
              <a:buFontTx/>
              <a:buNone/>
              <a:defRPr sz="1600">
                <a:solidFill>
                  <a:schemeClr val="tx1">
                    <a:lumMod val="75000"/>
                    <a:lumOff val="25000"/>
                  </a:schemeClr>
                </a:solidFill>
              </a:defRPr>
            </a:lvl1pPr>
            <a:lvl2pPr marL="324000" indent="0">
              <a:buFontTx/>
              <a:buNone/>
              <a:defRPr/>
            </a:lvl2pPr>
            <a:lvl3pPr marL="630000" indent="0">
              <a:buFontTx/>
              <a:buNone/>
              <a:defRPr/>
            </a:lvl3pPr>
            <a:lvl4pPr marL="1008000" indent="0">
              <a:buFontTx/>
              <a:buNone/>
              <a:defRPr/>
            </a:lvl4pPr>
            <a:lvl5pPr marL="1368000" indent="0">
              <a:buFontTx/>
              <a:buNone/>
              <a:defRPr/>
            </a:lvl5pPr>
          </a:lstStyle>
          <a:p>
            <a:pPr lvl="0"/>
            <a:r>
              <a:rPr lang="it-IT" dirty="0"/>
              <a:t>Fare clic per modificare gli stili del testo dello schema</a:t>
            </a:r>
          </a:p>
          <a:p>
            <a:pPr lvl="1"/>
            <a:endParaRPr lang="en-US" dirty="0"/>
          </a:p>
        </p:txBody>
      </p:sp>
      <p:sp>
        <p:nvSpPr>
          <p:cNvPr id="15" name="Rectangle 8">
            <a:extLst>
              <a:ext uri="{FF2B5EF4-FFF2-40B4-BE49-F238E27FC236}">
                <a16:creationId xmlns:a16="http://schemas.microsoft.com/office/drawing/2014/main" id="{EBDED907-CBCE-4C48-8974-1732296AB56B}"/>
              </a:ext>
            </a:extLst>
          </p:cNvPr>
          <p:cNvSpPr/>
          <p:nvPr userDrawn="1"/>
        </p:nvSpPr>
        <p:spPr>
          <a:xfrm>
            <a:off x="463550" y="1017025"/>
            <a:ext cx="3708400" cy="72000"/>
          </a:xfrm>
          <a:prstGeom prst="rect">
            <a:avLst/>
          </a:prstGeom>
          <a:solidFill>
            <a:srgbClr val="942639"/>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0">
            <a:extLst>
              <a:ext uri="{FF2B5EF4-FFF2-40B4-BE49-F238E27FC236}">
                <a16:creationId xmlns:a16="http://schemas.microsoft.com/office/drawing/2014/main" id="{F1D4BD23-7064-4A1A-B3B8-22936DC971AB}"/>
              </a:ext>
            </a:extLst>
          </p:cNvPr>
          <p:cNvSpPr/>
          <p:nvPr userDrawn="1"/>
        </p:nvSpPr>
        <p:spPr>
          <a:xfrm>
            <a:off x="4251325" y="1017025"/>
            <a:ext cx="3706813" cy="72000"/>
          </a:xfrm>
          <a:prstGeom prst="rect">
            <a:avLst/>
          </a:prstGeom>
          <a:solidFill>
            <a:srgbClr val="CC2A2A">
              <a:alpha val="98824"/>
            </a:srgb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9">
            <a:extLst>
              <a:ext uri="{FF2B5EF4-FFF2-40B4-BE49-F238E27FC236}">
                <a16:creationId xmlns:a16="http://schemas.microsoft.com/office/drawing/2014/main" id="{45DD4428-CB25-4CE0-B3BD-9E45A9B024CE}"/>
              </a:ext>
            </a:extLst>
          </p:cNvPr>
          <p:cNvSpPr/>
          <p:nvPr userDrawn="1"/>
        </p:nvSpPr>
        <p:spPr>
          <a:xfrm>
            <a:off x="8037513" y="1017025"/>
            <a:ext cx="3708400" cy="72000"/>
          </a:xfrm>
          <a:prstGeom prst="rect">
            <a:avLst/>
          </a:prstGeom>
          <a:solidFill>
            <a:srgbClr val="7B7C7E"/>
          </a:solidFill>
          <a:ln>
            <a:noFill/>
          </a:ln>
          <a:effectLst/>
        </p:spPr>
        <p:style>
          <a:lnRef idx="1">
            <a:schemeClr val="accent1"/>
          </a:lnRef>
          <a:fillRef idx="3">
            <a:schemeClr val="accent1"/>
          </a:fillRef>
          <a:effectRef idx="2">
            <a:schemeClr val="accent1"/>
          </a:effectRef>
          <a:fontRef idx="minor">
            <a:schemeClr val="lt1"/>
          </a:fontRef>
        </p:style>
      </p:sp>
      <p:sp>
        <p:nvSpPr>
          <p:cNvPr id="19" name="Footer Placeholder 4">
            <a:extLst>
              <a:ext uri="{FF2B5EF4-FFF2-40B4-BE49-F238E27FC236}">
                <a16:creationId xmlns:a16="http://schemas.microsoft.com/office/drawing/2014/main" id="{0A34ABB8-E594-41C5-B46B-F19275F5E598}"/>
              </a:ext>
            </a:extLst>
          </p:cNvPr>
          <p:cNvSpPr>
            <a:spLocks noGrp="1"/>
          </p:cNvSpPr>
          <p:nvPr>
            <p:ph type="ftr" sz="quarter" idx="10"/>
          </p:nvPr>
        </p:nvSpPr>
        <p:spPr>
          <a:xfrm>
            <a:off x="898588" y="6394753"/>
            <a:ext cx="9644444" cy="259965"/>
          </a:xfrm>
          <a:prstGeom prst="rect">
            <a:avLst/>
          </a:prstGeom>
        </p:spPr>
        <p:txBody>
          <a:bodyPr vert="horz" lIns="0" tIns="0" rIns="0" bIns="0" rtlCol="0" anchor="b" anchorCtr="0"/>
          <a:lstStyle>
            <a:lvl1pPr algn="l" eaLnBrk="1" fontAlgn="auto" hangingPunct="1">
              <a:spcBef>
                <a:spcPts val="0"/>
              </a:spcBef>
              <a:spcAft>
                <a:spcPts val="0"/>
              </a:spcAft>
              <a:defRPr sz="900" cap="all" dirty="0">
                <a:solidFill>
                  <a:schemeClr val="tx1">
                    <a:lumMod val="65000"/>
                    <a:lumOff val="35000"/>
                  </a:schemeClr>
                </a:solidFill>
                <a:latin typeface="Arial" panose="020B0604020202020204" pitchFamily="34" charset="0"/>
                <a:cs typeface="Arial" panose="020B0604020202020204" pitchFamily="34" charset="0"/>
              </a:defRPr>
            </a:lvl1pPr>
          </a:lstStyle>
          <a:p>
            <a:pPr>
              <a:defRPr/>
            </a:pPr>
            <a:endParaRPr lang="en-US" dirty="0"/>
          </a:p>
        </p:txBody>
      </p:sp>
      <p:sp>
        <p:nvSpPr>
          <p:cNvPr id="24" name="Slide Number Placeholder 5">
            <a:extLst>
              <a:ext uri="{FF2B5EF4-FFF2-40B4-BE49-F238E27FC236}">
                <a16:creationId xmlns:a16="http://schemas.microsoft.com/office/drawing/2014/main" id="{EB9757BE-24B5-4D77-9B24-FA598161B26F}"/>
              </a:ext>
            </a:extLst>
          </p:cNvPr>
          <p:cNvSpPr>
            <a:spLocks noGrp="1"/>
          </p:cNvSpPr>
          <p:nvPr>
            <p:ph type="sldNum" sz="quarter" idx="12"/>
          </p:nvPr>
        </p:nvSpPr>
        <p:spPr>
          <a:xfrm>
            <a:off x="323469" y="6397225"/>
            <a:ext cx="501650" cy="365125"/>
          </a:xfrm>
          <a:prstGeom prst="rect">
            <a:avLst/>
          </a:prstGeom>
        </p:spPr>
        <p:txBody>
          <a:bodyPr vert="horz" lIns="91440" tIns="45720" rIns="91440" bIns="45720" rtlCol="0" anchor="ctr"/>
          <a:lstStyle>
            <a:lvl1pPr algn="ctr" eaLnBrk="1" fontAlgn="auto" hangingPunct="1">
              <a:spcBef>
                <a:spcPts val="0"/>
              </a:spcBef>
              <a:spcAft>
                <a:spcPts val="0"/>
              </a:spcAft>
              <a:defRPr sz="1200" b="1" smtClean="0">
                <a:solidFill>
                  <a:srgbClr val="C00000"/>
                </a:solidFill>
                <a:latin typeface="Arial" panose="020B0604020202020204" pitchFamily="34" charset="0"/>
                <a:cs typeface="Arial" panose="020B0604020202020204" pitchFamily="34" charset="0"/>
              </a:defRPr>
            </a:lvl1pPr>
          </a:lstStyle>
          <a:p>
            <a:pPr>
              <a:defRPr/>
            </a:pPr>
            <a:fld id="{48B4153A-D4C5-4CEF-8992-0D8815C829E3}" type="slidenum">
              <a:rPr lang="en-US" smtClean="0"/>
              <a:pPr>
                <a:defRPr/>
              </a:pPr>
              <a:t>‹N›</a:t>
            </a:fld>
            <a:endParaRPr lang="en-US" dirty="0"/>
          </a:p>
        </p:txBody>
      </p:sp>
      <p:sp>
        <p:nvSpPr>
          <p:cNvPr id="13" name="Title Placeholder 1">
            <a:extLst>
              <a:ext uri="{FF2B5EF4-FFF2-40B4-BE49-F238E27FC236}">
                <a16:creationId xmlns:a16="http://schemas.microsoft.com/office/drawing/2014/main" id="{385672B4-73ED-0645-AF4D-5916A1BEEC00}"/>
              </a:ext>
            </a:extLst>
          </p:cNvPr>
          <p:cNvSpPr>
            <a:spLocks noGrp="1"/>
          </p:cNvSpPr>
          <p:nvPr>
            <p:ph type="title" hasCustomPrompt="1"/>
          </p:nvPr>
        </p:nvSpPr>
        <p:spPr>
          <a:xfrm>
            <a:off x="468895" y="503475"/>
            <a:ext cx="11269308" cy="384721"/>
          </a:xfrm>
          <a:prstGeom prst="rect">
            <a:avLst/>
          </a:prstGeom>
        </p:spPr>
        <p:txBody>
          <a:bodyPr lIns="0" tIns="0" rIns="0" bIns="0" rtlCol="0">
            <a:spAutoFit/>
          </a:bodyPr>
          <a:lstStyle>
            <a:lvl1pPr>
              <a:lnSpc>
                <a:spcPts val="3000"/>
              </a:lnSpc>
              <a:defRPr sz="2800" cap="none" baseline="0"/>
            </a:lvl1pPr>
          </a:lstStyle>
          <a:p>
            <a:r>
              <a:rPr lang="it-IT" dirty="0"/>
              <a:t>Fare clic per modificare lo stile del titolo dello schema</a:t>
            </a:r>
            <a:endParaRPr lang="en-US" dirty="0"/>
          </a:p>
        </p:txBody>
      </p:sp>
    </p:spTree>
    <p:extLst>
      <p:ext uri="{BB962C8B-B14F-4D97-AF65-F5344CB8AC3E}">
        <p14:creationId xmlns:p14="http://schemas.microsoft.com/office/powerpoint/2010/main" val="3690147616"/>
      </p:ext>
    </p:extLst>
  </p:cSld>
  <p:clrMapOvr>
    <a:masterClrMapping/>
  </p:clrMapOvr>
  <p:extLst>
    <p:ext uri="{DCECCB84-F9BA-43D5-87BE-67443E8EF086}">
      <p15:sldGuideLst xmlns:p15="http://schemas.microsoft.com/office/powerpoint/2012/main">
        <p15:guide id="1" orient="horz" pos="981"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ue immagini affiancate">
    <p:spTree>
      <p:nvGrpSpPr>
        <p:cNvPr id="1" name=""/>
        <p:cNvGrpSpPr/>
        <p:nvPr/>
      </p:nvGrpSpPr>
      <p:grpSpPr>
        <a:xfrm>
          <a:off x="0" y="0"/>
          <a:ext cx="0" cy="0"/>
          <a:chOff x="0" y="0"/>
          <a:chExt cx="0" cy="0"/>
        </a:xfrm>
      </p:grpSpPr>
      <p:sp>
        <p:nvSpPr>
          <p:cNvPr id="8" name="Rettangolo 7">
            <a:extLst>
              <a:ext uri="{FF2B5EF4-FFF2-40B4-BE49-F238E27FC236}">
                <a16:creationId xmlns:a16="http://schemas.microsoft.com/office/drawing/2014/main" id="{C2F57ACB-1A9A-42A2-B0B9-3C24FCCE916F}"/>
              </a:ext>
            </a:extLst>
          </p:cNvPr>
          <p:cNvSpPr/>
          <p:nvPr userDrawn="1"/>
        </p:nvSpPr>
        <p:spPr>
          <a:xfrm>
            <a:off x="471488" y="1571124"/>
            <a:ext cx="5472112" cy="4392000"/>
          </a:xfrm>
          <a:prstGeom prst="rect">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t-IT"/>
          </a:p>
        </p:txBody>
      </p:sp>
      <p:sp>
        <p:nvSpPr>
          <p:cNvPr id="21" name="Text Placeholder 3">
            <a:extLst>
              <a:ext uri="{FF2B5EF4-FFF2-40B4-BE49-F238E27FC236}">
                <a16:creationId xmlns:a16="http://schemas.microsoft.com/office/drawing/2014/main" id="{A0C542E8-A419-4B8E-8AE4-1D0DC75ADF26}"/>
              </a:ext>
            </a:extLst>
          </p:cNvPr>
          <p:cNvSpPr>
            <a:spLocks noGrp="1"/>
          </p:cNvSpPr>
          <p:nvPr>
            <p:ph type="body" sz="half" idx="12" hasCustomPrompt="1"/>
          </p:nvPr>
        </p:nvSpPr>
        <p:spPr>
          <a:xfrm>
            <a:off x="562922" y="1691683"/>
            <a:ext cx="5304733" cy="387373"/>
          </a:xfrm>
        </p:spPr>
        <p:txBody>
          <a:bodyPr lIns="0" tIns="0" rIns="0" bIns="0">
            <a:normAutofit/>
          </a:bodyPr>
          <a:lstStyle>
            <a:lvl1pPr marL="0" indent="0" algn="ctr">
              <a:buNone/>
              <a:defRPr sz="1400">
                <a:solidFill>
                  <a:srgbClr val="CC2A2A"/>
                </a:solidFill>
                <a:latin typeface="Arial Narrow" panose="020B060602020203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dirty="0"/>
              <a:t>FARE CLIC PER MODIFICARE GLI STILI DEL TESTO DELLO SCHEMA</a:t>
            </a:r>
          </a:p>
        </p:txBody>
      </p:sp>
      <p:sp>
        <p:nvSpPr>
          <p:cNvPr id="22" name="Content Placeholder 3">
            <a:extLst>
              <a:ext uri="{FF2B5EF4-FFF2-40B4-BE49-F238E27FC236}">
                <a16:creationId xmlns:a16="http://schemas.microsoft.com/office/drawing/2014/main" id="{3F3446B5-6360-4947-B444-A1DBFD655274}"/>
              </a:ext>
            </a:extLst>
          </p:cNvPr>
          <p:cNvSpPr>
            <a:spLocks noGrp="1"/>
          </p:cNvSpPr>
          <p:nvPr>
            <p:ph sz="half" idx="13"/>
          </p:nvPr>
        </p:nvSpPr>
        <p:spPr>
          <a:xfrm>
            <a:off x="562922" y="2172243"/>
            <a:ext cx="5304733" cy="3668732"/>
          </a:xfrm>
        </p:spPr>
        <p:txBody>
          <a:bodyPr>
            <a:normAutofit/>
          </a:bodyPr>
          <a:lstStyle>
            <a:lvl1pPr marL="0" indent="0">
              <a:buFontTx/>
              <a:buNone/>
              <a:defRPr sz="1600">
                <a:solidFill>
                  <a:schemeClr val="tx1">
                    <a:lumMod val="75000"/>
                    <a:lumOff val="25000"/>
                  </a:schemeClr>
                </a:solidFill>
              </a:defRPr>
            </a:lvl1pPr>
            <a:lvl2pPr marL="324000" indent="0">
              <a:buFontTx/>
              <a:buNone/>
              <a:defRPr/>
            </a:lvl2pPr>
            <a:lvl3pPr marL="630000" indent="0">
              <a:buFontTx/>
              <a:buNone/>
              <a:defRPr/>
            </a:lvl3pPr>
            <a:lvl4pPr marL="1008000" indent="0">
              <a:buFontTx/>
              <a:buNone/>
              <a:defRPr/>
            </a:lvl4pPr>
            <a:lvl5pPr marL="1368000" indent="0">
              <a:buFontTx/>
              <a:buNone/>
              <a:defRPr/>
            </a:lvl5pPr>
          </a:lstStyle>
          <a:p>
            <a:pPr lvl="0"/>
            <a:r>
              <a:rPr lang="it-IT" dirty="0"/>
              <a:t>Fare clic per modificare gli stili del testo dello schema</a:t>
            </a:r>
          </a:p>
          <a:p>
            <a:pPr lvl="1"/>
            <a:endParaRPr lang="en-US" dirty="0"/>
          </a:p>
        </p:txBody>
      </p:sp>
      <p:sp>
        <p:nvSpPr>
          <p:cNvPr id="20" name="Rectangle 8">
            <a:extLst>
              <a:ext uri="{FF2B5EF4-FFF2-40B4-BE49-F238E27FC236}">
                <a16:creationId xmlns:a16="http://schemas.microsoft.com/office/drawing/2014/main" id="{D17306DB-EF2B-46DB-BE4C-67BA4581EC8A}"/>
              </a:ext>
            </a:extLst>
          </p:cNvPr>
          <p:cNvSpPr/>
          <p:nvPr userDrawn="1"/>
        </p:nvSpPr>
        <p:spPr>
          <a:xfrm>
            <a:off x="463550" y="1017025"/>
            <a:ext cx="3708400" cy="72000"/>
          </a:xfrm>
          <a:prstGeom prst="rect">
            <a:avLst/>
          </a:prstGeom>
          <a:solidFill>
            <a:srgbClr val="942639"/>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10">
            <a:extLst>
              <a:ext uri="{FF2B5EF4-FFF2-40B4-BE49-F238E27FC236}">
                <a16:creationId xmlns:a16="http://schemas.microsoft.com/office/drawing/2014/main" id="{27663729-5A18-460D-BCC5-1C121255BEC2}"/>
              </a:ext>
            </a:extLst>
          </p:cNvPr>
          <p:cNvSpPr/>
          <p:nvPr userDrawn="1"/>
        </p:nvSpPr>
        <p:spPr>
          <a:xfrm>
            <a:off x="4251325" y="1017025"/>
            <a:ext cx="3706813" cy="72000"/>
          </a:xfrm>
          <a:prstGeom prst="rect">
            <a:avLst/>
          </a:prstGeom>
          <a:solidFill>
            <a:srgbClr val="CC2A2A">
              <a:alpha val="98824"/>
            </a:srgb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9">
            <a:extLst>
              <a:ext uri="{FF2B5EF4-FFF2-40B4-BE49-F238E27FC236}">
                <a16:creationId xmlns:a16="http://schemas.microsoft.com/office/drawing/2014/main" id="{88AE038F-3265-4340-AFAF-203DBF97366C}"/>
              </a:ext>
            </a:extLst>
          </p:cNvPr>
          <p:cNvSpPr/>
          <p:nvPr userDrawn="1"/>
        </p:nvSpPr>
        <p:spPr>
          <a:xfrm>
            <a:off x="8037513" y="1017025"/>
            <a:ext cx="3708400" cy="72000"/>
          </a:xfrm>
          <a:prstGeom prst="rect">
            <a:avLst/>
          </a:prstGeom>
          <a:solidFill>
            <a:srgbClr val="7B7C7E"/>
          </a:solidFill>
          <a:ln>
            <a:noFill/>
          </a:ln>
          <a:effectLst/>
        </p:spPr>
        <p:style>
          <a:lnRef idx="1">
            <a:schemeClr val="accent1"/>
          </a:lnRef>
          <a:fillRef idx="3">
            <a:schemeClr val="accent1"/>
          </a:fillRef>
          <a:effectRef idx="2">
            <a:schemeClr val="accent1"/>
          </a:effectRef>
          <a:fontRef idx="minor">
            <a:schemeClr val="lt1"/>
          </a:fontRef>
        </p:style>
      </p:sp>
      <p:sp>
        <p:nvSpPr>
          <p:cNvPr id="26" name="Footer Placeholder 4">
            <a:extLst>
              <a:ext uri="{FF2B5EF4-FFF2-40B4-BE49-F238E27FC236}">
                <a16:creationId xmlns:a16="http://schemas.microsoft.com/office/drawing/2014/main" id="{DDB77A0D-9AB4-48A1-82C5-A09A7D4F72D4}"/>
              </a:ext>
            </a:extLst>
          </p:cNvPr>
          <p:cNvSpPr>
            <a:spLocks noGrp="1"/>
          </p:cNvSpPr>
          <p:nvPr>
            <p:ph type="ftr" sz="quarter" idx="10"/>
          </p:nvPr>
        </p:nvSpPr>
        <p:spPr>
          <a:xfrm>
            <a:off x="898588" y="6394753"/>
            <a:ext cx="9644444" cy="259965"/>
          </a:xfrm>
          <a:prstGeom prst="rect">
            <a:avLst/>
          </a:prstGeom>
        </p:spPr>
        <p:txBody>
          <a:bodyPr vert="horz" lIns="0" tIns="0" rIns="0" bIns="0" rtlCol="0" anchor="b" anchorCtr="0"/>
          <a:lstStyle>
            <a:lvl1pPr algn="l" eaLnBrk="1" fontAlgn="auto" hangingPunct="1">
              <a:spcBef>
                <a:spcPts val="0"/>
              </a:spcBef>
              <a:spcAft>
                <a:spcPts val="0"/>
              </a:spcAft>
              <a:defRPr sz="900" cap="all" dirty="0">
                <a:solidFill>
                  <a:schemeClr val="tx1">
                    <a:lumMod val="65000"/>
                    <a:lumOff val="35000"/>
                  </a:schemeClr>
                </a:solidFill>
                <a:latin typeface="Arial" panose="020B0604020202020204" pitchFamily="34" charset="0"/>
                <a:cs typeface="Arial" panose="020B0604020202020204" pitchFamily="34" charset="0"/>
              </a:defRPr>
            </a:lvl1pPr>
          </a:lstStyle>
          <a:p>
            <a:pPr>
              <a:defRPr/>
            </a:pPr>
            <a:endParaRPr lang="en-US" dirty="0"/>
          </a:p>
        </p:txBody>
      </p:sp>
      <p:sp>
        <p:nvSpPr>
          <p:cNvPr id="29" name="Slide Number Placeholder 5">
            <a:extLst>
              <a:ext uri="{FF2B5EF4-FFF2-40B4-BE49-F238E27FC236}">
                <a16:creationId xmlns:a16="http://schemas.microsoft.com/office/drawing/2014/main" id="{ABB3C7F1-D02D-4858-A51B-B1211EF06EF0}"/>
              </a:ext>
            </a:extLst>
          </p:cNvPr>
          <p:cNvSpPr>
            <a:spLocks noGrp="1"/>
          </p:cNvSpPr>
          <p:nvPr>
            <p:ph type="sldNum" sz="quarter" idx="14"/>
          </p:nvPr>
        </p:nvSpPr>
        <p:spPr>
          <a:xfrm>
            <a:off x="323469" y="6405108"/>
            <a:ext cx="501650" cy="365125"/>
          </a:xfrm>
          <a:prstGeom prst="rect">
            <a:avLst/>
          </a:prstGeom>
        </p:spPr>
        <p:txBody>
          <a:bodyPr vert="horz" lIns="91440" tIns="45720" rIns="91440" bIns="45720" rtlCol="0" anchor="ctr"/>
          <a:lstStyle>
            <a:lvl1pPr algn="ctr" eaLnBrk="1" fontAlgn="auto" hangingPunct="1">
              <a:spcBef>
                <a:spcPts val="0"/>
              </a:spcBef>
              <a:spcAft>
                <a:spcPts val="0"/>
              </a:spcAft>
              <a:defRPr sz="1200" b="1" smtClean="0">
                <a:solidFill>
                  <a:srgbClr val="C00000"/>
                </a:solidFill>
                <a:latin typeface="Arial" panose="020B0604020202020204" pitchFamily="34" charset="0"/>
                <a:cs typeface="Arial" panose="020B0604020202020204" pitchFamily="34" charset="0"/>
              </a:defRPr>
            </a:lvl1pPr>
          </a:lstStyle>
          <a:p>
            <a:pPr>
              <a:defRPr/>
            </a:pPr>
            <a:fld id="{48B4153A-D4C5-4CEF-8992-0D8815C829E3}" type="slidenum">
              <a:rPr lang="en-US" smtClean="0"/>
              <a:pPr>
                <a:defRPr/>
              </a:pPr>
              <a:t>‹N›</a:t>
            </a:fld>
            <a:endParaRPr lang="en-US" dirty="0"/>
          </a:p>
        </p:txBody>
      </p:sp>
      <p:sp>
        <p:nvSpPr>
          <p:cNvPr id="30" name="Rettangolo 29">
            <a:extLst>
              <a:ext uri="{FF2B5EF4-FFF2-40B4-BE49-F238E27FC236}">
                <a16:creationId xmlns:a16="http://schemas.microsoft.com/office/drawing/2014/main" id="{2E11952F-B65E-4BC4-A306-BA5F2E5E1051}"/>
              </a:ext>
            </a:extLst>
          </p:cNvPr>
          <p:cNvSpPr/>
          <p:nvPr userDrawn="1"/>
        </p:nvSpPr>
        <p:spPr>
          <a:xfrm>
            <a:off x="6256216" y="1557338"/>
            <a:ext cx="5472000" cy="4392612"/>
          </a:xfrm>
          <a:prstGeom prst="rect">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t-IT"/>
          </a:p>
        </p:txBody>
      </p:sp>
      <p:sp>
        <p:nvSpPr>
          <p:cNvPr id="31" name="Text Placeholder 3">
            <a:extLst>
              <a:ext uri="{FF2B5EF4-FFF2-40B4-BE49-F238E27FC236}">
                <a16:creationId xmlns:a16="http://schemas.microsoft.com/office/drawing/2014/main" id="{10FF5994-804D-479E-8547-F402AE8DD1DD}"/>
              </a:ext>
            </a:extLst>
          </p:cNvPr>
          <p:cNvSpPr>
            <a:spLocks noGrp="1"/>
          </p:cNvSpPr>
          <p:nvPr>
            <p:ph type="body" sz="half" idx="11" hasCustomPrompt="1"/>
          </p:nvPr>
        </p:nvSpPr>
        <p:spPr>
          <a:xfrm>
            <a:off x="6376432" y="1684420"/>
            <a:ext cx="5231635" cy="457200"/>
          </a:xfrm>
        </p:spPr>
        <p:txBody>
          <a:bodyPr lIns="0" tIns="0" rIns="0" bIns="0">
            <a:normAutofit/>
          </a:bodyPr>
          <a:lstStyle>
            <a:lvl1pPr marL="0" indent="0" algn="ctr">
              <a:buNone/>
              <a:defRPr sz="1400">
                <a:solidFill>
                  <a:srgbClr val="CC2A2A"/>
                </a:solidFill>
                <a:latin typeface="Arial Narrow" panose="020B060602020203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dirty="0"/>
              <a:t>FARE CLIC PER MODIFICARE GLI STILI DEL TESTO DELLO SCHEMA</a:t>
            </a:r>
          </a:p>
        </p:txBody>
      </p:sp>
      <p:sp>
        <p:nvSpPr>
          <p:cNvPr id="32" name="Content Placeholder 3">
            <a:extLst>
              <a:ext uri="{FF2B5EF4-FFF2-40B4-BE49-F238E27FC236}">
                <a16:creationId xmlns:a16="http://schemas.microsoft.com/office/drawing/2014/main" id="{4C0547B4-6D28-4C23-830C-984AB52D9776}"/>
              </a:ext>
            </a:extLst>
          </p:cNvPr>
          <p:cNvSpPr>
            <a:spLocks noGrp="1"/>
          </p:cNvSpPr>
          <p:nvPr>
            <p:ph sz="half" idx="2"/>
          </p:nvPr>
        </p:nvSpPr>
        <p:spPr>
          <a:xfrm>
            <a:off x="6376432" y="2220577"/>
            <a:ext cx="5231636" cy="3620398"/>
          </a:xfrm>
        </p:spPr>
        <p:txBody>
          <a:bodyPr>
            <a:normAutofit/>
          </a:bodyPr>
          <a:lstStyle>
            <a:lvl1pPr marL="0" indent="0">
              <a:buFontTx/>
              <a:buNone/>
              <a:defRPr sz="1600">
                <a:solidFill>
                  <a:schemeClr val="tx1">
                    <a:lumMod val="75000"/>
                    <a:lumOff val="25000"/>
                  </a:schemeClr>
                </a:solidFill>
              </a:defRPr>
            </a:lvl1pPr>
            <a:lvl2pPr marL="324000" indent="0">
              <a:buFontTx/>
              <a:buNone/>
              <a:defRPr/>
            </a:lvl2pPr>
            <a:lvl3pPr marL="630000" indent="0">
              <a:buFontTx/>
              <a:buNone/>
              <a:defRPr/>
            </a:lvl3pPr>
            <a:lvl4pPr marL="1008000" indent="0">
              <a:buFontTx/>
              <a:buNone/>
              <a:defRPr/>
            </a:lvl4pPr>
            <a:lvl5pPr marL="1368000" indent="0">
              <a:buFontTx/>
              <a:buNone/>
              <a:defRPr/>
            </a:lvl5pPr>
          </a:lstStyle>
          <a:p>
            <a:pPr lvl="0"/>
            <a:r>
              <a:rPr lang="it-IT" dirty="0"/>
              <a:t>Fare clic per modificare gli stili del testo dello schema</a:t>
            </a:r>
          </a:p>
          <a:p>
            <a:pPr lvl="1"/>
            <a:endParaRPr lang="en-US" dirty="0"/>
          </a:p>
        </p:txBody>
      </p:sp>
      <p:sp>
        <p:nvSpPr>
          <p:cNvPr id="15" name="Title Placeholder 1">
            <a:extLst>
              <a:ext uri="{FF2B5EF4-FFF2-40B4-BE49-F238E27FC236}">
                <a16:creationId xmlns:a16="http://schemas.microsoft.com/office/drawing/2014/main" id="{385672B4-73ED-0645-AF4D-5916A1BEEC00}"/>
              </a:ext>
            </a:extLst>
          </p:cNvPr>
          <p:cNvSpPr>
            <a:spLocks noGrp="1"/>
          </p:cNvSpPr>
          <p:nvPr>
            <p:ph type="title" hasCustomPrompt="1"/>
          </p:nvPr>
        </p:nvSpPr>
        <p:spPr>
          <a:xfrm>
            <a:off x="468895" y="503475"/>
            <a:ext cx="11269308" cy="384721"/>
          </a:xfrm>
          <a:prstGeom prst="rect">
            <a:avLst/>
          </a:prstGeom>
        </p:spPr>
        <p:txBody>
          <a:bodyPr lIns="0" tIns="0" rIns="0" bIns="0" rtlCol="0">
            <a:spAutoFit/>
          </a:bodyPr>
          <a:lstStyle>
            <a:lvl1pPr>
              <a:lnSpc>
                <a:spcPts val="3000"/>
              </a:lnSpc>
              <a:defRPr sz="2800" cap="none" baseline="0"/>
            </a:lvl1pPr>
          </a:lstStyle>
          <a:p>
            <a:r>
              <a:rPr lang="it-IT" dirty="0"/>
              <a:t>Fare clic per modificare lo stile del titolo dello schema</a:t>
            </a:r>
            <a:endParaRPr lang="en-US" dirty="0"/>
          </a:p>
        </p:txBody>
      </p:sp>
    </p:spTree>
    <p:extLst>
      <p:ext uri="{BB962C8B-B14F-4D97-AF65-F5344CB8AC3E}">
        <p14:creationId xmlns:p14="http://schemas.microsoft.com/office/powerpoint/2010/main" val="3774320508"/>
      </p:ext>
    </p:extLst>
  </p:cSld>
  <p:clrMapOvr>
    <a:masterClrMapping/>
  </p:clrMapOvr>
  <p:extLst>
    <p:ext uri="{DCECCB84-F9BA-43D5-87BE-67443E8EF086}">
      <p15:sldGuideLst xmlns:p15="http://schemas.microsoft.com/office/powerpoint/2012/main">
        <p15:guide id="1" orient="horz" pos="981" userDrawn="1">
          <p15:clr>
            <a:srgbClr val="FBAE40"/>
          </p15:clr>
        </p15:guide>
        <p15:guide id="2" pos="384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508000" y="939800"/>
            <a:ext cx="11204575"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it-IT" altLang="it-IT"/>
              <a:t>Fare clic per modificare lo stile del titolo dello schema</a:t>
            </a:r>
            <a:endParaRPr lang="en-US" altLang="it-IT"/>
          </a:p>
        </p:txBody>
      </p:sp>
      <p:sp>
        <p:nvSpPr>
          <p:cNvPr id="1027" name="Text Placeholder 2"/>
          <p:cNvSpPr>
            <a:spLocks noGrp="1"/>
          </p:cNvSpPr>
          <p:nvPr>
            <p:ph type="body" idx="1"/>
          </p:nvPr>
        </p:nvSpPr>
        <p:spPr bwMode="auto">
          <a:xfrm>
            <a:off x="508000" y="2103438"/>
            <a:ext cx="11204575" cy="356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it-IT" altLang="it-IT"/>
              <a:t>Fare clic per modificare gli stili del testo dello schema</a:t>
            </a:r>
          </a:p>
        </p:txBody>
      </p:sp>
    </p:spTree>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20" r:id="rId7"/>
    <p:sldLayoutId id="2147483714" r:id="rId8"/>
    <p:sldLayoutId id="2147483716" r:id="rId9"/>
    <p:sldLayoutId id="2147483715" r:id="rId10"/>
    <p:sldLayoutId id="2147483717" r:id="rId11"/>
    <p:sldLayoutId id="2147483721" r:id="rId12"/>
  </p:sldLayoutIdLst>
  <p:hf hdr="0" dt="0"/>
  <p:txStyles>
    <p:titleStyle>
      <a:lvl1pPr algn="l" defTabSz="457200" rtl="0" fontAlgn="base">
        <a:spcBef>
          <a:spcPct val="0"/>
        </a:spcBef>
        <a:spcAft>
          <a:spcPct val="0"/>
        </a:spcAft>
        <a:defRPr sz="2400" b="1" kern="1200">
          <a:solidFill>
            <a:srgbClr val="595959"/>
          </a:solidFill>
          <a:latin typeface="Arial" panose="020B0604020202020204" pitchFamily="34" charset="0"/>
          <a:ea typeface="+mj-ea"/>
          <a:cs typeface="Arial" panose="020B0604020202020204" pitchFamily="34" charset="0"/>
        </a:defRPr>
      </a:lvl1pPr>
      <a:lvl2pPr algn="l" defTabSz="457200" rtl="0" fontAlgn="base">
        <a:spcBef>
          <a:spcPct val="0"/>
        </a:spcBef>
        <a:spcAft>
          <a:spcPct val="0"/>
        </a:spcAft>
        <a:defRPr sz="2400" b="1">
          <a:solidFill>
            <a:srgbClr val="595959"/>
          </a:solidFill>
          <a:latin typeface="Arial" panose="020B0604020202020204" pitchFamily="34" charset="0"/>
          <a:cs typeface="Arial" panose="020B0604020202020204" pitchFamily="34" charset="0"/>
        </a:defRPr>
      </a:lvl2pPr>
      <a:lvl3pPr algn="l" defTabSz="457200" rtl="0" fontAlgn="base">
        <a:spcBef>
          <a:spcPct val="0"/>
        </a:spcBef>
        <a:spcAft>
          <a:spcPct val="0"/>
        </a:spcAft>
        <a:defRPr sz="2400" b="1">
          <a:solidFill>
            <a:srgbClr val="595959"/>
          </a:solidFill>
          <a:latin typeface="Arial" panose="020B0604020202020204" pitchFamily="34" charset="0"/>
          <a:cs typeface="Arial" panose="020B0604020202020204" pitchFamily="34" charset="0"/>
        </a:defRPr>
      </a:lvl3pPr>
      <a:lvl4pPr algn="l" defTabSz="457200" rtl="0" fontAlgn="base">
        <a:spcBef>
          <a:spcPct val="0"/>
        </a:spcBef>
        <a:spcAft>
          <a:spcPct val="0"/>
        </a:spcAft>
        <a:defRPr sz="2400" b="1">
          <a:solidFill>
            <a:srgbClr val="595959"/>
          </a:solidFill>
          <a:latin typeface="Arial" panose="020B0604020202020204" pitchFamily="34" charset="0"/>
          <a:cs typeface="Arial" panose="020B0604020202020204" pitchFamily="34" charset="0"/>
        </a:defRPr>
      </a:lvl4pPr>
      <a:lvl5pPr algn="l" defTabSz="457200" rtl="0" fontAlgn="base">
        <a:spcBef>
          <a:spcPct val="0"/>
        </a:spcBef>
        <a:spcAft>
          <a:spcPct val="0"/>
        </a:spcAft>
        <a:defRPr sz="2400" b="1">
          <a:solidFill>
            <a:srgbClr val="595959"/>
          </a:solidFill>
          <a:latin typeface="Arial" panose="020B0604020202020204" pitchFamily="34" charset="0"/>
          <a:cs typeface="Arial" panose="020B0604020202020204"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rtl="0" fontAlgn="t">
        <a:spcBef>
          <a:spcPct val="0"/>
        </a:spcBef>
        <a:spcAft>
          <a:spcPts val="1200"/>
        </a:spcAft>
        <a:buClr>
          <a:srgbClr val="CC2A2A"/>
        </a:buClr>
        <a:buSzPct val="100000"/>
        <a:defRPr kern="1200">
          <a:solidFill>
            <a:schemeClr val="tx2"/>
          </a:solidFill>
          <a:latin typeface="Arial" panose="020B0604020202020204" pitchFamily="34" charset="0"/>
          <a:ea typeface="+mn-ea"/>
          <a:cs typeface="Arial" panose="020B0604020202020204" pitchFamily="34" charset="0"/>
        </a:defRPr>
      </a:lvl1pPr>
      <a:lvl2pPr marL="323850" algn="l" defTabSz="457200" rtl="0" fontAlgn="base">
        <a:spcBef>
          <a:spcPct val="20000"/>
        </a:spcBef>
        <a:spcAft>
          <a:spcPts val="600"/>
        </a:spcAft>
        <a:buClr>
          <a:srgbClr val="CC2A2A"/>
        </a:buClr>
        <a:buSzPct val="100000"/>
        <a:defRPr sz="1600" kern="1200">
          <a:solidFill>
            <a:schemeClr val="tx2"/>
          </a:solidFill>
          <a:latin typeface="Arial" panose="020B0604020202020204" pitchFamily="34" charset="0"/>
          <a:ea typeface="+mn-ea"/>
          <a:cs typeface="Arial" panose="020B0604020202020204" pitchFamily="34" charset="0"/>
        </a:defRPr>
      </a:lvl2pPr>
      <a:lvl3pPr marL="628650" algn="l" defTabSz="457200" rtl="0" fontAlgn="base">
        <a:spcBef>
          <a:spcPct val="20000"/>
        </a:spcBef>
        <a:spcAft>
          <a:spcPts val="600"/>
        </a:spcAft>
        <a:buClr>
          <a:srgbClr val="CC2A2A"/>
        </a:buClr>
        <a:buSzPct val="100000"/>
        <a:defRPr sz="1400" kern="1200">
          <a:solidFill>
            <a:schemeClr val="tx2"/>
          </a:solidFill>
          <a:latin typeface="Arial" panose="020B0604020202020204" pitchFamily="34" charset="0"/>
          <a:ea typeface="+mn-ea"/>
          <a:cs typeface="Arial" panose="020B0604020202020204" pitchFamily="34" charset="0"/>
        </a:defRPr>
      </a:lvl3pPr>
      <a:lvl4pPr marL="1006475" algn="l" defTabSz="457200" rtl="0" fontAlgn="base">
        <a:spcBef>
          <a:spcPct val="20000"/>
        </a:spcBef>
        <a:spcAft>
          <a:spcPts val="600"/>
        </a:spcAft>
        <a:buClr>
          <a:srgbClr val="CC2A2A"/>
        </a:buClr>
        <a:buSzPct val="100000"/>
        <a:defRPr sz="1200" kern="1200">
          <a:solidFill>
            <a:schemeClr val="tx2"/>
          </a:solidFill>
          <a:latin typeface="Arial" panose="020B0604020202020204" pitchFamily="34" charset="0"/>
          <a:ea typeface="+mn-ea"/>
          <a:cs typeface="Arial" panose="020B0604020202020204" pitchFamily="34" charset="0"/>
        </a:defRPr>
      </a:lvl4pPr>
      <a:lvl5pPr marL="1366838" algn="l" defTabSz="457200" rtl="0" fontAlgn="base">
        <a:spcBef>
          <a:spcPct val="20000"/>
        </a:spcBef>
        <a:spcAft>
          <a:spcPts val="600"/>
        </a:spcAft>
        <a:buClr>
          <a:srgbClr val="CC2A2A"/>
        </a:buClr>
        <a:buSzPct val="100000"/>
        <a:defRPr sz="1200" kern="1200">
          <a:solidFill>
            <a:schemeClr val="tx2"/>
          </a:solidFill>
          <a:latin typeface="Arial" panose="020B0604020202020204" pitchFamily="34" charset="0"/>
          <a:ea typeface="+mn-ea"/>
          <a:cs typeface="Arial" panose="020B0604020202020204" pitchFamily="34" charset="0"/>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francesco.pugliese@istat.it" TargetMode="Externa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hyperlink" Target="https://www.stitchdata.com/etldatabase/etl-transform/" TargetMode="External"/><Relationship Id="rId2" Type="http://schemas.openxmlformats.org/officeDocument/2006/relationships/hyperlink" Target="https://www.stitchdata.com/resources/glossary/etl/" TargetMode="External"/><Relationship Id="rId1" Type="http://schemas.openxmlformats.org/officeDocument/2006/relationships/slideLayout" Target="../slideLayouts/slideLayout5.xml"/><Relationship Id="rId4" Type="http://schemas.openxmlformats.org/officeDocument/2006/relationships/hyperlink" Target="https://www.stitchdata.com/resources/what-is-elt/"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www.ibm.com/cloud/learn/data-warehouse#:~:text=A%20data%20warehouse%2C%20or%20enterprise,AI)%2C%20and%20machine%20learning" TargetMode="External"/><Relationship Id="rId2" Type="http://schemas.openxmlformats.org/officeDocument/2006/relationships/hyperlink" Target="https://www.stitchdata.com/resources/data-transformation" TargetMode="Externa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5.xml"/><Relationship Id="rId1" Type="http://schemas.openxmlformats.org/officeDocument/2006/relationships/themeOverride" Target="../theme/themeOverr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a:xfrm>
            <a:off x="1524000" y="590101"/>
            <a:ext cx="9144000" cy="2387600"/>
          </a:xfrm>
        </p:spPr>
        <p:txBody>
          <a:bodyPr>
            <a:normAutofit/>
          </a:bodyPr>
          <a:lstStyle/>
          <a:p>
            <a:r>
              <a:rPr lang="it-IT" dirty="0"/>
              <a:t>Data Science</a:t>
            </a:r>
          </a:p>
        </p:txBody>
      </p:sp>
      <p:sp>
        <p:nvSpPr>
          <p:cNvPr id="3" name="Sottotitolo 2"/>
          <p:cNvSpPr>
            <a:spLocks noGrp="1"/>
          </p:cNvSpPr>
          <p:nvPr>
            <p:ph type="subTitle" idx="1"/>
          </p:nvPr>
        </p:nvSpPr>
        <p:spPr/>
        <p:txBody>
          <a:bodyPr>
            <a:normAutofit/>
          </a:bodyPr>
          <a:lstStyle/>
          <a:p>
            <a:r>
              <a:rPr lang="it-IT" i="1" dirty="0">
                <a:solidFill>
                  <a:srgbClr val="C00000"/>
                </a:solidFill>
              </a:rPr>
              <a:t>Francesco Pugliese, </a:t>
            </a:r>
            <a:r>
              <a:rPr lang="it-IT" i="1" dirty="0" err="1">
                <a:solidFill>
                  <a:srgbClr val="C00000"/>
                </a:solidFill>
              </a:rPr>
              <a:t>PhD</a:t>
            </a:r>
            <a:endParaRPr lang="it-IT" i="1" dirty="0">
              <a:solidFill>
                <a:srgbClr val="C00000"/>
              </a:solidFill>
            </a:endParaRPr>
          </a:p>
          <a:p>
            <a:r>
              <a:rPr lang="en-US" i="1" dirty="0">
                <a:solidFill>
                  <a:srgbClr val="C00000"/>
                </a:solidFill>
                <a:hlinkClick r:id="rId2"/>
              </a:rPr>
              <a:t>neural1977@gmail.com</a:t>
            </a:r>
            <a:endParaRPr lang="en-US" i="1" dirty="0">
              <a:solidFill>
                <a:srgbClr val="C00000"/>
              </a:solidFill>
            </a:endParaRPr>
          </a:p>
          <a:p>
            <a:endParaRPr lang="it-IT" dirty="0"/>
          </a:p>
        </p:txBody>
      </p:sp>
    </p:spTree>
    <p:extLst>
      <p:ext uri="{BB962C8B-B14F-4D97-AF65-F5344CB8AC3E}">
        <p14:creationId xmlns:p14="http://schemas.microsoft.com/office/powerpoint/2010/main" val="9545130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326297" y="1213806"/>
            <a:ext cx="11518700" cy="4392612"/>
          </a:xfrm>
        </p:spPr>
        <p:txBody>
          <a:bodyPr/>
          <a:lstStyle/>
          <a:p>
            <a:pPr marL="342900" indent="-342900">
              <a:buFont typeface="Wingdings" panose="05000000000000000000" pitchFamily="2" charset="2"/>
              <a:buChar char="ü"/>
            </a:pP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L’Analisi dell’informazione richiede di solito dati accessibili e ben strutturati per ottenere i migliori risultati possibili. La Data </a:t>
            </a:r>
            <a:r>
              <a:rPr lang="it-IT" sz="2400" dirty="0" err="1">
                <a:solidFill>
                  <a:schemeClr val="tx1"/>
                </a:solidFill>
                <a:latin typeface="Tahoma" panose="020B0604030504040204" pitchFamily="34" charset="0"/>
                <a:ea typeface="Tahoma" panose="020B0604030504040204" pitchFamily="34" charset="0"/>
                <a:cs typeface="Tahoma" panose="020B0604030504040204" pitchFamily="34" charset="0"/>
              </a:rPr>
              <a:t>Transformation</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rende alle </a:t>
            </a:r>
            <a:r>
              <a:rPr lang="it-IT" sz="2400" dirty="0" err="1">
                <a:solidFill>
                  <a:schemeClr val="tx1"/>
                </a:solidFill>
                <a:latin typeface="Tahoma" panose="020B0604030504040204" pitchFamily="34" charset="0"/>
                <a:ea typeface="Tahoma" panose="020B0604030504040204" pitchFamily="34" charset="0"/>
                <a:cs typeface="Tahoma" panose="020B0604030504040204" pitchFamily="34" charset="0"/>
              </a:rPr>
              <a:t>organizziazioni</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possibile l’alterazione della struttura e del formato dei dati grezzi secondo le necessità. La Data Analytics più efficiente deriva anche dal modo in cui l’impresa trasforma i suoi dati. </a:t>
            </a:r>
          </a:p>
          <a:p>
            <a:pPr marL="342900" indent="-342900">
              <a:buFont typeface="Wingdings" panose="05000000000000000000" pitchFamily="2" charset="2"/>
              <a:buChar char="ü"/>
            </a:pPr>
            <a:r>
              <a:rPr lang="en-US" sz="2400" dirty="0">
                <a:solidFill>
                  <a:schemeClr val="tx1"/>
                </a:solidFill>
                <a:latin typeface="Tahoma" panose="020B0604030504040204" pitchFamily="34" charset="0"/>
                <a:ea typeface="Tahoma" panose="020B0604030504040204" pitchFamily="34" charset="0"/>
                <a:cs typeface="Tahoma" panose="020B0604030504040204" pitchFamily="34" charset="0"/>
              </a:rPr>
              <a:t>La Data Transformation </a:t>
            </a:r>
          </a:p>
          <a:p>
            <a:pPr marL="342900" indent="-342900">
              <a:buFont typeface="Wingdings" panose="05000000000000000000" pitchFamily="2" charset="2"/>
              <a:buChar char="ü"/>
            </a:pPr>
            <a:endParaRPr lang="en-US" sz="2400" dirty="0">
              <a:solidFill>
                <a:srgbClr val="555555"/>
              </a:solidFill>
              <a:latin typeface="PT Sans" panose="020B0503020203020204" pitchFamily="34" charset="0"/>
            </a:endParaRPr>
          </a:p>
          <a:p>
            <a:pPr marL="342900" indent="-342900">
              <a:buFont typeface="Wingdings" panose="05000000000000000000" pitchFamily="2" charset="2"/>
              <a:buChar char="ü"/>
            </a:pPr>
            <a:endParaRPr lang="en-US" sz="2400" b="0" i="0" dirty="0">
              <a:solidFill>
                <a:srgbClr val="555555"/>
              </a:solidFill>
              <a:effectLst/>
              <a:latin typeface="PT Sans" panose="020B0503020203020204" pitchFamily="34" charset="0"/>
            </a:endParaRPr>
          </a:p>
          <a:p>
            <a:pPr marL="342900" indent="-342900">
              <a:buFont typeface="Wingdings" panose="05000000000000000000" pitchFamily="2" charset="2"/>
              <a:buChar char="ü"/>
            </a:pPr>
            <a:r>
              <a:rPr lang="en-US" sz="2400" b="0" i="0" dirty="0">
                <a:solidFill>
                  <a:srgbClr val="555555"/>
                </a:solidFill>
                <a:effectLst/>
                <a:latin typeface="PT Sans" panose="020B0503020203020204" pitchFamily="34" charset="0"/>
              </a:rPr>
              <a:t>Data transformation is the process of changing the format, structure, or values of data. For data analytics projects, data may be transformed at two stages of the data pipeline. Organizations that use on-premises data warehouses generally use an ETL (</a:t>
            </a:r>
            <a:r>
              <a:rPr lang="en-US" sz="2400" b="1" i="0" u="none" strike="noStrike" dirty="0">
                <a:solidFill>
                  <a:srgbClr val="0675C1"/>
                </a:solidFill>
                <a:effectLst/>
                <a:latin typeface="PT Sans" panose="020B0503020203020204" pitchFamily="34" charset="0"/>
                <a:hlinkClick r:id="rId2"/>
              </a:rPr>
              <a:t>extract, transform, load</a:t>
            </a:r>
            <a:r>
              <a:rPr lang="en-US" sz="2400" b="0" i="0" dirty="0">
                <a:solidFill>
                  <a:srgbClr val="555555"/>
                </a:solidFill>
                <a:effectLst/>
                <a:latin typeface="PT Sans" panose="020B0503020203020204" pitchFamily="34" charset="0"/>
              </a:rPr>
              <a:t>) process, in which </a:t>
            </a:r>
            <a:r>
              <a:rPr lang="en-US" sz="2400" b="1" i="0" u="none" strike="noStrike" dirty="0">
                <a:solidFill>
                  <a:srgbClr val="0675C1"/>
                </a:solidFill>
                <a:effectLst/>
                <a:latin typeface="PT Sans" panose="020B0503020203020204" pitchFamily="34" charset="0"/>
                <a:hlinkClick r:id="rId3"/>
              </a:rPr>
              <a:t>data transformation is the middle step</a:t>
            </a:r>
            <a:r>
              <a:rPr lang="en-US" sz="2400" b="0" i="0" dirty="0">
                <a:solidFill>
                  <a:srgbClr val="555555"/>
                </a:solidFill>
                <a:effectLst/>
                <a:latin typeface="PT Sans" panose="020B0503020203020204" pitchFamily="34" charset="0"/>
              </a:rPr>
              <a:t>. Today, most organizations use cloud-based data warehouses, which can scale compute and storage resources with latency measured in seconds or minutes. The scalability of the cloud platform lets organizations skip preload transformations and load raw data into the data warehouse, then transform it at query time — a model called ELT ( </a:t>
            </a:r>
            <a:r>
              <a:rPr lang="en-US" sz="2400" b="1" i="0" u="none" strike="noStrike" dirty="0">
                <a:solidFill>
                  <a:srgbClr val="0675C1"/>
                </a:solidFill>
                <a:effectLst/>
                <a:latin typeface="PT Sans" panose="020B0503020203020204" pitchFamily="34" charset="0"/>
                <a:hlinkClick r:id="rId4"/>
              </a:rPr>
              <a:t>extract, load, transform)</a:t>
            </a:r>
            <a:r>
              <a:rPr lang="en-US" sz="2400" b="0" i="0" dirty="0">
                <a:solidFill>
                  <a:srgbClr val="555555"/>
                </a:solidFill>
                <a:effectLst/>
                <a:latin typeface="PT Sans" panose="020B0503020203020204" pitchFamily="34" charset="0"/>
              </a:rPr>
              <a:t>.</a:t>
            </a:r>
            <a:endParaRPr lang="it-IT" sz="2400" dirty="0">
              <a:solidFill>
                <a:schemeClr val="tx1"/>
              </a:solidFill>
              <a:latin typeface="Tahoma" panose="020B0604030504040204" pitchFamily="34" charset="0"/>
              <a:ea typeface="Tahoma" panose="020B0604030504040204" pitchFamily="34" charset="0"/>
              <a:cs typeface="Tahoma" panose="020B0604030504040204" pitchFamily="34" charset="0"/>
            </a:endParaRPr>
          </a:p>
          <a:p>
            <a:endParaRPr lang="it-IT" sz="24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10</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ltLang="it-IT" dirty="0"/>
              <a:t>Trasformazione dei Dati (Data </a:t>
            </a:r>
            <a:r>
              <a:rPr lang="it-IT" altLang="it-IT" dirty="0" err="1"/>
              <a:t>Transformation</a:t>
            </a:r>
            <a:r>
              <a:rPr lang="it-IT" altLang="it-IT" dirty="0"/>
              <a:t>)</a:t>
            </a:r>
            <a:endParaRPr lang="it-IT" dirty="0"/>
          </a:p>
        </p:txBody>
      </p:sp>
    </p:spTree>
    <p:extLst>
      <p:ext uri="{BB962C8B-B14F-4D97-AF65-F5344CB8AC3E}">
        <p14:creationId xmlns:p14="http://schemas.microsoft.com/office/powerpoint/2010/main" val="958320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11</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ltLang="it-IT"/>
              <a:t>Bibliografia</a:t>
            </a:r>
            <a:endParaRPr lang="it-IT" dirty="0"/>
          </a:p>
        </p:txBody>
      </p:sp>
      <p:sp>
        <p:nvSpPr>
          <p:cNvPr id="3" name="Segnaposto testo 2">
            <a:extLst>
              <a:ext uri="{FF2B5EF4-FFF2-40B4-BE49-F238E27FC236}">
                <a16:creationId xmlns:a16="http://schemas.microsoft.com/office/drawing/2014/main" id="{15CD42DB-61E6-AA3D-7125-BF4BEDB5D886}"/>
              </a:ext>
            </a:extLst>
          </p:cNvPr>
          <p:cNvSpPr>
            <a:spLocks noGrp="1"/>
          </p:cNvSpPr>
          <p:nvPr>
            <p:ph type="body" idx="1"/>
          </p:nvPr>
        </p:nvSpPr>
        <p:spPr>
          <a:xfrm>
            <a:off x="477519" y="1557338"/>
            <a:ext cx="11043921" cy="4392612"/>
          </a:xfrm>
        </p:spPr>
        <p:txBody>
          <a:bodyPr/>
          <a:lstStyle/>
          <a:p>
            <a:r>
              <a:rPr lang="it-IT" dirty="0">
                <a:hlinkClick r:id="rId2"/>
              </a:rPr>
              <a:t>https://www.stitchdata.com/resources</a:t>
            </a:r>
            <a:r>
              <a:rPr lang="it-IT">
                <a:hlinkClick r:id="rId2"/>
              </a:rPr>
              <a:t>/data-transformation</a:t>
            </a:r>
            <a:endParaRPr lang="it-IT"/>
          </a:p>
          <a:p>
            <a:endParaRPr lang="it-IT"/>
          </a:p>
          <a:p>
            <a:r>
              <a:rPr lang="it-IT">
                <a:hlinkClick r:id="rId3"/>
              </a:rPr>
              <a:t>https://www.ibm.com/cloud/learn/data-warehouse#:~:text=A%20data%20warehouse%2C%20or%20enterprise,AI)%2C%20and%20machine%20learning</a:t>
            </a:r>
            <a:r>
              <a:rPr lang="it-IT"/>
              <a:t>.</a:t>
            </a:r>
          </a:p>
          <a:p>
            <a:endParaRPr lang="it-IT" dirty="0"/>
          </a:p>
          <a:p>
            <a:endParaRPr lang="it-IT" dirty="0"/>
          </a:p>
        </p:txBody>
      </p:sp>
    </p:spTree>
    <p:extLst>
      <p:ext uri="{BB962C8B-B14F-4D97-AF65-F5344CB8AC3E}">
        <p14:creationId xmlns:p14="http://schemas.microsoft.com/office/powerpoint/2010/main" val="34909640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326297" y="1213806"/>
            <a:ext cx="11518700" cy="4392612"/>
          </a:xfrm>
        </p:spPr>
        <p:txBody>
          <a:bodyPr/>
          <a:lstStyle/>
          <a:p>
            <a:pPr marL="342900" indent="-342900">
              <a:buFont typeface="Wingdings" panose="05000000000000000000" pitchFamily="2" charset="2"/>
              <a:buChar char="ü"/>
            </a:pPr>
            <a:r>
              <a:rPr lang="it-IT" sz="2400" b="1" dirty="0">
                <a:solidFill>
                  <a:schemeClr val="tx1"/>
                </a:solidFill>
                <a:latin typeface="Tahoma" panose="020B0604030504040204" pitchFamily="34" charset="0"/>
                <a:ea typeface="Tahoma" panose="020B0604030504040204" pitchFamily="34" charset="0"/>
                <a:cs typeface="Tahoma" panose="020B0604030504040204" pitchFamily="34" charset="0"/>
              </a:rPr>
              <a:t>ETL</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è un processo di Data Integration (Integrazione Dati) che combina i dati provenienti da diverse sorgenti di dati all’interno di una singola data store consistente che è in genere caricato in un data </a:t>
            </a:r>
            <a:r>
              <a:rPr lang="it-IT" sz="2400" dirty="0" err="1">
                <a:solidFill>
                  <a:schemeClr val="tx1"/>
                </a:solidFill>
                <a:latin typeface="Tahoma" panose="020B0604030504040204" pitchFamily="34" charset="0"/>
                <a:ea typeface="Tahoma" panose="020B0604030504040204" pitchFamily="34" charset="0"/>
                <a:cs typeface="Tahoma" panose="020B0604030504040204" pitchFamily="34" charset="0"/>
              </a:rPr>
              <a:t>warehouse</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o un sistema Target. </a:t>
            </a:r>
          </a:p>
          <a:p>
            <a:pPr marL="342900" indent="-342900">
              <a:buFont typeface="Wingdings" panose="05000000000000000000" pitchFamily="2" charset="2"/>
              <a:buChar char="ü"/>
            </a:pP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Man mano che i database sono cresciuti in popolarità intorno al 1970, </a:t>
            </a:r>
            <a:r>
              <a:rPr lang="it-IT" sz="2400" b="1" dirty="0">
                <a:solidFill>
                  <a:schemeClr val="tx1"/>
                </a:solidFill>
                <a:latin typeface="Tahoma" panose="020B0604030504040204" pitchFamily="34" charset="0"/>
                <a:ea typeface="Tahoma" panose="020B0604030504040204" pitchFamily="34" charset="0"/>
                <a:cs typeface="Tahoma" panose="020B0604030504040204" pitchFamily="34" charset="0"/>
              </a:rPr>
              <a:t>l’ETL</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fu introdotto come processo di integrazione e caricamento dati per elaborazione ed analisi, e alla fine è divenuto il metodo primario per processare dati per i progetti di data </a:t>
            </a:r>
            <a:r>
              <a:rPr lang="it-IT" sz="2400" b="1" dirty="0">
                <a:solidFill>
                  <a:schemeClr val="tx1"/>
                </a:solidFill>
                <a:latin typeface="Tahoma" panose="020B0604030504040204" pitchFamily="34" charset="0"/>
                <a:ea typeface="Tahoma" panose="020B0604030504040204" pitchFamily="34" charset="0"/>
                <a:cs typeface="Tahoma" panose="020B0604030504040204" pitchFamily="34" charset="0"/>
              </a:rPr>
              <a:t>warehousing</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a:t>
            </a:r>
          </a:p>
          <a:p>
            <a:pPr marL="342900" indent="-342900">
              <a:buFont typeface="Wingdings" panose="05000000000000000000" pitchFamily="2" charset="2"/>
              <a:buChar char="ü"/>
            </a:pP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Un Enterprise Data </a:t>
            </a:r>
            <a:r>
              <a:rPr lang="it-IT" sz="2400" dirty="0" err="1">
                <a:solidFill>
                  <a:schemeClr val="tx1"/>
                </a:solidFill>
                <a:latin typeface="Tahoma" panose="020B0604030504040204" pitchFamily="34" charset="0"/>
                <a:ea typeface="Tahoma" panose="020B0604030504040204" pitchFamily="34" charset="0"/>
                <a:cs typeface="Tahoma" panose="020B0604030504040204" pitchFamily="34" charset="0"/>
              </a:rPr>
              <a:t>Warehouse</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(EDW) è un sistema che aggrega dati provenienti da differenti sorgenti in un singolo data store che supporti processi come: data </a:t>
            </a:r>
            <a:r>
              <a:rPr lang="it-IT" sz="2400" dirty="0" err="1">
                <a:solidFill>
                  <a:schemeClr val="tx1"/>
                </a:solidFill>
                <a:latin typeface="Tahoma" panose="020B0604030504040204" pitchFamily="34" charset="0"/>
                <a:ea typeface="Tahoma" panose="020B0604030504040204" pitchFamily="34" charset="0"/>
                <a:cs typeface="Tahoma" panose="020B0604030504040204" pitchFamily="34" charset="0"/>
              </a:rPr>
              <a:t>analysis</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data mining or </a:t>
            </a:r>
            <a:r>
              <a:rPr lang="it-IT" sz="2400" dirty="0" err="1">
                <a:solidFill>
                  <a:schemeClr val="tx1"/>
                </a:solidFill>
                <a:latin typeface="Tahoma" panose="020B0604030504040204" pitchFamily="34" charset="0"/>
                <a:ea typeface="Tahoma" panose="020B0604030504040204" pitchFamily="34" charset="0"/>
                <a:cs typeface="Tahoma" panose="020B0604030504040204" pitchFamily="34" charset="0"/>
              </a:rPr>
              <a:t>Artificial</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Intelligence (AI, ML) </a:t>
            </a:r>
          </a:p>
          <a:p>
            <a:pPr marL="457200" indent="-457200">
              <a:buFontTx/>
              <a:buAutoNum type="arabicParenR"/>
            </a:pPr>
            <a:endParaRPr lang="it-IT" sz="24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2</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ltLang="it-IT" dirty="0"/>
              <a:t>ETL – </a:t>
            </a:r>
            <a:r>
              <a:rPr lang="it-IT" altLang="it-IT" dirty="0" err="1"/>
              <a:t>Extract</a:t>
            </a:r>
            <a:r>
              <a:rPr lang="it-IT" altLang="it-IT" dirty="0"/>
              <a:t>, </a:t>
            </a:r>
            <a:r>
              <a:rPr lang="it-IT" altLang="it-IT" dirty="0" err="1"/>
              <a:t>Transform</a:t>
            </a:r>
            <a:r>
              <a:rPr lang="it-IT" altLang="it-IT" dirty="0"/>
              <a:t> and Load</a:t>
            </a:r>
            <a:endParaRPr lang="it-IT" dirty="0"/>
          </a:p>
        </p:txBody>
      </p:sp>
      <p:pic>
        <p:nvPicPr>
          <p:cNvPr id="4" name="Immagine 3">
            <a:extLst>
              <a:ext uri="{FF2B5EF4-FFF2-40B4-BE49-F238E27FC236}">
                <a16:creationId xmlns:a16="http://schemas.microsoft.com/office/drawing/2014/main" id="{F086394A-6065-C8CF-4979-81B8F4EA4859}"/>
              </a:ext>
            </a:extLst>
          </p:cNvPr>
          <p:cNvPicPr>
            <a:picLocks noChangeAspect="1"/>
          </p:cNvPicPr>
          <p:nvPr/>
        </p:nvPicPr>
        <p:blipFill>
          <a:blip r:embed="rId3"/>
          <a:stretch>
            <a:fillRect/>
          </a:stretch>
        </p:blipFill>
        <p:spPr>
          <a:xfrm>
            <a:off x="8088923" y="4951829"/>
            <a:ext cx="3776780" cy="1742110"/>
          </a:xfrm>
          <a:prstGeom prst="rect">
            <a:avLst/>
          </a:prstGeom>
        </p:spPr>
      </p:pic>
    </p:spTree>
    <p:extLst>
      <p:ext uri="{BB962C8B-B14F-4D97-AF65-F5344CB8AC3E}">
        <p14:creationId xmlns:p14="http://schemas.microsoft.com/office/powerpoint/2010/main" val="140204630"/>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326297" y="1213806"/>
            <a:ext cx="11518700" cy="4392612"/>
          </a:xfrm>
        </p:spPr>
        <p:txBody>
          <a:bodyPr/>
          <a:lstStyle/>
          <a:p>
            <a:pPr marL="342900" indent="-342900">
              <a:buFont typeface="Wingdings" panose="05000000000000000000" pitchFamily="2" charset="2"/>
              <a:buChar char="ü"/>
            </a:pP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Un </a:t>
            </a:r>
            <a:r>
              <a:rPr lang="it-IT" sz="2400" b="1" dirty="0">
                <a:solidFill>
                  <a:schemeClr val="tx1"/>
                </a:solidFill>
                <a:latin typeface="Tahoma" panose="020B0604030504040204" pitchFamily="34" charset="0"/>
                <a:ea typeface="Tahoma" panose="020B0604030504040204" pitchFamily="34" charset="0"/>
                <a:cs typeface="Tahoma" panose="020B0604030504040204" pitchFamily="34" charset="0"/>
              </a:rPr>
              <a:t>Data </a:t>
            </a:r>
            <a:r>
              <a:rPr lang="it-IT" sz="2400" b="1" dirty="0" err="1">
                <a:solidFill>
                  <a:schemeClr val="tx1"/>
                </a:solidFill>
                <a:latin typeface="Tahoma" panose="020B0604030504040204" pitchFamily="34" charset="0"/>
                <a:ea typeface="Tahoma" panose="020B0604030504040204" pitchFamily="34" charset="0"/>
                <a:cs typeface="Tahoma" panose="020B0604030504040204" pitchFamily="34" charset="0"/>
              </a:rPr>
              <a:t>Warehouse</a:t>
            </a:r>
            <a:r>
              <a:rPr lang="it-IT" sz="2400" b="1"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è un sistema che permette ad un’organizzazione di eseguire potenti analisi su elevati volumi (petabytes e petabytes) di dati in modalità che un database standard non è in grado di eseguire. </a:t>
            </a:r>
          </a:p>
          <a:p>
            <a:pPr marL="342900" indent="-342900">
              <a:buFont typeface="Wingdings" panose="05000000000000000000" pitchFamily="2" charset="2"/>
              <a:buChar char="ü"/>
            </a:pP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I sistemi di </a:t>
            </a:r>
            <a:r>
              <a:rPr lang="it-IT" sz="2400" b="1" dirty="0">
                <a:solidFill>
                  <a:schemeClr val="tx1"/>
                </a:solidFill>
                <a:latin typeface="Tahoma" panose="020B0604030504040204" pitchFamily="34" charset="0"/>
                <a:ea typeface="Tahoma" panose="020B0604030504040204" pitchFamily="34" charset="0"/>
                <a:cs typeface="Tahoma" panose="020B0604030504040204" pitchFamily="34" charset="0"/>
              </a:rPr>
              <a:t>Data</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it-IT" sz="2400" b="1" dirty="0" err="1">
                <a:solidFill>
                  <a:schemeClr val="tx1"/>
                </a:solidFill>
                <a:latin typeface="Tahoma" panose="020B0604030504040204" pitchFamily="34" charset="0"/>
                <a:ea typeface="Tahoma" panose="020B0604030504040204" pitchFamily="34" charset="0"/>
                <a:cs typeface="Tahoma" panose="020B0604030504040204" pitchFamily="34" charset="0"/>
              </a:rPr>
              <a:t>Warehouse</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sono stati una parte dei sistemi di Business Intelligence per oltre 3 decenni, ma si sono evoluti solo di recente mediante nuovi </a:t>
            </a:r>
            <a:r>
              <a:rPr lang="it-IT" sz="2400" dirty="0" err="1">
                <a:solidFill>
                  <a:schemeClr val="tx1"/>
                </a:solidFill>
                <a:latin typeface="Tahoma" panose="020B0604030504040204" pitchFamily="34" charset="0"/>
                <a:ea typeface="Tahoma" panose="020B0604030504040204" pitchFamily="34" charset="0"/>
                <a:cs typeface="Tahoma" panose="020B0604030504040204" pitchFamily="34" charset="0"/>
              </a:rPr>
              <a:t>titpi</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di dati e metodi di hosting. </a:t>
            </a:r>
          </a:p>
          <a:p>
            <a:pPr marL="342900" indent="-342900">
              <a:buFont typeface="Wingdings" panose="05000000000000000000" pitchFamily="2" charset="2"/>
              <a:buChar char="ü"/>
            </a:pPr>
            <a:r>
              <a:rPr lang="it-IT" sz="2400" b="0" i="0" dirty="0">
                <a:solidFill>
                  <a:schemeClr val="tx1"/>
                </a:solidFill>
                <a:effectLst/>
                <a:latin typeface="Tahoma" panose="020B0604030504040204" pitchFamily="34" charset="0"/>
                <a:ea typeface="Tahoma" panose="020B0604030504040204" pitchFamily="34" charset="0"/>
                <a:cs typeface="Tahoma" panose="020B0604030504040204" pitchFamily="34" charset="0"/>
              </a:rPr>
              <a:t>Originariamente un Data </a:t>
            </a:r>
            <a:r>
              <a:rPr lang="it-IT" sz="2400" b="0" i="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Warehouse</a:t>
            </a:r>
            <a:r>
              <a:rPr lang="it-IT" sz="2400" b="0" i="0" dirty="0">
                <a:solidFill>
                  <a:schemeClr val="tx1"/>
                </a:solidFill>
                <a:effectLst/>
                <a:latin typeface="Tahoma" panose="020B0604030504040204" pitchFamily="34" charset="0"/>
                <a:ea typeface="Tahoma" panose="020B0604030504040204" pitchFamily="34" charset="0"/>
                <a:cs typeface="Tahoma" panose="020B0604030504040204" pitchFamily="34" charset="0"/>
              </a:rPr>
              <a:t> veniva ospitato on-</a:t>
            </a:r>
            <a:r>
              <a:rPr lang="it-IT" sz="2400" b="0" i="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premises</a:t>
            </a:r>
            <a:r>
              <a:rPr lang="it-IT" sz="2400" b="0" i="0" dirty="0">
                <a:solidFill>
                  <a:schemeClr val="tx1"/>
                </a:solidFill>
                <a:effectLst/>
                <a:latin typeface="Tahoma" panose="020B0604030504040204" pitchFamily="34" charset="0"/>
                <a:ea typeface="Tahoma" panose="020B0604030504040204" pitchFamily="34" charset="0"/>
                <a:cs typeface="Tahoma" panose="020B0604030504040204" pitchFamily="34" charset="0"/>
              </a:rPr>
              <a:t> su un computer mainframe, e le sue funzionalità si focalizzavano sull’estrazione dei dati da varie sorgenti, pulizia e preparazione dei dati, caricamento e immagazzinamento dei dati all’interno di un database relazionale. </a:t>
            </a:r>
          </a:p>
          <a:p>
            <a:pPr marL="342900" indent="-342900">
              <a:buFont typeface="Wingdings" panose="05000000000000000000" pitchFamily="2" charset="2"/>
              <a:buChar char="ü"/>
            </a:pP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Più recentemente, un Data </a:t>
            </a:r>
            <a:r>
              <a:rPr lang="it-IT" sz="2400" dirty="0" err="1">
                <a:solidFill>
                  <a:schemeClr val="tx1"/>
                </a:solidFill>
                <a:latin typeface="Tahoma" panose="020B0604030504040204" pitchFamily="34" charset="0"/>
                <a:ea typeface="Tahoma" panose="020B0604030504040204" pitchFamily="34" charset="0"/>
                <a:cs typeface="Tahoma" panose="020B0604030504040204" pitchFamily="34" charset="0"/>
              </a:rPr>
              <a:t>Warehouse</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può essere ospitato su un dispositivo dedicato o su un cloud, e alla maggior parte dei sistemi di Data </a:t>
            </a:r>
            <a:r>
              <a:rPr lang="it-IT" sz="2400" dirty="0" err="1">
                <a:solidFill>
                  <a:schemeClr val="tx1"/>
                </a:solidFill>
                <a:latin typeface="Tahoma" panose="020B0604030504040204" pitchFamily="34" charset="0"/>
                <a:ea typeface="Tahoma" panose="020B0604030504040204" pitchFamily="34" charset="0"/>
                <a:cs typeface="Tahoma" panose="020B0604030504040204" pitchFamily="34" charset="0"/>
              </a:rPr>
              <a:t>Warehouse</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sono state aggiunte capacità analitiche, di visualizzazione dati e tool di presentazione.</a:t>
            </a:r>
            <a:endParaRPr lang="en-US" sz="2400" b="0" i="0" dirty="0">
              <a:solidFill>
                <a:srgbClr val="525252"/>
              </a:solidFill>
              <a:effectLst/>
              <a:latin typeface="IBM Plex Sans" panose="020B0604020202020204" pitchFamily="34" charset="0"/>
            </a:endParaRP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3</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ltLang="it-IT" dirty="0"/>
              <a:t>ETL – Data </a:t>
            </a:r>
            <a:r>
              <a:rPr lang="it-IT" altLang="it-IT" dirty="0" err="1"/>
              <a:t>Warehouse</a:t>
            </a:r>
            <a:endParaRPr lang="it-IT" dirty="0"/>
          </a:p>
        </p:txBody>
      </p:sp>
    </p:spTree>
    <p:extLst>
      <p:ext uri="{BB962C8B-B14F-4D97-AF65-F5344CB8AC3E}">
        <p14:creationId xmlns:p14="http://schemas.microsoft.com/office/powerpoint/2010/main" val="2774619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326297" y="1213806"/>
            <a:ext cx="5342983" cy="4392612"/>
          </a:xfrm>
        </p:spPr>
        <p:txBody>
          <a:bodyPr/>
          <a:lstStyle/>
          <a:p>
            <a:pPr marL="342900" indent="-342900">
              <a:buFont typeface="Wingdings" panose="05000000000000000000" pitchFamily="2" charset="2"/>
              <a:buChar char="ü"/>
            </a:pP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Generalmente parlando ha una architettura </a:t>
            </a:r>
            <a:r>
              <a:rPr lang="it-IT" sz="2400" dirty="0" err="1">
                <a:solidFill>
                  <a:schemeClr val="tx1"/>
                </a:solidFill>
                <a:latin typeface="Tahoma" panose="020B0604030504040204" pitchFamily="34" charset="0"/>
                <a:ea typeface="Tahoma" panose="020B0604030504040204" pitchFamily="34" charset="0"/>
                <a:cs typeface="Tahoma" panose="020B0604030504040204" pitchFamily="34" charset="0"/>
              </a:rPr>
              <a:t>three-tier</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(3 livelli):</a:t>
            </a:r>
          </a:p>
          <a:p>
            <a:r>
              <a:rPr lang="it-IT" sz="2400" b="1" dirty="0">
                <a:solidFill>
                  <a:schemeClr val="tx1"/>
                </a:solidFill>
                <a:latin typeface="Tahoma" panose="020B0604030504040204" pitchFamily="34" charset="0"/>
                <a:ea typeface="Tahoma" panose="020B0604030504040204" pitchFamily="34" charset="0"/>
                <a:cs typeface="Tahoma" panose="020B0604030504040204" pitchFamily="34" charset="0"/>
              </a:rPr>
              <a:t>Bottom </a:t>
            </a:r>
            <a:r>
              <a:rPr lang="it-IT" sz="2400" b="1" dirty="0" err="1">
                <a:solidFill>
                  <a:schemeClr val="tx1"/>
                </a:solidFill>
                <a:latin typeface="Tahoma" panose="020B0604030504040204" pitchFamily="34" charset="0"/>
                <a:ea typeface="Tahoma" panose="020B0604030504040204" pitchFamily="34" charset="0"/>
                <a:cs typeface="Tahoma" panose="020B0604030504040204" pitchFamily="34" charset="0"/>
              </a:rPr>
              <a:t>tier</a:t>
            </a:r>
            <a:r>
              <a:rPr lang="it-IT" sz="2400" b="1"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E’ costituito da una data </a:t>
            </a:r>
            <a:r>
              <a:rPr lang="it-IT" sz="2400" dirty="0" err="1">
                <a:solidFill>
                  <a:schemeClr val="tx1"/>
                </a:solidFill>
                <a:latin typeface="Tahoma" panose="020B0604030504040204" pitchFamily="34" charset="0"/>
                <a:ea typeface="Tahoma" panose="020B0604030504040204" pitchFamily="34" charset="0"/>
                <a:cs typeface="Tahoma" panose="020B0604030504040204" pitchFamily="34" charset="0"/>
              </a:rPr>
              <a:t>warehouse</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server, di solito si tratta di un sistema database relazionale, il quale colleziona, ripulisce e trasforma i dati provenienti da sorgenti di dati multiple attraverso un processo conosciuto come ETL (</a:t>
            </a:r>
            <a:r>
              <a:rPr lang="it-IT" sz="2400" dirty="0" err="1">
                <a:solidFill>
                  <a:schemeClr val="tx1"/>
                </a:solidFill>
                <a:latin typeface="Tahoma" panose="020B0604030504040204" pitchFamily="34" charset="0"/>
                <a:ea typeface="Tahoma" panose="020B0604030504040204" pitchFamily="34" charset="0"/>
                <a:cs typeface="Tahoma" panose="020B0604030504040204" pitchFamily="34" charset="0"/>
              </a:rPr>
              <a:t>Extract</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it-IT" sz="2400" dirty="0" err="1">
                <a:solidFill>
                  <a:schemeClr val="tx1"/>
                </a:solidFill>
                <a:latin typeface="Tahoma" panose="020B0604030504040204" pitchFamily="34" charset="0"/>
                <a:ea typeface="Tahoma" panose="020B0604030504040204" pitchFamily="34" charset="0"/>
                <a:cs typeface="Tahoma" panose="020B0604030504040204" pitchFamily="34" charset="0"/>
              </a:rPr>
              <a:t>Transform</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and Load) o un processo conosciuto come </a:t>
            </a:r>
            <a:r>
              <a:rPr lang="it-IT" sz="2400" dirty="0" err="1">
                <a:solidFill>
                  <a:schemeClr val="tx1"/>
                </a:solidFill>
                <a:latin typeface="Tahoma" panose="020B0604030504040204" pitchFamily="34" charset="0"/>
                <a:ea typeface="Tahoma" panose="020B0604030504040204" pitchFamily="34" charset="0"/>
                <a:cs typeface="Tahoma" panose="020B0604030504040204" pitchFamily="34" charset="0"/>
              </a:rPr>
              <a:t>Extract</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Load and </a:t>
            </a:r>
            <a:r>
              <a:rPr lang="it-IT" sz="2400" dirty="0" err="1">
                <a:solidFill>
                  <a:schemeClr val="tx1"/>
                </a:solidFill>
                <a:latin typeface="Tahoma" panose="020B0604030504040204" pitchFamily="34" charset="0"/>
                <a:ea typeface="Tahoma" panose="020B0604030504040204" pitchFamily="34" charset="0"/>
                <a:cs typeface="Tahoma" panose="020B0604030504040204" pitchFamily="34" charset="0"/>
              </a:rPr>
              <a:t>Transform</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(ELT).</a:t>
            </a:r>
            <a:endParaRPr lang="it-IT" sz="2400" b="1"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4</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ltLang="it-IT" dirty="0"/>
              <a:t>ETL – Architettura di un Data </a:t>
            </a:r>
            <a:r>
              <a:rPr lang="it-IT" altLang="it-IT" dirty="0" err="1"/>
              <a:t>Warehouse</a:t>
            </a:r>
            <a:endParaRPr lang="it-IT" dirty="0"/>
          </a:p>
        </p:txBody>
      </p:sp>
      <p:pic>
        <p:nvPicPr>
          <p:cNvPr id="4" name="Immagine 3">
            <a:extLst>
              <a:ext uri="{FF2B5EF4-FFF2-40B4-BE49-F238E27FC236}">
                <a16:creationId xmlns:a16="http://schemas.microsoft.com/office/drawing/2014/main" id="{14290B2D-95D8-5FC8-2E34-E781049810DB}"/>
              </a:ext>
            </a:extLst>
          </p:cNvPr>
          <p:cNvPicPr>
            <a:picLocks noChangeAspect="1"/>
          </p:cNvPicPr>
          <p:nvPr/>
        </p:nvPicPr>
        <p:blipFill>
          <a:blip r:embed="rId2"/>
          <a:stretch>
            <a:fillRect/>
          </a:stretch>
        </p:blipFill>
        <p:spPr>
          <a:xfrm>
            <a:off x="5634677" y="1831918"/>
            <a:ext cx="6231026" cy="4169903"/>
          </a:xfrm>
          <a:prstGeom prst="rect">
            <a:avLst/>
          </a:prstGeom>
        </p:spPr>
      </p:pic>
    </p:spTree>
    <p:extLst>
      <p:ext uri="{BB962C8B-B14F-4D97-AF65-F5344CB8AC3E}">
        <p14:creationId xmlns:p14="http://schemas.microsoft.com/office/powerpoint/2010/main" val="28830464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326298" y="1213806"/>
            <a:ext cx="6468397" cy="4392612"/>
          </a:xfrm>
        </p:spPr>
        <p:txBody>
          <a:bodyPr/>
          <a:lstStyle/>
          <a:p>
            <a:r>
              <a:rPr lang="it-IT" sz="2400" b="1" i="0" dirty="0">
                <a:solidFill>
                  <a:schemeClr val="tx1"/>
                </a:solidFill>
                <a:effectLst/>
                <a:latin typeface="Tahoma" panose="020B0604030504040204" pitchFamily="34" charset="0"/>
                <a:ea typeface="Tahoma" panose="020B0604030504040204" pitchFamily="34" charset="0"/>
                <a:cs typeface="Tahoma" panose="020B0604030504040204" pitchFamily="34" charset="0"/>
              </a:rPr>
              <a:t>Middle </a:t>
            </a:r>
            <a:r>
              <a:rPr lang="it-IT" sz="2400" b="1" i="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tier</a:t>
            </a:r>
            <a:r>
              <a:rPr lang="it-IT" sz="2400" b="1" i="0" dirty="0">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Questo è costituito da un </a:t>
            </a:r>
            <a:r>
              <a:rPr lang="it-IT" sz="2400" b="1" dirty="0">
                <a:solidFill>
                  <a:schemeClr val="tx1"/>
                </a:solidFill>
                <a:latin typeface="Tahoma" panose="020B0604030504040204" pitchFamily="34" charset="0"/>
                <a:ea typeface="Tahoma" panose="020B0604030504040204" pitchFamily="34" charset="0"/>
                <a:cs typeface="Tahoma" panose="020B0604030504040204" pitchFamily="34" charset="0"/>
              </a:rPr>
              <a:t>OLAP</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(ossia un </a:t>
            </a:r>
            <a:r>
              <a:rPr lang="it-IT" sz="2400" b="1" dirty="0">
                <a:solidFill>
                  <a:schemeClr val="tx1"/>
                </a:solidFill>
                <a:latin typeface="Tahoma" panose="020B0604030504040204" pitchFamily="34" charset="0"/>
                <a:ea typeface="Tahoma" panose="020B0604030504040204" pitchFamily="34" charset="0"/>
                <a:cs typeface="Tahoma" panose="020B0604030504040204" pitchFamily="34" charset="0"/>
              </a:rPr>
              <a:t>OnLine </a:t>
            </a:r>
            <a:r>
              <a:rPr lang="it-IT" sz="2400" b="1" dirty="0" err="1">
                <a:solidFill>
                  <a:schemeClr val="tx1"/>
                </a:solidFill>
                <a:latin typeface="Tahoma" panose="020B0604030504040204" pitchFamily="34" charset="0"/>
                <a:ea typeface="Tahoma" panose="020B0604030504040204" pitchFamily="34" charset="0"/>
                <a:cs typeface="Tahoma" panose="020B0604030504040204" pitchFamily="34" charset="0"/>
              </a:rPr>
              <a:t>Analytical</a:t>
            </a:r>
            <a:r>
              <a:rPr lang="it-IT" sz="2400" b="1" dirty="0">
                <a:solidFill>
                  <a:schemeClr val="tx1"/>
                </a:solidFill>
                <a:latin typeface="Tahoma" panose="020B0604030504040204" pitchFamily="34" charset="0"/>
                <a:ea typeface="Tahoma" panose="020B0604030504040204" pitchFamily="34" charset="0"/>
                <a:cs typeface="Tahoma" panose="020B0604030504040204" pitchFamily="34" charset="0"/>
              </a:rPr>
              <a:t> Processing</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Server che abilita l’utente ad avere delle velocità di query elevate. Esistono 3 tipi di modelli OLAP che possono essere usati in questo </a:t>
            </a:r>
            <a:r>
              <a:rPr lang="it-IT" sz="2400" dirty="0" err="1">
                <a:solidFill>
                  <a:schemeClr val="tx1"/>
                </a:solidFill>
                <a:latin typeface="Tahoma" panose="020B0604030504040204" pitchFamily="34" charset="0"/>
                <a:ea typeface="Tahoma" panose="020B0604030504040204" pitchFamily="34" charset="0"/>
                <a:cs typeface="Tahoma" panose="020B0604030504040204" pitchFamily="34" charset="0"/>
              </a:rPr>
              <a:t>tier</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conosciuti come: </a:t>
            </a:r>
            <a:r>
              <a:rPr lang="it-IT" sz="2400" b="1" dirty="0">
                <a:solidFill>
                  <a:schemeClr val="tx1"/>
                </a:solidFill>
                <a:latin typeface="Tahoma" panose="020B0604030504040204" pitchFamily="34" charset="0"/>
                <a:ea typeface="Tahoma" panose="020B0604030504040204" pitchFamily="34" charset="0"/>
                <a:cs typeface="Tahoma" panose="020B0604030504040204" pitchFamily="34" charset="0"/>
              </a:rPr>
              <a:t>ROLAP</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it-IT" sz="2400" b="1" dirty="0">
                <a:solidFill>
                  <a:schemeClr val="tx1"/>
                </a:solidFill>
                <a:latin typeface="Tahoma" panose="020B0604030504040204" pitchFamily="34" charset="0"/>
                <a:ea typeface="Tahoma" panose="020B0604030504040204" pitchFamily="34" charset="0"/>
                <a:cs typeface="Tahoma" panose="020B0604030504040204" pitchFamily="34" charset="0"/>
              </a:rPr>
              <a:t>MOLAP</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e </a:t>
            </a:r>
            <a:r>
              <a:rPr lang="it-IT" sz="2400" b="1" dirty="0">
                <a:solidFill>
                  <a:schemeClr val="tx1"/>
                </a:solidFill>
                <a:latin typeface="Tahoma" panose="020B0604030504040204" pitchFamily="34" charset="0"/>
                <a:ea typeface="Tahoma" panose="020B0604030504040204" pitchFamily="34" charset="0"/>
                <a:cs typeface="Tahoma" panose="020B0604030504040204" pitchFamily="34" charset="0"/>
              </a:rPr>
              <a:t>HOLAP</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Il tipo di modello OLAP usato è dipendente dal tipo di sistema database che esiste</a:t>
            </a:r>
            <a:r>
              <a:rPr lang="en-US" sz="2400" b="0" i="0" dirty="0">
                <a:solidFill>
                  <a:srgbClr val="525252"/>
                </a:solidFill>
                <a:effectLst/>
                <a:latin typeface="IBM Plex Sans" panose="020B0503050203000203" pitchFamily="34" charset="0"/>
              </a:rPr>
              <a:t>.</a:t>
            </a:r>
            <a:endParaRPr lang="it-IT" sz="2400" b="1" i="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r>
              <a:rPr lang="it-IT" sz="2400" b="1" dirty="0">
                <a:solidFill>
                  <a:schemeClr val="tx1"/>
                </a:solidFill>
                <a:latin typeface="Tahoma" panose="020B0604030504040204" pitchFamily="34" charset="0"/>
                <a:ea typeface="Tahoma" panose="020B0604030504040204" pitchFamily="34" charset="0"/>
                <a:cs typeface="Tahoma" panose="020B0604030504040204" pitchFamily="34" charset="0"/>
              </a:rPr>
              <a:t>Top </a:t>
            </a:r>
            <a:r>
              <a:rPr lang="it-IT" sz="2400" b="1" dirty="0" err="1">
                <a:solidFill>
                  <a:schemeClr val="tx1"/>
                </a:solidFill>
                <a:latin typeface="Tahoma" panose="020B0604030504040204" pitchFamily="34" charset="0"/>
                <a:ea typeface="Tahoma" panose="020B0604030504040204" pitchFamily="34" charset="0"/>
                <a:cs typeface="Tahoma" panose="020B0604030504040204" pitchFamily="34" charset="0"/>
              </a:rPr>
              <a:t>tier</a:t>
            </a:r>
            <a:r>
              <a:rPr lang="it-IT" sz="2400" b="1"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Questo livello è rappresentato da qualcosa del tipo interfaccia </a:t>
            </a:r>
            <a:r>
              <a:rPr lang="it-IT" sz="2400" b="1" dirty="0">
                <a:solidFill>
                  <a:schemeClr val="tx1"/>
                </a:solidFill>
                <a:latin typeface="Tahoma" panose="020B0604030504040204" pitchFamily="34" charset="0"/>
                <a:ea typeface="Tahoma" panose="020B0604030504040204" pitchFamily="34" charset="0"/>
                <a:cs typeface="Tahoma" panose="020B0604030504040204" pitchFamily="34" charset="0"/>
              </a:rPr>
              <a:t>front-end user </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o vari tool di reportistica, che abilita l’utente finale a condurre analisi ad-hoc sui loro dati di business. </a:t>
            </a:r>
            <a:endParaRPr lang="en-US" sz="2400" b="1" i="0" dirty="0">
              <a:solidFill>
                <a:srgbClr val="525252"/>
              </a:solidFill>
              <a:effectLst/>
              <a:latin typeface="IBM Plex Sans" panose="020B0604020202020204" pitchFamily="34" charset="0"/>
            </a:endParaRP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5</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ltLang="it-IT" dirty="0"/>
              <a:t>ETL – Architettura di un Data </a:t>
            </a:r>
            <a:r>
              <a:rPr lang="it-IT" altLang="it-IT" dirty="0" err="1"/>
              <a:t>Warehouse</a:t>
            </a:r>
            <a:endParaRPr lang="it-IT" dirty="0"/>
          </a:p>
        </p:txBody>
      </p:sp>
      <p:pic>
        <p:nvPicPr>
          <p:cNvPr id="4" name="Immagine 3">
            <a:extLst>
              <a:ext uri="{FF2B5EF4-FFF2-40B4-BE49-F238E27FC236}">
                <a16:creationId xmlns:a16="http://schemas.microsoft.com/office/drawing/2014/main" id="{68F11151-C0B8-4612-FFDB-06B9C8A1D12B}"/>
              </a:ext>
            </a:extLst>
          </p:cNvPr>
          <p:cNvPicPr>
            <a:picLocks noChangeAspect="1"/>
          </p:cNvPicPr>
          <p:nvPr/>
        </p:nvPicPr>
        <p:blipFill>
          <a:blip r:embed="rId2"/>
          <a:stretch>
            <a:fillRect/>
          </a:stretch>
        </p:blipFill>
        <p:spPr>
          <a:xfrm>
            <a:off x="6949440" y="2615295"/>
            <a:ext cx="4534852" cy="2449074"/>
          </a:xfrm>
          <a:prstGeom prst="rect">
            <a:avLst/>
          </a:prstGeom>
        </p:spPr>
      </p:pic>
    </p:spTree>
    <p:extLst>
      <p:ext uri="{BB962C8B-B14F-4D97-AF65-F5344CB8AC3E}">
        <p14:creationId xmlns:p14="http://schemas.microsoft.com/office/powerpoint/2010/main" val="19804721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326298" y="1213806"/>
            <a:ext cx="6714582" cy="4392612"/>
          </a:xfrm>
        </p:spPr>
        <p:txBody>
          <a:bodyPr/>
          <a:lstStyle/>
          <a:p>
            <a:pPr marL="342900" indent="-342900">
              <a:buFont typeface="Wingdings" panose="05000000000000000000" pitchFamily="2" charset="2"/>
              <a:buChar char="ü"/>
            </a:pPr>
            <a:r>
              <a:rPr lang="it-IT" sz="2400" b="1" i="0">
                <a:solidFill>
                  <a:schemeClr val="tx1"/>
                </a:solidFill>
                <a:effectLst/>
                <a:latin typeface="Tahoma" panose="020B0604030504040204" pitchFamily="34" charset="0"/>
                <a:ea typeface="Tahoma" panose="020B0604030504040204" pitchFamily="34" charset="0"/>
                <a:cs typeface="Tahoma" panose="020B0604030504040204" pitchFamily="34" charset="0"/>
              </a:rPr>
              <a:t>OLAP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(Online Analytical Processing)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è un software per eseguire analisi multidimensionali ad alta velocità su grandi volumi di dati provenienti da data store unificati e centralizzati come i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Data</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Warehouse</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OLTP (Online Transactional Processing)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abilita l’utente ad avere un’esecuzione in tempo reale su grandi numeri di transazioni su database effettuate da un gran numero di persone, tipicamente su Internet. </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La principale differenza tra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OLAP</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e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OLTP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è il nome: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OLAP</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è analitico per natura mentre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OLTP</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è transazionale. </a:t>
            </a:r>
            <a:endParaRPr lang="en-US" sz="2400" b="1" i="0" dirty="0">
              <a:solidFill>
                <a:srgbClr val="525252"/>
              </a:solidFill>
              <a:effectLst/>
              <a:latin typeface="IBM Plex Sans" panose="020B0604020202020204" pitchFamily="34" charset="0"/>
            </a:endParaRP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6</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ltLang="it-IT"/>
              <a:t>Data Warehouse – Comprendere OLAP e OLTP</a:t>
            </a:r>
            <a:endParaRPr lang="it-IT" dirty="0"/>
          </a:p>
        </p:txBody>
      </p:sp>
      <p:pic>
        <p:nvPicPr>
          <p:cNvPr id="6" name="Immagine 5">
            <a:extLst>
              <a:ext uri="{FF2B5EF4-FFF2-40B4-BE49-F238E27FC236}">
                <a16:creationId xmlns:a16="http://schemas.microsoft.com/office/drawing/2014/main" id="{37E20231-CFBF-4B9E-AFA7-5B63E823BEFB}"/>
              </a:ext>
            </a:extLst>
          </p:cNvPr>
          <p:cNvPicPr>
            <a:picLocks noChangeAspect="1"/>
          </p:cNvPicPr>
          <p:nvPr/>
        </p:nvPicPr>
        <p:blipFill>
          <a:blip r:embed="rId2"/>
          <a:stretch>
            <a:fillRect/>
          </a:stretch>
        </p:blipFill>
        <p:spPr>
          <a:xfrm>
            <a:off x="7430148" y="1914522"/>
            <a:ext cx="4073067" cy="3418467"/>
          </a:xfrm>
          <a:prstGeom prst="rect">
            <a:avLst/>
          </a:prstGeom>
        </p:spPr>
      </p:pic>
    </p:spTree>
    <p:extLst>
      <p:ext uri="{BB962C8B-B14F-4D97-AF65-F5344CB8AC3E}">
        <p14:creationId xmlns:p14="http://schemas.microsoft.com/office/powerpoint/2010/main" val="10253033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326298" y="1213806"/>
            <a:ext cx="11675202" cy="4392612"/>
          </a:xfrm>
        </p:spPr>
        <p:txBody>
          <a:bodyPr/>
          <a:lstStyle/>
          <a:p>
            <a:pPr marL="342900" indent="-342900">
              <a:buFont typeface="Wingdings" panose="05000000000000000000" pitchFamily="2" charset="2"/>
              <a:buChar char="ü"/>
            </a:pPr>
            <a:r>
              <a:rPr lang="it-IT" sz="2400" i="0">
                <a:solidFill>
                  <a:schemeClr val="tx1"/>
                </a:solidFill>
                <a:effectLst/>
                <a:latin typeface="Tahoma" panose="020B0604030504040204" pitchFamily="34" charset="0"/>
                <a:ea typeface="Tahoma" panose="020B0604030504040204" pitchFamily="34" charset="0"/>
                <a:cs typeface="Tahoma" panose="020B0604030504040204" pitchFamily="34" charset="0"/>
              </a:rPr>
              <a:t>I tool </a:t>
            </a:r>
            <a:r>
              <a:rPr lang="it-IT" sz="2400" b="1" i="0">
                <a:solidFill>
                  <a:schemeClr val="tx1"/>
                </a:solidFill>
                <a:effectLst/>
                <a:latin typeface="Tahoma" panose="020B0604030504040204" pitchFamily="34" charset="0"/>
                <a:ea typeface="Tahoma" panose="020B0604030504040204" pitchFamily="34" charset="0"/>
                <a:cs typeface="Tahoma" panose="020B0604030504040204" pitchFamily="34" charset="0"/>
              </a:rPr>
              <a:t>OLAP </a:t>
            </a:r>
            <a:r>
              <a:rPr lang="it-IT" sz="2400" i="0">
                <a:solidFill>
                  <a:schemeClr val="tx1"/>
                </a:solidFill>
                <a:effectLst/>
                <a:latin typeface="Tahoma" panose="020B0604030504040204" pitchFamily="34" charset="0"/>
                <a:ea typeface="Tahoma" panose="020B0604030504040204" pitchFamily="34" charset="0"/>
                <a:cs typeface="Tahoma" panose="020B0604030504040204" pitchFamily="34" charset="0"/>
              </a:rPr>
              <a:t>sono progettati per l’analisi multidimensionale dei dati all’interno di un Data Warehouse, il quale contiene sia dati storici che transazionali. I comuni usi di OLAP sono il </a:t>
            </a:r>
            <a:r>
              <a:rPr lang="it-IT" sz="2400" b="1" i="0">
                <a:solidFill>
                  <a:schemeClr val="tx1"/>
                </a:solidFill>
                <a:effectLst/>
                <a:latin typeface="Tahoma" panose="020B0604030504040204" pitchFamily="34" charset="0"/>
                <a:ea typeface="Tahoma" panose="020B0604030504040204" pitchFamily="34" charset="0"/>
                <a:cs typeface="Tahoma" panose="020B0604030504040204" pitchFamily="34" charset="0"/>
              </a:rPr>
              <a:t>Data</a:t>
            </a:r>
            <a:r>
              <a:rPr lang="it-IT" sz="2400" i="0">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lang="it-IT" sz="2400" b="1" i="0">
                <a:solidFill>
                  <a:schemeClr val="tx1"/>
                </a:solidFill>
                <a:effectLst/>
                <a:latin typeface="Tahoma" panose="020B0604030504040204" pitchFamily="34" charset="0"/>
                <a:ea typeface="Tahoma" panose="020B0604030504040204" pitchFamily="34" charset="0"/>
                <a:cs typeface="Tahoma" panose="020B0604030504040204" pitchFamily="34" charset="0"/>
              </a:rPr>
              <a:t>Mining </a:t>
            </a:r>
            <a:r>
              <a:rPr lang="it-IT" sz="2400" i="0">
                <a:solidFill>
                  <a:schemeClr val="tx1"/>
                </a:solidFill>
                <a:effectLst/>
                <a:latin typeface="Tahoma" panose="020B0604030504040204" pitchFamily="34" charset="0"/>
                <a:ea typeface="Tahoma" panose="020B0604030504040204" pitchFamily="34" charset="0"/>
                <a:cs typeface="Tahoma" panose="020B0604030504040204" pitchFamily="34" charset="0"/>
              </a:rPr>
              <a:t>ed altre applicazioni di Business Intelligence, calcoli analitici complessi, scenari predittivi, come anche funzioni di reportistica di business come analisi finanziaria, budgeting e forecast plannig. </a:t>
            </a:r>
          </a:p>
          <a:p>
            <a:pPr marL="342900" indent="-342900">
              <a:buFont typeface="Wingdings" panose="05000000000000000000" pitchFamily="2" charset="2"/>
              <a:buChar char="ü"/>
            </a:pP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OLTP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è progettato per supportare applicaziomni orientate alle transazioni elaborando transazioni recenti il più rapidamente e accurato possibile. Comuni usi di OLTP includono ATMs, software e-commerce, elaboraziojni di pagamenti di carte di credito, prenotazioni online, sistemi di prenotazioni, strumenti di record-keeping, ecc. </a:t>
            </a:r>
            <a:endParaRPr lang="en-US" sz="2400" b="1" i="0" dirty="0">
              <a:solidFill>
                <a:srgbClr val="525252"/>
              </a:solidFill>
              <a:effectLst/>
              <a:latin typeface="IBM Plex Sans" panose="020B0604020202020204" pitchFamily="34" charset="0"/>
            </a:endParaRP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7</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ltLang="it-IT"/>
              <a:t>Data Warehouse – Comprendere OLAP e OLTP</a:t>
            </a:r>
            <a:endParaRPr lang="it-IT" dirty="0"/>
          </a:p>
        </p:txBody>
      </p:sp>
      <p:pic>
        <p:nvPicPr>
          <p:cNvPr id="4" name="Immagine 3">
            <a:extLst>
              <a:ext uri="{FF2B5EF4-FFF2-40B4-BE49-F238E27FC236}">
                <a16:creationId xmlns:a16="http://schemas.microsoft.com/office/drawing/2014/main" id="{B9F59AF6-8D18-EDC2-C068-3C5205D78037}"/>
              </a:ext>
            </a:extLst>
          </p:cNvPr>
          <p:cNvPicPr>
            <a:picLocks noChangeAspect="1"/>
          </p:cNvPicPr>
          <p:nvPr/>
        </p:nvPicPr>
        <p:blipFill>
          <a:blip r:embed="rId2"/>
          <a:stretch>
            <a:fillRect/>
          </a:stretch>
        </p:blipFill>
        <p:spPr>
          <a:xfrm>
            <a:off x="4480560" y="4723735"/>
            <a:ext cx="4503420" cy="1856052"/>
          </a:xfrm>
          <a:prstGeom prst="rect">
            <a:avLst/>
          </a:prstGeom>
        </p:spPr>
      </p:pic>
    </p:spTree>
    <p:extLst>
      <p:ext uri="{BB962C8B-B14F-4D97-AF65-F5344CB8AC3E}">
        <p14:creationId xmlns:p14="http://schemas.microsoft.com/office/powerpoint/2010/main" val="1785006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326297" y="1213805"/>
            <a:ext cx="7706355" cy="4833033"/>
          </a:xfrm>
        </p:spPr>
        <p:txBody>
          <a:bodyPr/>
          <a:lstStyle/>
          <a:p>
            <a:pPr marL="342900" indent="-342900">
              <a:buFont typeface="Wingdings" panose="05000000000000000000" pitchFamily="2" charset="2"/>
              <a:buChar char="ü"/>
            </a:pPr>
            <a:r>
              <a:rPr lang="it-IT" sz="2400" b="1" dirty="0">
                <a:solidFill>
                  <a:schemeClr val="tx1"/>
                </a:solidFill>
                <a:latin typeface="Tahoma" panose="020B0604030504040204" pitchFamily="34" charset="0"/>
                <a:ea typeface="Tahoma" panose="020B0604030504040204" pitchFamily="34" charset="0"/>
                <a:cs typeface="Tahoma" panose="020B0604030504040204" pitchFamily="34" charset="0"/>
              </a:rPr>
              <a:t>ETL </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fornisce le fondamenta per la data </a:t>
            </a:r>
            <a:r>
              <a:rPr lang="it-IT" sz="2400" dirty="0" err="1">
                <a:solidFill>
                  <a:schemeClr val="tx1"/>
                </a:solidFill>
                <a:latin typeface="Tahoma" panose="020B0604030504040204" pitchFamily="34" charset="0"/>
                <a:ea typeface="Tahoma" panose="020B0604030504040204" pitchFamily="34" charset="0"/>
                <a:cs typeface="Tahoma" panose="020B0604030504040204" pitchFamily="34" charset="0"/>
              </a:rPr>
              <a:t>analytics</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e i </a:t>
            </a:r>
            <a:r>
              <a:rPr lang="it-IT" sz="2400" dirty="0" err="1">
                <a:solidFill>
                  <a:schemeClr val="tx1"/>
                </a:solidFill>
                <a:latin typeface="Tahoma" panose="020B0604030504040204" pitchFamily="34" charset="0"/>
                <a:ea typeface="Tahoma" panose="020B0604030504040204" pitchFamily="34" charset="0"/>
                <a:cs typeface="Tahoma" panose="020B0604030504040204" pitchFamily="34" charset="0"/>
              </a:rPr>
              <a:t>workstream</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di machine learning. Attraverso una serie di regole, l’ETL purifica e organizza i dati in un modo che incontra specifici bisogni di business intelligence, come report mensili ma </a:t>
            </a:r>
            <a:r>
              <a:rPr lang="it-IT" sz="2400" dirty="0" err="1">
                <a:solidFill>
                  <a:schemeClr val="tx1"/>
                </a:solidFill>
                <a:latin typeface="Tahoma" panose="020B0604030504040204" pitchFamily="34" charset="0"/>
                <a:ea typeface="Tahoma" panose="020B0604030504040204" pitchFamily="34" charset="0"/>
                <a:cs typeface="Tahoma" panose="020B0604030504040204" pitchFamily="34" charset="0"/>
              </a:rPr>
              <a:t>piuò</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anche migliorare i processi di back-end o l’esperienza dell’utente finale. </a:t>
            </a:r>
          </a:p>
          <a:p>
            <a:pPr marL="342900" indent="-342900">
              <a:buFont typeface="Wingdings" panose="05000000000000000000" pitchFamily="2" charset="2"/>
              <a:buChar char="ü"/>
            </a:pP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In genere </a:t>
            </a:r>
            <a:r>
              <a:rPr lang="it-IT" sz="2400" b="1" dirty="0">
                <a:solidFill>
                  <a:schemeClr val="tx1"/>
                </a:solidFill>
                <a:latin typeface="Tahoma" panose="020B0604030504040204" pitchFamily="34" charset="0"/>
                <a:ea typeface="Tahoma" panose="020B0604030504040204" pitchFamily="34" charset="0"/>
                <a:cs typeface="Tahoma" panose="020B0604030504040204" pitchFamily="34" charset="0"/>
              </a:rPr>
              <a:t>l’ETL</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è utilizzato dalle organizzazioni per: </a:t>
            </a:r>
          </a:p>
          <a:p>
            <a:pPr marL="971550" lvl="1" indent="-514350">
              <a:buAutoNum type="arabicParenR"/>
            </a:pPr>
            <a:r>
              <a:rPr lang="it-IT" sz="2600" b="0" dirty="0">
                <a:solidFill>
                  <a:schemeClr val="tx1"/>
                </a:solidFill>
                <a:latin typeface="Tahoma" panose="020B0604030504040204" pitchFamily="34" charset="0"/>
                <a:ea typeface="Tahoma" panose="020B0604030504040204" pitchFamily="34" charset="0"/>
                <a:cs typeface="Tahoma" panose="020B0604030504040204" pitchFamily="34" charset="0"/>
              </a:rPr>
              <a:t>Estrarre dati da sistemi legacy</a:t>
            </a:r>
          </a:p>
          <a:p>
            <a:pPr marL="971550" lvl="1" indent="-514350">
              <a:buAutoNum type="arabicParenR"/>
            </a:pPr>
            <a:r>
              <a:rPr lang="it-IT" sz="2600" b="0" dirty="0">
                <a:solidFill>
                  <a:schemeClr val="tx1"/>
                </a:solidFill>
                <a:latin typeface="Tahoma" panose="020B0604030504040204" pitchFamily="34" charset="0"/>
                <a:ea typeface="Tahoma" panose="020B0604030504040204" pitchFamily="34" charset="0"/>
                <a:cs typeface="Tahoma" panose="020B0604030504040204" pitchFamily="34" charset="0"/>
              </a:rPr>
              <a:t>Ripulire i dati per </a:t>
            </a:r>
            <a:r>
              <a:rPr lang="it-IT" sz="2600" b="0" dirty="0" err="1">
                <a:solidFill>
                  <a:schemeClr val="tx1"/>
                </a:solidFill>
                <a:latin typeface="Tahoma" panose="020B0604030504040204" pitchFamily="34" charset="0"/>
                <a:ea typeface="Tahoma" panose="020B0604030504040204" pitchFamily="34" charset="0"/>
                <a:cs typeface="Tahoma" panose="020B0604030504040204" pitchFamily="34" charset="0"/>
              </a:rPr>
              <a:t>miglirarne</a:t>
            </a:r>
            <a:r>
              <a:rPr lang="it-IT" sz="2600" b="0" dirty="0">
                <a:solidFill>
                  <a:schemeClr val="tx1"/>
                </a:solidFill>
                <a:latin typeface="Tahoma" panose="020B0604030504040204" pitchFamily="34" charset="0"/>
                <a:ea typeface="Tahoma" panose="020B0604030504040204" pitchFamily="34" charset="0"/>
                <a:cs typeface="Tahoma" panose="020B0604030504040204" pitchFamily="34" charset="0"/>
              </a:rPr>
              <a:t> la qualità e </a:t>
            </a:r>
          </a:p>
          <a:p>
            <a:pPr lvl="1"/>
            <a:r>
              <a:rPr lang="it-IT" sz="2600" b="0" dirty="0">
                <a:solidFill>
                  <a:schemeClr val="tx1"/>
                </a:solidFill>
                <a:latin typeface="Tahoma" panose="020B0604030504040204" pitchFamily="34" charset="0"/>
                <a:ea typeface="Tahoma" panose="020B0604030504040204" pitchFamily="34" charset="0"/>
                <a:cs typeface="Tahoma" panose="020B0604030504040204" pitchFamily="34" charset="0"/>
              </a:rPr>
              <a:t>	renderli consistenti</a:t>
            </a:r>
          </a:p>
          <a:p>
            <a:pPr lvl="1"/>
            <a:r>
              <a:rPr lang="it-IT" sz="2600" b="0" dirty="0">
                <a:solidFill>
                  <a:srgbClr val="FF0000"/>
                </a:solidFill>
                <a:latin typeface="Tahoma" panose="020B0604030504040204" pitchFamily="34" charset="0"/>
                <a:ea typeface="Tahoma" panose="020B0604030504040204" pitchFamily="34" charset="0"/>
                <a:cs typeface="Tahoma" panose="020B0604030504040204" pitchFamily="34" charset="0"/>
              </a:rPr>
              <a:t>3) </a:t>
            </a:r>
            <a:r>
              <a:rPr lang="it-IT" sz="2600" b="0" dirty="0">
                <a:solidFill>
                  <a:schemeClr val="tx1"/>
                </a:solidFill>
                <a:latin typeface="Tahoma" panose="020B0604030504040204" pitchFamily="34" charset="0"/>
                <a:ea typeface="Tahoma" panose="020B0604030504040204" pitchFamily="34" charset="0"/>
                <a:cs typeface="Tahoma" panose="020B0604030504040204" pitchFamily="34" charset="0"/>
              </a:rPr>
              <a:t>Caricare i dati all’interno di un database target</a:t>
            </a: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8</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ltLang="it-IT" dirty="0"/>
              <a:t>ETL – </a:t>
            </a:r>
            <a:r>
              <a:rPr lang="it-IT" altLang="it-IT" dirty="0" err="1"/>
              <a:t>Extract</a:t>
            </a:r>
            <a:r>
              <a:rPr lang="it-IT" altLang="it-IT" dirty="0"/>
              <a:t>, </a:t>
            </a:r>
            <a:r>
              <a:rPr lang="it-IT" altLang="it-IT" dirty="0" err="1"/>
              <a:t>Transform</a:t>
            </a:r>
            <a:r>
              <a:rPr lang="it-IT" altLang="it-IT" dirty="0"/>
              <a:t> and Load</a:t>
            </a:r>
            <a:endParaRPr lang="it-IT" dirty="0"/>
          </a:p>
        </p:txBody>
      </p:sp>
      <p:pic>
        <p:nvPicPr>
          <p:cNvPr id="6" name="Immagine 5" descr="Immagine che contiene testo&#10;&#10;Descrizione generata automaticamente">
            <a:extLst>
              <a:ext uri="{FF2B5EF4-FFF2-40B4-BE49-F238E27FC236}">
                <a16:creationId xmlns:a16="http://schemas.microsoft.com/office/drawing/2014/main" id="{39F9FEBF-2449-D3F8-4D77-33C401C96EC9}"/>
              </a:ext>
            </a:extLst>
          </p:cNvPr>
          <p:cNvPicPr>
            <a:picLocks noChangeAspect="1"/>
          </p:cNvPicPr>
          <p:nvPr/>
        </p:nvPicPr>
        <p:blipFill>
          <a:blip r:embed="rId2"/>
          <a:stretch>
            <a:fillRect/>
          </a:stretch>
        </p:blipFill>
        <p:spPr>
          <a:xfrm>
            <a:off x="8091882" y="2857797"/>
            <a:ext cx="3773821" cy="2600468"/>
          </a:xfrm>
          <a:prstGeom prst="rect">
            <a:avLst/>
          </a:prstGeom>
        </p:spPr>
      </p:pic>
    </p:spTree>
    <p:extLst>
      <p:ext uri="{BB962C8B-B14F-4D97-AF65-F5344CB8AC3E}">
        <p14:creationId xmlns:p14="http://schemas.microsoft.com/office/powerpoint/2010/main" val="27367303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336650" y="1115332"/>
            <a:ext cx="11518700" cy="4392612"/>
          </a:xfrm>
        </p:spPr>
        <p:txBody>
          <a:bodyPr/>
          <a:lstStyle/>
          <a:p>
            <a:pPr marL="342900" indent="-342900">
              <a:buFont typeface="Wingdings" panose="05000000000000000000" pitchFamily="2" charset="2"/>
              <a:buChar char="ü"/>
            </a:pP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La più semplice differenza tra </a:t>
            </a:r>
            <a:r>
              <a:rPr lang="it-IT" sz="2400" b="1" dirty="0">
                <a:solidFill>
                  <a:schemeClr val="tx1"/>
                </a:solidFill>
                <a:latin typeface="Tahoma" panose="020B0604030504040204" pitchFamily="34" charset="0"/>
                <a:ea typeface="Tahoma" panose="020B0604030504040204" pitchFamily="34" charset="0"/>
                <a:cs typeface="Tahoma" panose="020B0604030504040204" pitchFamily="34" charset="0"/>
              </a:rPr>
              <a:t>ETL </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e </a:t>
            </a:r>
            <a:r>
              <a:rPr lang="it-IT" sz="2400" b="1" dirty="0">
                <a:solidFill>
                  <a:schemeClr val="tx1"/>
                </a:solidFill>
                <a:latin typeface="Tahoma" panose="020B0604030504040204" pitchFamily="34" charset="0"/>
                <a:ea typeface="Tahoma" panose="020B0604030504040204" pitchFamily="34" charset="0"/>
                <a:cs typeface="Tahoma" panose="020B0604030504040204" pitchFamily="34" charset="0"/>
              </a:rPr>
              <a:t>ELT </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è in termini di operazioni. </a:t>
            </a:r>
            <a:r>
              <a:rPr lang="it-IT" sz="2400" b="1" dirty="0">
                <a:solidFill>
                  <a:schemeClr val="tx1"/>
                </a:solidFill>
                <a:latin typeface="Tahoma" panose="020B0604030504040204" pitchFamily="34" charset="0"/>
                <a:ea typeface="Tahoma" panose="020B0604030504040204" pitchFamily="34" charset="0"/>
                <a:cs typeface="Tahoma" panose="020B0604030504040204" pitchFamily="34" charset="0"/>
              </a:rPr>
              <a:t>ELT </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copia ed esporta i dati dalle sorgenti, ma invece di caricarli in su un’area per la trasformazione successiva, </a:t>
            </a:r>
            <a:r>
              <a:rPr lang="it-IT" sz="2400" b="1" dirty="0">
                <a:solidFill>
                  <a:schemeClr val="tx1"/>
                </a:solidFill>
                <a:latin typeface="Tahoma" panose="020B0604030504040204" pitchFamily="34" charset="0"/>
                <a:ea typeface="Tahoma" panose="020B0604030504040204" pitchFamily="34" charset="0"/>
                <a:cs typeface="Tahoma" panose="020B0604030504040204" pitchFamily="34" charset="0"/>
              </a:rPr>
              <a:t>l’ELT</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carica i dati grezzi direttamente sullo store di target dei dati per poter essere trasformati alla bisogna.</a:t>
            </a:r>
          </a:p>
          <a:p>
            <a:pPr marL="342900" indent="-342900">
              <a:buFont typeface="Wingdings" panose="05000000000000000000" pitchFamily="2" charset="2"/>
              <a:buChar char="ü"/>
            </a:pPr>
            <a:r>
              <a:rPr lang="it-IT" sz="2400" b="0" i="0" dirty="0">
                <a:solidFill>
                  <a:schemeClr val="tx1"/>
                </a:solidFill>
                <a:effectLst/>
                <a:latin typeface="Tahoma" panose="020B0604030504040204" pitchFamily="34" charset="0"/>
                <a:ea typeface="Tahoma" panose="020B0604030504040204" pitchFamily="34" charset="0"/>
                <a:cs typeface="Tahoma" panose="020B0604030504040204" pitchFamily="34" charset="0"/>
              </a:rPr>
              <a:t>Mentre entrambi </a:t>
            </a:r>
            <a:r>
              <a:rPr lang="it-IT" sz="2400" b="1" i="0" dirty="0">
                <a:solidFill>
                  <a:schemeClr val="tx1"/>
                </a:solidFill>
                <a:effectLst/>
                <a:latin typeface="Tahoma" panose="020B0604030504040204" pitchFamily="34" charset="0"/>
                <a:ea typeface="Tahoma" panose="020B0604030504040204" pitchFamily="34" charset="0"/>
                <a:cs typeface="Tahoma" panose="020B0604030504040204" pitchFamily="34" charset="0"/>
              </a:rPr>
              <a:t>ETL</a:t>
            </a:r>
            <a:r>
              <a:rPr lang="it-IT" sz="2400" b="0" i="0" dirty="0">
                <a:solidFill>
                  <a:schemeClr val="tx1"/>
                </a:solidFill>
                <a:effectLst/>
                <a:latin typeface="Tahoma" panose="020B0604030504040204" pitchFamily="34" charset="0"/>
                <a:ea typeface="Tahoma" panose="020B0604030504040204" pitchFamily="34" charset="0"/>
                <a:cs typeface="Tahoma" panose="020B0604030504040204" pitchFamily="34" charset="0"/>
              </a:rPr>
              <a:t> e </a:t>
            </a:r>
            <a:r>
              <a:rPr lang="it-IT" sz="2400" b="1" i="0" dirty="0">
                <a:solidFill>
                  <a:schemeClr val="tx1"/>
                </a:solidFill>
                <a:effectLst/>
                <a:latin typeface="Tahoma" panose="020B0604030504040204" pitchFamily="34" charset="0"/>
                <a:ea typeface="Tahoma" panose="020B0604030504040204" pitchFamily="34" charset="0"/>
                <a:cs typeface="Tahoma" panose="020B0604030504040204" pitchFamily="34" charset="0"/>
              </a:rPr>
              <a:t>ELT </a:t>
            </a:r>
            <a:r>
              <a:rPr lang="it-IT" sz="2400" i="0" dirty="0">
                <a:solidFill>
                  <a:schemeClr val="tx1"/>
                </a:solidFill>
                <a:effectLst/>
                <a:latin typeface="Tahoma" panose="020B0604030504040204" pitchFamily="34" charset="0"/>
                <a:ea typeface="Tahoma" panose="020B0604030504040204" pitchFamily="34" charset="0"/>
                <a:cs typeface="Tahoma" panose="020B0604030504040204" pitchFamily="34" charset="0"/>
              </a:rPr>
              <a:t>fanno le</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va su una varietà di repository di dati, quali database, data </a:t>
            </a:r>
            <a:r>
              <a:rPr lang="it-IT" sz="2400" dirty="0" err="1">
                <a:solidFill>
                  <a:schemeClr val="tx1"/>
                </a:solidFill>
                <a:latin typeface="Tahoma" panose="020B0604030504040204" pitchFamily="34" charset="0"/>
                <a:ea typeface="Tahoma" panose="020B0604030504040204" pitchFamily="34" charset="0"/>
                <a:cs typeface="Tahoma" panose="020B0604030504040204" pitchFamily="34" charset="0"/>
              </a:rPr>
              <a:t>warehouse</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e data </a:t>
            </a:r>
            <a:r>
              <a:rPr lang="it-IT" sz="2400" dirty="0" err="1">
                <a:solidFill>
                  <a:schemeClr val="tx1"/>
                </a:solidFill>
                <a:latin typeface="Tahoma" panose="020B0604030504040204" pitchFamily="34" charset="0"/>
                <a:ea typeface="Tahoma" panose="020B0604030504040204" pitchFamily="34" charset="0"/>
                <a:cs typeface="Tahoma" panose="020B0604030504040204" pitchFamily="34" charset="0"/>
              </a:rPr>
              <a:t>lake</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ciascuno dei due processi possiede i suoi vantaggi e svantaggi. </a:t>
            </a:r>
          </a:p>
          <a:p>
            <a:pPr marL="1828800" lvl="3" indent="-457200">
              <a:buFont typeface="+mj-lt"/>
              <a:buAutoNum type="arabicPeriod"/>
            </a:pPr>
            <a:r>
              <a:rPr lang="it-IT" sz="2200" b="1" i="0" dirty="0">
                <a:solidFill>
                  <a:schemeClr val="tx1"/>
                </a:solidFill>
                <a:effectLst/>
                <a:latin typeface="Tahoma" panose="020B0604030504040204" pitchFamily="34" charset="0"/>
                <a:ea typeface="Tahoma" panose="020B0604030504040204" pitchFamily="34" charset="0"/>
                <a:cs typeface="Tahoma" panose="020B0604030504040204" pitchFamily="34" charset="0"/>
              </a:rPr>
              <a:t>ETL </a:t>
            </a:r>
            <a:r>
              <a:rPr lang="it-IT" sz="2200" b="0" i="0" dirty="0">
                <a:solidFill>
                  <a:schemeClr val="tx1"/>
                </a:solidFill>
                <a:effectLst/>
                <a:latin typeface="Tahoma" panose="020B0604030504040204" pitchFamily="34" charset="0"/>
                <a:ea typeface="Tahoma" panose="020B0604030504040204" pitchFamily="34" charset="0"/>
                <a:cs typeface="Tahoma" panose="020B0604030504040204" pitchFamily="34" charset="0"/>
              </a:rPr>
              <a:t>è particolarmente utile per dataset ad alto volume non strutturati dal momento che il caricamento può avvenire direttamente dalla sorgente. Questo processo richiede più definizione all’inizio, le regole di business per la data </a:t>
            </a:r>
            <a:r>
              <a:rPr lang="it-IT" sz="2200" b="0" i="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transformation</a:t>
            </a:r>
            <a:r>
              <a:rPr lang="it-IT" sz="2200" b="0" i="0" dirty="0">
                <a:solidFill>
                  <a:schemeClr val="tx1"/>
                </a:solidFill>
                <a:effectLst/>
                <a:latin typeface="Tahoma" panose="020B0604030504040204" pitchFamily="34" charset="0"/>
                <a:ea typeface="Tahoma" panose="020B0604030504040204" pitchFamily="34" charset="0"/>
                <a:cs typeface="Tahoma" panose="020B0604030504040204" pitchFamily="34" charset="0"/>
              </a:rPr>
              <a:t> hanno bisogno di essere costruite. </a:t>
            </a:r>
          </a:p>
          <a:p>
            <a:pPr marL="1828800" lvl="3" indent="-457200">
              <a:buFont typeface="+mj-lt"/>
              <a:buAutoNum type="arabicPeriod"/>
            </a:pPr>
            <a:r>
              <a:rPr lang="it-IT" sz="2200" dirty="0">
                <a:solidFill>
                  <a:schemeClr val="tx1"/>
                </a:solidFill>
                <a:latin typeface="Tahoma" panose="020B0604030504040204" pitchFamily="34" charset="0"/>
                <a:ea typeface="Tahoma" panose="020B0604030504040204" pitchFamily="34" charset="0"/>
                <a:cs typeface="Tahoma" panose="020B0604030504040204" pitchFamily="34" charset="0"/>
              </a:rPr>
              <a:t>ELT</a:t>
            </a:r>
            <a:r>
              <a:rPr lang="it-IT" sz="2200" b="0" dirty="0">
                <a:solidFill>
                  <a:schemeClr val="tx1"/>
                </a:solidFill>
                <a:latin typeface="Tahoma" panose="020B0604030504040204" pitchFamily="34" charset="0"/>
                <a:ea typeface="Tahoma" panose="020B0604030504040204" pitchFamily="34" charset="0"/>
                <a:cs typeface="Tahoma" panose="020B0604030504040204" pitchFamily="34" charset="0"/>
              </a:rPr>
              <a:t> è più ideale per nel </a:t>
            </a:r>
            <a:r>
              <a:rPr lang="it-IT" sz="2200" b="0" dirty="0">
                <a:solidFill>
                  <a:schemeClr val="tx1"/>
                </a:solidFill>
                <a:effectLst/>
                <a:latin typeface="Tahoma" panose="020B0604030504040204" pitchFamily="34" charset="0"/>
                <a:ea typeface="Tahoma" panose="020B0604030504040204" pitchFamily="34" charset="0"/>
                <a:cs typeface="Tahoma" panose="020B0604030504040204" pitchFamily="34" charset="0"/>
              </a:rPr>
              <a:t>mondo dei Big Data dal momento che non richiede una progettazione anticipata per la data </a:t>
            </a:r>
            <a:r>
              <a:rPr lang="it-IT" sz="2200" b="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extraction</a:t>
            </a:r>
            <a:r>
              <a:rPr lang="it-IT" sz="2200" b="0" dirty="0">
                <a:solidFill>
                  <a:schemeClr val="tx1"/>
                </a:solidFill>
                <a:effectLst/>
                <a:latin typeface="Tahoma" panose="020B0604030504040204" pitchFamily="34" charset="0"/>
                <a:ea typeface="Tahoma" panose="020B0604030504040204" pitchFamily="34" charset="0"/>
                <a:cs typeface="Tahoma" panose="020B0604030504040204" pitchFamily="34" charset="0"/>
              </a:rPr>
              <a:t> e lo storage dei dati. </a:t>
            </a:r>
            <a:r>
              <a:rPr lang="it-IT" sz="2200" dirty="0">
                <a:solidFill>
                  <a:schemeClr val="tx1"/>
                </a:solidFill>
                <a:effectLst/>
                <a:latin typeface="Tahoma" panose="020B0604030504040204" pitchFamily="34" charset="0"/>
                <a:ea typeface="Tahoma" panose="020B0604030504040204" pitchFamily="34" charset="0"/>
                <a:cs typeface="Tahoma" panose="020B0604030504040204" pitchFamily="34" charset="0"/>
              </a:rPr>
              <a:t>ELT </a:t>
            </a:r>
            <a:r>
              <a:rPr lang="it-IT" sz="2200" b="0" dirty="0">
                <a:solidFill>
                  <a:schemeClr val="tx1"/>
                </a:solidFill>
                <a:effectLst/>
                <a:latin typeface="Tahoma" panose="020B0604030504040204" pitchFamily="34" charset="0"/>
                <a:ea typeface="Tahoma" panose="020B0604030504040204" pitchFamily="34" charset="0"/>
                <a:cs typeface="Tahoma" panose="020B0604030504040204" pitchFamily="34" charset="0"/>
              </a:rPr>
              <a:t>è divenuto più popolare con l’adozione dei database su cloud</a:t>
            </a:r>
            <a:r>
              <a:rPr lang="it-IT" sz="2200" b="0" dirty="0">
                <a:solidFill>
                  <a:schemeClr val="tx1"/>
                </a:solidFill>
                <a:latin typeface="Tahoma" panose="020B0604030504040204" pitchFamily="34" charset="0"/>
                <a:ea typeface="Tahoma" panose="020B0604030504040204" pitchFamily="34" charset="0"/>
                <a:cs typeface="Tahoma" panose="020B0604030504040204" pitchFamily="34" charset="0"/>
              </a:rPr>
              <a:t>, anche se non ci sono ancora molte best practices su </a:t>
            </a:r>
            <a:r>
              <a:rPr lang="it-IT" sz="2200" dirty="0">
                <a:solidFill>
                  <a:schemeClr val="tx1"/>
                </a:solidFill>
                <a:latin typeface="Tahoma" panose="020B0604030504040204" pitchFamily="34" charset="0"/>
                <a:ea typeface="Tahoma" panose="020B0604030504040204" pitchFamily="34" charset="0"/>
                <a:cs typeface="Tahoma" panose="020B0604030504040204" pitchFamily="34" charset="0"/>
              </a:rPr>
              <a:t>ELT</a:t>
            </a:r>
            <a:r>
              <a:rPr lang="it-IT" sz="2200" b="0" dirty="0">
                <a:solidFill>
                  <a:schemeClr val="tx1"/>
                </a:solidFill>
                <a:latin typeface="Tahoma" panose="020B0604030504040204" pitchFamily="34" charset="0"/>
                <a:ea typeface="Tahoma" panose="020B0604030504040204" pitchFamily="34" charset="0"/>
                <a:cs typeface="Tahoma" panose="020B0604030504040204" pitchFamily="34" charset="0"/>
              </a:rPr>
              <a:t>. </a:t>
            </a:r>
            <a:endParaRPr lang="en-US" sz="2400" b="0" i="0" dirty="0">
              <a:solidFill>
                <a:srgbClr val="525252"/>
              </a:solidFill>
              <a:effectLst/>
              <a:latin typeface="IBM Plex Sans" panose="020B0503050203000203" pitchFamily="34" charset="0"/>
            </a:endParaRP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9</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ltLang="it-IT" dirty="0"/>
              <a:t>ETL versus ELT</a:t>
            </a:r>
            <a:endParaRPr lang="it-IT" dirty="0"/>
          </a:p>
        </p:txBody>
      </p:sp>
    </p:spTree>
    <p:extLst>
      <p:ext uri="{BB962C8B-B14F-4D97-AF65-F5344CB8AC3E}">
        <p14:creationId xmlns:p14="http://schemas.microsoft.com/office/powerpoint/2010/main" val="4184373011"/>
      </p:ext>
    </p:extLst>
  </p:cSld>
  <p:clrMapOvr>
    <a:masterClrMapping/>
  </p:clrMapOvr>
</p:sld>
</file>

<file path=ppt/theme/theme1.xml><?xml version="1.0" encoding="utf-8"?>
<a:theme xmlns:a="http://schemas.openxmlformats.org/drawingml/2006/main" name="elenco puntato">
  <a:themeElements>
    <a:clrScheme name="Gradazioni di grigio">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5D8C9649-FBE1-4B5B-8258-8A170F9843A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radazioni di grigio">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Version=15.0.0.0, Culture=neutral, PublicKeyToken=71e9bce111e9429c</Assembly>
    <Class>Microsoft.Office.DocumentManagement.Internal.DocIdHandler</Class>
    <Data/>
    <Filter/>
  </Receiver>
</spe:Receivers>
</file>

<file path=customXml/item2.xml><?xml version="1.0" encoding="utf-8"?>
<ct:contentTypeSchema xmlns:ct="http://schemas.microsoft.com/office/2006/metadata/contentType" xmlns:ma="http://schemas.microsoft.com/office/2006/metadata/properties/metaAttributes" ct:_="" ma:_="" ma:contentTypeName="Documento" ma:contentTypeID="0x010100661A2BE3120D674DA36C11D6006822D4" ma:contentTypeVersion="3" ma:contentTypeDescription="Creare un nuovo documento." ma:contentTypeScope="" ma:versionID="2ad8b07f9840a1ce9cd199d874146b74">
  <xsd:schema xmlns:xsd="http://www.w3.org/2001/XMLSchema" xmlns:xs="http://www.w3.org/2001/XMLSchema" xmlns:p="http://schemas.microsoft.com/office/2006/metadata/properties" xmlns:ns2="c58f2efd-82a8-4ecf-b395-8c25e928921d" xmlns:ns3="459159c4-d20a-4ff3-9b11-fbd127bd52e5" xmlns:ns4="679261c3-551f-4e86-913f-177e0e529669" targetNamespace="http://schemas.microsoft.com/office/2006/metadata/properties" ma:root="true" ma:fieldsID="fffb0e16fb90ffea59fef1085e90ecca" ns2:_="" ns3:_="" ns4:_="">
    <xsd:import namespace="c58f2efd-82a8-4ecf-b395-8c25e928921d"/>
    <xsd:import namespace="459159c4-d20a-4ff3-9b11-fbd127bd52e5"/>
    <xsd:import namespace="679261c3-551f-4e86-913f-177e0e529669"/>
    <xsd:element name="properties">
      <xsd:complexType>
        <xsd:sequence>
          <xsd:element name="documentManagement">
            <xsd:complexType>
              <xsd:all>
                <xsd:element ref="ns2:Categoria"/>
                <xsd:element ref="ns3:_dlc_DocId" minOccurs="0"/>
                <xsd:element ref="ns3:_dlc_DocIdUrl" minOccurs="0"/>
                <xsd:element ref="ns3:_dlc_DocIdPersistId" minOccurs="0"/>
                <xsd:element ref="ns4:SottoCategori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58f2efd-82a8-4ecf-b395-8c25e928921d" elementFormDefault="qualified">
    <xsd:import namespace="http://schemas.microsoft.com/office/2006/documentManagement/types"/>
    <xsd:import namespace="http://schemas.microsoft.com/office/infopath/2007/PartnerControls"/>
    <xsd:element name="Categoria" ma:index="8" ma:displayName="Categoria" ma:default="Logo" ma:format="Dropdown" ma:internalName="Categoria">
      <xsd:simpleType>
        <xsd:restriction base="dms:Choice">
          <xsd:enumeration value="Logo"/>
          <xsd:enumeration value="Carta intestata con protocollo"/>
          <xsd:enumeration value="Carta intestata senza protocollo"/>
          <xsd:enumeration value="Power Point"/>
          <xsd:enumeration value="Libri digitali e cartacei"/>
          <xsd:enumeration value="Tavole di dati online"/>
          <xsd:enumeration value="Grafici interattivi"/>
          <xsd:enumeration value="Strumenti di comunicazione per i Censimenti permanenti"/>
          <xsd:enumeration value="Strumenti di comunicazione relativi al Censimento generale dell'Agricoltura 2020"/>
          <xsd:enumeration value="Censimenti permanenti"/>
        </xsd:restriction>
      </xsd:simpleType>
    </xsd:element>
  </xsd:schema>
  <xsd:schema xmlns:xsd="http://www.w3.org/2001/XMLSchema" xmlns:xs="http://www.w3.org/2001/XMLSchema" xmlns:dms="http://schemas.microsoft.com/office/2006/documentManagement/types" xmlns:pc="http://schemas.microsoft.com/office/infopath/2007/PartnerControls" targetNamespace="459159c4-d20a-4ff3-9b11-fbd127bd52e5" elementFormDefault="qualified">
    <xsd:import namespace="http://schemas.microsoft.com/office/2006/documentManagement/types"/>
    <xsd:import namespace="http://schemas.microsoft.com/office/infopath/2007/PartnerControls"/>
    <xsd:element name="_dlc_DocId" ma:index="9" nillable="true" ma:displayName="Valore ID documento" ma:description="Valore dell'ID documento assegnato all'elemento." ma:internalName="_dlc_DocId" ma:readOnly="true">
      <xsd:simpleType>
        <xsd:restriction base="dms:Text"/>
      </xsd:simpleType>
    </xsd:element>
    <xsd:element name="_dlc_DocIdUrl" ma:index="10" nillable="true" ma:displayName="ID documento" ma:description="Collegamento permanente al documento."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1" nillable="true" ma:displayName="Persist ID" ma:description="Keep ID on add." ma:hidden="true" ma:internalName="_dlc_DocIdPersistId" ma:readOnly="true">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679261c3-551f-4e86-913f-177e0e529669" elementFormDefault="qualified">
    <xsd:import namespace="http://schemas.microsoft.com/office/2006/documentManagement/types"/>
    <xsd:import namespace="http://schemas.microsoft.com/office/infopath/2007/PartnerControls"/>
    <xsd:element name="SottoCategoria" ma:index="12" nillable="true" ma:displayName="Sottocategoria" ma:default="-" ma:format="Dropdown" ma:internalName="SottoCategoria">
      <xsd:simpleType>
        <xsd:restriction base="dms:Choice">
          <xsd:enumeration value="-"/>
          <xsd:enumeration value="1- CP Generico"/>
          <xsd:enumeration value="2- CP Popolazione"/>
          <xsd:enumeration value="3- CP Imprese"/>
          <xsd:enumeration value="4- CP Istituzioni pubbliche"/>
          <xsd:enumeration value="5- CP Istituzioni non profit"/>
          <xsd:enumeration value="6- CP Agricoltura"/>
          <xsd:enumeration value="7- CP Agricoltura2020"/>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i contenuto"/>
        <xsd:element ref="dc:title" minOccurs="0" maxOccurs="1" ma:index="4" ma:displayName="Tito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ottoCategoria xmlns="679261c3-551f-4e86-913f-177e0e529669">-</SottoCategoria>
    <Categoria xmlns="c58f2efd-82a8-4ecf-b395-8c25e928921d">Power Point</Categoria>
    <_dlc_DocId xmlns="459159c4-d20a-4ff3-9b11-fbd127bd52e5">INTRANET-14-158</_dlc_DocId>
    <_dlc_DocIdUrl xmlns="459159c4-d20a-4ff3-9b11-fbd127bd52e5">
      <Url>https://intranet.istat.it/Collaborativi/_layouts/15/DocIdRedir.aspx?ID=INTRANET-14-158</Url>
      <Description>INTRANET-14-158</Description>
    </_dlc_DocIdUrl>
  </documentManagement>
</p:properties>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9296C4F-9DE9-4B43-AA80-1FC85656CFFA}">
  <ds:schemaRefs>
    <ds:schemaRef ds:uri="http://schemas.microsoft.com/sharepoint/events"/>
  </ds:schemaRefs>
</ds:datastoreItem>
</file>

<file path=customXml/itemProps2.xml><?xml version="1.0" encoding="utf-8"?>
<ds:datastoreItem xmlns:ds="http://schemas.openxmlformats.org/officeDocument/2006/customXml" ds:itemID="{3F66F418-6054-4EA5-BF8E-6AF3CEAE626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58f2efd-82a8-4ecf-b395-8c25e928921d"/>
    <ds:schemaRef ds:uri="459159c4-d20a-4ff3-9b11-fbd127bd52e5"/>
    <ds:schemaRef ds:uri="679261c3-551f-4e86-913f-177e0e52966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EF378BC-F4D0-4510-B4EC-07B6EFE18CF8}">
  <ds:schemaRefs>
    <ds:schemaRef ds:uri="http://schemas.openxmlformats.org/package/2006/metadata/core-properties"/>
    <ds:schemaRef ds:uri="459159c4-d20a-4ff3-9b11-fbd127bd52e5"/>
    <ds:schemaRef ds:uri="c58f2efd-82a8-4ecf-b395-8c25e928921d"/>
    <ds:schemaRef ds:uri="http://schemas.microsoft.com/office/infopath/2007/PartnerControls"/>
    <ds:schemaRef ds:uri="http://purl.org/dc/terms/"/>
    <ds:schemaRef ds:uri="http://schemas.microsoft.com/office/2006/documentManagement/types"/>
    <ds:schemaRef ds:uri="http://purl.org/dc/elements/1.1/"/>
    <ds:schemaRef ds:uri="679261c3-551f-4e86-913f-177e0e529669"/>
    <ds:schemaRef ds:uri="http://schemas.microsoft.com/office/2006/metadata/properties"/>
    <ds:schemaRef ds:uri="http://www.w3.org/XML/1998/namespace"/>
    <ds:schemaRef ds:uri="http://purl.org/dc/dcmitype/"/>
  </ds:schemaRefs>
</ds:datastoreItem>
</file>

<file path=customXml/itemProps4.xml><?xml version="1.0" encoding="utf-8"?>
<ds:datastoreItem xmlns:ds="http://schemas.openxmlformats.org/officeDocument/2006/customXml" ds:itemID="{BD9C238D-4D5C-4783-820B-4854DCE45D4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13857</TotalTime>
  <Words>1240</Words>
  <Application>Microsoft Office PowerPoint</Application>
  <PresentationFormat>Widescreen</PresentationFormat>
  <Paragraphs>56</Paragraphs>
  <Slides>11</Slides>
  <Notes>0</Notes>
  <HiddenSlides>0</HiddenSlides>
  <MMClips>0</MMClips>
  <ScaleCrop>false</ScaleCrop>
  <HeadingPairs>
    <vt:vector size="6" baseType="variant">
      <vt:variant>
        <vt:lpstr>Caratteri utilizzati</vt:lpstr>
      </vt:variant>
      <vt:variant>
        <vt:i4>10</vt:i4>
      </vt:variant>
      <vt:variant>
        <vt:lpstr>Tema</vt:lpstr>
      </vt:variant>
      <vt:variant>
        <vt:i4>1</vt:i4>
      </vt:variant>
      <vt:variant>
        <vt:lpstr>Titoli diapositive</vt:lpstr>
      </vt:variant>
      <vt:variant>
        <vt:i4>11</vt:i4>
      </vt:variant>
    </vt:vector>
  </HeadingPairs>
  <TitlesOfParts>
    <vt:vector size="22" baseType="lpstr">
      <vt:lpstr>Arial</vt:lpstr>
      <vt:lpstr>Arial Narrow</vt:lpstr>
      <vt:lpstr>Calibri</vt:lpstr>
      <vt:lpstr>Courier New</vt:lpstr>
      <vt:lpstr>Gill Sans MT</vt:lpstr>
      <vt:lpstr>IBM Plex Sans</vt:lpstr>
      <vt:lpstr>PT Sans</vt:lpstr>
      <vt:lpstr>Tahoma</vt:lpstr>
      <vt:lpstr>Wingdings</vt:lpstr>
      <vt:lpstr>Wingdings 2</vt:lpstr>
      <vt:lpstr>elenco puntato</vt:lpstr>
      <vt:lpstr>Data Science</vt:lpstr>
      <vt:lpstr>ETL – Extract, Transform and Load</vt:lpstr>
      <vt:lpstr>ETL – Data Warehouse</vt:lpstr>
      <vt:lpstr>ETL – Architettura di un Data Warehouse</vt:lpstr>
      <vt:lpstr>ETL – Architettura di un Data Warehouse</vt:lpstr>
      <vt:lpstr>Data Warehouse – Comprendere OLAP e OLTP</vt:lpstr>
      <vt:lpstr>Data Warehouse – Comprendere OLAP e OLTP</vt:lpstr>
      <vt:lpstr>ETL – Extract, Transform and Load</vt:lpstr>
      <vt:lpstr>ETL versus ELT</vt:lpstr>
      <vt:lpstr>Trasformazione dei Dati (Data Transformation)</vt:lpstr>
      <vt:lpstr>Bibliografia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PresentazioneStandard</dc:title>
  <dc:creator>Bruna Tabanella</dc:creator>
  <cp:lastModifiedBy>Francesco Pugliese</cp:lastModifiedBy>
  <cp:revision>444</cp:revision>
  <dcterms:created xsi:type="dcterms:W3CDTF">2020-06-26T06:32:12Z</dcterms:created>
  <dcterms:modified xsi:type="dcterms:W3CDTF">2022-06-27T22:34:07Z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0x010100661A2BE3120D674DA36C11D6006822D4</vt:lpwstr>
  </property>
  <property fmtid="{D5CDD505-2E9C-101B-9397-08002B2CF9AE}" pid="3" name="_dlc_DocIdItemGuid">
    <vt:lpwstr>11205160-d5cd-44f2-bf0d-d055913f1cd1</vt:lpwstr>
  </property>
</Properties>
</file>