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5"/>
  </p:notesMasterIdLst>
  <p:sldIdLst>
    <p:sldId id="256" r:id="rId6"/>
    <p:sldId id="319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6" r:id="rId17"/>
    <p:sldId id="353" r:id="rId18"/>
    <p:sldId id="354" r:id="rId19"/>
    <p:sldId id="355" r:id="rId20"/>
    <p:sldId id="357" r:id="rId21"/>
    <p:sldId id="358" r:id="rId22"/>
    <p:sldId id="359" r:id="rId23"/>
    <p:sldId id="343" r:id="rId24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4" autoAdjust="0"/>
    <p:restoredTop sz="96265" autoAdjust="0"/>
  </p:normalViewPr>
  <p:slideViewPr>
    <p:cSldViewPr snapToGrid="0" showGuides="1">
      <p:cViewPr varScale="1">
        <p:scale>
          <a:sx n="42" d="100"/>
          <a:sy n="42" d="100"/>
        </p:scale>
        <p:origin x="72" y="618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7/7/2022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0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5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62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/>
              <a:t>Data Warehousing</a:t>
            </a:r>
            <a:br>
              <a:rPr lang="it-IT"/>
            </a:br>
            <a:r>
              <a:rPr lang="it-IT"/>
              <a:t>(traduzione da Lembo)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5880" y="1693866"/>
            <a:ext cx="9326880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Data Warehouse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una collezione di dati che supportano i processi di decision-making.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DW fornisce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seguenti proprietà (Inmon, 2005):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E' orientato al soggetto: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enfasi sui soggetti e non sulle applicazioni come nei sistemi operazionali</a:t>
            </a:r>
            <a:endParaRPr lang="it-IT" sz="2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E' integrato: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prende vantaggio da mutiple sorgenti di dati</a:t>
            </a:r>
            <a:endParaRPr lang="it-IT" sz="2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E' consistente: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dovrebbe fornire un punto di vista unificato e riconciliato dei dati</a:t>
            </a:r>
            <a:endParaRPr lang="it-IT" sz="2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Data Warehouse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170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693866"/>
            <a:ext cx="11698063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Dati operazionali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solito coprono periodi di tempo molto brevi dal momento che le transazioni riguardano solo i dati recenti. Non esistono dati storici: i dati una volta aggiornati ricevono una cancellazionde dei vecchi valori. Il tempo non è un elemento chiave per i DB operazionali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Data Warehouse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rende possibili analisi che coprono anche alcuni anni. I DW vengono regolarmente aggiornati e crescono continuamente. Il tempo è una componente chiave nei DW. </a:t>
            </a:r>
            <a:endParaRPr lang="it-IT" sz="2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un Data Warehouse mostra la sua evoluzione nel tempo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1736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0140" y="1693866"/>
            <a:ext cx="9624060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dati non sono mai cancellati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Data Warehouse e gli aggiornamenti sono normalmente eseguiti quando i data warehouse sono offline.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significa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i Data Warehouse possono essere essenzialmente visti come Database di sola lettura.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DW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c'è nessun bisogno di tecniche di gestione avanzata delle transazioni invece richieste dalle applicazioni operazionali.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problemi sono la capacità effettiva delle query e la resilienza.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un Data Warehouse è non volatile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6126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693866"/>
            <a:ext cx="11698063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OLTP: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query operazionali eseguono transazioni che generalmente leggono e scrivono un piccolo numero di tuple da e per molte tabelle connesse da semplici relazioni. Per esempio, questo si applica se vuoi cercare i dati di un cliente al fine di inserire un nuovo ordine cliente. Il carico di lavoro core è spesso "congelato" in applicazioni (le query di dati ad hoc sono occasionali).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OLAP: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query eseguono analisi dinamiche e multidimensionali che hanno bisogno di scansionare un enorme quantità di record per processare un insieme di dati numerici che riassumono le performance di un'enterprise.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DW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 una proprietà chiamata interattività (interactivity) che è essenziale per le sessioni di analisi, in questo modo il carico di lavoro varia costantemente al variare del tempo. </a:t>
            </a:r>
            <a:endParaRPr lang="it-IT" sz="2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Query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5894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693866"/>
            <a:ext cx="11698063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Separazione: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L'elaborazione analitica e quella transazionale dovrebbero essere tenute separate il più possibile.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Scalabilità: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architetture hardware e software dovrebbero essere facili da aggiornare all'aumentare del volume dei dati e del numero di requisiti degli utenti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Estensibilità: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L'architettura dovrebbe essere capace di ospitare nuove applicazioni e tecnologie senza riprogettare l'intero sistema.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monitoraggio degli accessi è essenziale in seguito ai dati strategici immagazzinati nei data warehouse.  </a:t>
            </a:r>
            <a:endParaRPr lang="it-IT" sz="2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Amministrabilità: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gestione dei DW non dovrebbe essere eccessivamente difficile. </a:t>
            </a:r>
            <a:endParaRPr lang="it-IT" sz="2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Requisiti per le Architetture di DW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7110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446404"/>
            <a:ext cx="5277231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Mart: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Sottoinsieme o aggregazione dei dati immagazzinati in un data warehouse primario. Esso include un insieme di pezzi di informazione rilevanti per una specifica area di business, dipartimenti corporate, o categoria di utenti.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nome evidenzia una separazione tra sorgenti disponibili fisicamente e data warehouse, ma infatti esso consiste di 4 fasi di flussi di dati successivi.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Architettura Two-Layer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119D845-38A4-45E3-4DC3-1CEB32508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0" y="1469263"/>
            <a:ext cx="5426246" cy="488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26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446404"/>
            <a:ext cx="11083671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Data Mart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popolati da un data warehouse primario sono spesso chiamati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dipendenti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Essi sono utili per sistemi di data warehouse da media dimensione a grandi enerprise in quanto: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usati come builting block durante lo sviluppo incrementale dei data warehouse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essi segnano l'informazione richiesta da uno specifico gruppo di utenti per risolvere le query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possono distribuire una migliore performance dal momento che sono più piccoli di data warehouse primari. 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Architettura Two-Layer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7549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49" y="1961913"/>
            <a:ext cx="10287000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volte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principalmente per scopi di organizzazione e policy, una soluzione differente può essere adottata in cui le sorgenti sono usati per popolare direttamente i data mart.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 Data Mart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chiamati indipendenti.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non c'è nessun data warehouse primario, questo snellisce il progetto ma può portare al riuschio di inconsistenza tra data mart.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Architettura Two-Layer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1845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3" y="1446404"/>
            <a:ext cx="11163909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Vantaggi: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 sistemi di data warehouse,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l'informazione di buona qualità è sempre disponibile, anche quando l'accesso alle sorgenti è temporaneamente negato per ragioni tecniche o organizzative.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query di analisi dei Data Warehouse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influenzano la gestione delle transazioni, l'affidabilità della quale è vitale per le imprese per lavorare propriamente a livello operazionale.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DW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logicamente strutturati secondo il modello multidimensionale, mentre le sorgenti operazionali sono generalmente basate su modelli relazionali o semi-strutturate. </a:t>
            </a:r>
            <a:endParaRPr lang="it-IT" sz="2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Architettura Two-Layer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1974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4119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 fine di permetterte ai maganer di realizzare strumenti potenti di analisi, è necessario definire l'infrastruttura software e hardware appropriata che può essere costituita da: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sz="2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 Dedicato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sz="2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Infrastrutture di rete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sz="2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DBMS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sz="2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di Back-end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sz="2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di Front-end</a:t>
            </a:r>
          </a:p>
          <a:p>
            <a:pPr lvl="1"/>
            <a:endParaRPr lang="it-IT" sz="2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ruolo chiave di una piattaforma di Business Intelligence è di trasformare i dati di Business in Informazione sfruttabile a diversi livelli di dettaglio </a:t>
            </a:r>
          </a:p>
          <a:p>
            <a:pPr lvl="1"/>
            <a:endParaRPr lang="it-IT" sz="2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it-IT" sz="2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Tx/>
              <a:buAutoNum type="arabicParenR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Business Intelligence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204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693866"/>
            <a:ext cx="114119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L'informazione è un importante asset (risorsa) di un'azienda o organizzazione in generale, che deve essere necessariamente controllata e pianificata dalle attività di business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L'Informazione è il materiale grezzo che è trasformato a partire dai sistemi informativi, come prodotti i semi-finiti sono trasformati a partire dai sistemi di produzione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dati sono diversi dall'Informazione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Spesso la disponibità di troppi dati rende difficile, se non impossibile, il compito di estrapolare informazione dai dati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Dai Dati all'Informazione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30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693866"/>
            <a:ext cx="6051643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 azienda deve havere accesso a informazione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rapida e completa,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quanto viene richiesta in questo modo dai sistemi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making.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Questa informazione strategica viene estratta principalmente da un'elevata quantità di data operazionali immagazzinati in database enterprise per mezzo di una progressiva selezione ed un processo di aggregazione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Dai Dati all'Informazione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BE5E799-1ABA-BADB-FCEE-C3E729251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357" y="1514354"/>
            <a:ext cx="6051643" cy="488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0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693866"/>
            <a:ext cx="6508843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Sistemi di Supporto alle Decisioni (Decision Support Systems - DSSs)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hanno iniziato ad essere popolari negli anni '80.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DSS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insieme di strumenti espandibili e interattivi progettati per elaborare e analizzare dati e per supportare i manager nel prendere delle decisioni.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sistemi di Data Warehouse hanno gestito i back end di dati dei DSSs a partire dal 1990.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Sistemi di Supporto alle Decisioni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2493A8E-8FF7-3911-1360-FB182F878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547" y="2053590"/>
            <a:ext cx="5120566" cy="343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1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693866"/>
            <a:ext cx="3559903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tipico scenario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che una grande compagnia, con numerosi settori, i cui manager vogliono valutare il contributo di ciascun settore alla performance del business totale della compagnia.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Un tipico Scenario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E85E862-9918-EB3C-3EF5-153EA1CC6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1" y="1785148"/>
            <a:ext cx="7238999" cy="380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7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3" y="2171699"/>
            <a:ext cx="11163909" cy="388564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Mescolare insieme query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analitiche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transazionali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conduce ad un inevitabile ritardo che rende gli utenti non soddisfatti di entrambe le categorie.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Uno dei principali scopi del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Warehousing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mantenere separato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OLAP (On-Line Analyticial Processing)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OLTP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(On-Line Transactional Processing)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OLTP e OLAP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350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693866"/>
            <a:ext cx="11698063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Commercio: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 di vendite, spedizioni, controllo di inventario, customer care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Manifatturiero: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controllo dei costi di produzione, supporto dei fornitori e ordini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Servizi finanziari: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 del rischio, individuazione di frodi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Trasporto: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gestione della flotta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Telecomunicazioni: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 dei dati di call, profilazione cliente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Healtcare: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 delle ammissioni e dimissioni, bilancio dei centri di costo</a:t>
            </a:r>
            <a:endParaRPr lang="it-IT" sz="2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Alcune aree dove le tecnologie DW sono normalmente adottate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9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693866"/>
            <a:ext cx="11698063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Accessibilità: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gli utenti con non molte competenze in IT e strutture dati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Integrazione: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dati sulla base di un modello di enterprise standard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Flessibilità delle Query: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massimizzare i vantaggi ottenuti a partire dall'informazione esistente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Rappresentazione Multidimensionale: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fornisce agli utenti un intuitivo e gestibile punto di vista dell'informazione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correttezza e completezza: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 dati integrati</a:t>
            </a:r>
            <a:endParaRPr lang="it-IT" sz="2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Caratteristiche di un Data Warehouse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9788346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dazioni di grigio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F378BC-F4D0-4510-B4EC-07B6EFE18CF8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459159c4-d20a-4ff3-9b11-fbd127bd52e5"/>
    <ds:schemaRef ds:uri="c58f2efd-82a8-4ecf-b395-8c25e928921d"/>
    <ds:schemaRef ds:uri="http://schemas.microsoft.com/office/infopath/2007/PartnerControls"/>
    <ds:schemaRef ds:uri="679261c3-551f-4e86-913f-177e0e529669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14104</TotalTime>
  <Words>1286</Words>
  <Application>Microsoft Office PowerPoint</Application>
  <PresentationFormat>Widescreen</PresentationFormat>
  <Paragraphs>107</Paragraphs>
  <Slides>19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8" baseType="lpstr">
      <vt:lpstr>Arial</vt:lpstr>
      <vt:lpstr>Arial Narrow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Data Warehousing (traduzione da Lembo)</vt:lpstr>
      <vt:lpstr>Business Intelligence</vt:lpstr>
      <vt:lpstr>Dai Dati all'Informazione</vt:lpstr>
      <vt:lpstr>Dai Dati all'Informazione</vt:lpstr>
      <vt:lpstr>Sistemi di Supporto alle Decisioni</vt:lpstr>
      <vt:lpstr>Un tipico Scenario</vt:lpstr>
      <vt:lpstr>OLTP e OLAP</vt:lpstr>
      <vt:lpstr>Alcune aree dove le tecnologie DW sono normalmente adottate</vt:lpstr>
      <vt:lpstr>Caratteristiche di un Data Warehouse</vt:lpstr>
      <vt:lpstr>Data Warehouse</vt:lpstr>
      <vt:lpstr>un Data Warehouse mostra la sua evoluzione nel tempo </vt:lpstr>
      <vt:lpstr>un Data Warehouse è non volatile</vt:lpstr>
      <vt:lpstr>Query</vt:lpstr>
      <vt:lpstr>Requisiti per le Architetture di DW</vt:lpstr>
      <vt:lpstr>Architettura Two-Layer</vt:lpstr>
      <vt:lpstr>Architettura Two-Layer</vt:lpstr>
      <vt:lpstr>Architettura Two-Layer</vt:lpstr>
      <vt:lpstr>Architettura Two-Layer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481</cp:revision>
  <dcterms:created xsi:type="dcterms:W3CDTF">2020-06-26T06:32:12Z</dcterms:created>
  <dcterms:modified xsi:type="dcterms:W3CDTF">2022-07-07T00:45:15Z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