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sldIdLst>
    <p:sldId id="256" r:id="rId6"/>
    <p:sldId id="365" r:id="rId7"/>
    <p:sldId id="367" r:id="rId8"/>
    <p:sldId id="366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43" r:id="rId2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9755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 verificarsi tre casi: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migliore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</a:t>
            </a:r>
            <a:r>
              <a:rPr lang="it-IT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X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trova al primo record (1 iterazione).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sz="2400" b="1" i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intermedio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</a:t>
            </a:r>
            <a:r>
              <a:rPr lang="it-IT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X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trova alla metà del file (500 iterazioni).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sz="2400" b="1" i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peggiore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</a:t>
            </a:r>
            <a:r>
              <a:rPr lang="it-IT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X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trova alla fine del file (1000 iterazioni). Per arrivarci l'algoritmo deve leggere tutto il file.</a:t>
            </a:r>
          </a:p>
          <a:p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Nell'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algoritmo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utilizza il caso peggiore, perché è quello che ne misura meglio l'efficienza dal punto di vista tecnico.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66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108137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Viceversa, il caso migliore non permette di distinguere un algoritmo inefficiente da uno efficiente.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3DAEA1-E37D-6FD0-A925-35570472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01" y="2043166"/>
            <a:ext cx="10820526" cy="38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99980"/>
            <a:ext cx="1126966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volte il caso medio è utile se l'algoritmo deve essere eseguito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moltissime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volte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perché il caso peggiore e quello migliore si compensano tra loro nel corso del tempo. E' comunque preferibile analizzare sempre anche il caso peggiore, perlomeno per evitare il rischio di sviluppare un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"algoritmo eterno"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9BBEF7-180E-98C2-277F-87ADAC2A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47" y="3090733"/>
            <a:ext cx="9392966" cy="30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0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108137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 semplicità usiamo lo stesso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costo c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per ogni istruzione. In realtà, il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costo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computazionale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varia a seconda se si tratta di un'assegnazione, di un confronto, ecc.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Inoltre, per semplicità sto utilizzando uno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pseudocodice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Un algoritmo scritto in pseudocodice può comunque essere implementato in un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programma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utilizzando qualsiasi linguaggio di programmazione.</a:t>
            </a:r>
            <a:endParaRPr lang="it-IT" sz="2400" b="0" i="0">
              <a:solidFill>
                <a:srgbClr val="000000"/>
              </a:solidFill>
              <a:effectLst/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L'algoritmo di sopra prende in input un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vettore M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composto da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 elementi ( length=5 )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prima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linea (1)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l'ultima (2)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sono eseguite una sola volta durante l'esecuzione del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programma (n=1)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23B75AD8-16D2-EBD7-75AA-3D80D99D3CE5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78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108137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Viceversa, il caso migliore non permette di distinguere un algoritmo inefficiente da uno efficiente.</a:t>
            </a: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607FD7F-ACAC-879F-C08B-D9B61A86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6" y="2318480"/>
            <a:ext cx="10340199" cy="30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5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108137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calcolo si complica un po' quando devo analizzare i cicli.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ciclo esterno: </a:t>
            </a:r>
            <a:r>
              <a:rPr lang="it-IT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seconda linea del codice è un'iterazione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 dal primo elemento del vettore (i=0) al penultimo (i=length-2) ossia 5-2=3 ( incluso 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Negli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primo elemento dell'array ha sempre l'indice uguale a 0. Quindi l'ultimo elemento del vettore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M[5]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M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E' opportuno non confondersi.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E6D943E-58AE-3F13-DC03-B8B8CDBD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32" y="4236762"/>
            <a:ext cx="7824169" cy="25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55217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Quindi,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ciclo compie n-1 iterazioni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dove n=5.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Tuttavia, per calcolare la complessità devo considerare anche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test di chiusura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del ciclo.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 b="0" i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riga di codice viene eseguita anche quando la condizione (i≤M.length) non viene soddisfatta e il programma esce dall'iterazione.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8D7C30B-B5C4-0568-768A-577C8314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277" y="1399980"/>
            <a:ext cx="4932629" cy="52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6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4236857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Quindi,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ciclo compie n-1 iterazioni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dove n=5.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Pertanto, la seconda linea del codice viene eseguita (n-1)+1 volte ossia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volte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it-IT" sz="2400" b="0" i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questo punto scrivo n nella colonna vicino alla riga di codice.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b="0" i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 b="0" i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ADB5B9-C261-83A0-2EAC-584517D5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1" y="1635608"/>
            <a:ext cx="7078173" cy="45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4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B29AE2-0E1B-3111-3F28-B1B4B46C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" y="1049574"/>
            <a:ext cx="10809773" cy="36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7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574294" y="1335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https://it.wikipedia.org/wiki/Teoria_della_complessit%C3%A0_computazionale</a:t>
            </a:r>
          </a:p>
        </p:txBody>
      </p:sp>
      <p:sp>
        <p:nvSpPr>
          <p:cNvPr id="4" name="Rettangolo 3"/>
          <p:cNvSpPr/>
          <p:nvPr/>
        </p:nvSpPr>
        <p:spPr>
          <a:xfrm>
            <a:off x="477519" y="2203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https://www.andreaminini.com/informatica/algoritmo/complessita-algoritmo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8" y="1213805"/>
            <a:ext cx="1141167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un algoritmo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efficienza di un algoritmo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 si riferisce dunque alle risorse di calcolo richieste. I problemi sono classificati in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differenti classi di complessità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base all'efficienza del migliore algoritmo noto in grado di risolvere quello specifico problema.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distinzione informale, ma di grande rilievo, è quella posta tra i cosiddetti problemi facili, di cui si conoscono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risoluzione efficienti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difficili, di cui gli unici algoritmi noti non sono efficienti.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43" y="4381100"/>
            <a:ext cx="451679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838739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esempio la maggior parte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fonda sull'esistenza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problemi ritenuti difficili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enorme rilevanza lo studio di tali problemi, poiché, qualora si dimostrasse l'esistenza di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efficiente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un problema ritenuto difficile, i sistemi crittografici basati su di esso non sarebbero più sicuri.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L'esecuzione di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 economico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dovuto all'utilizzo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risorse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memoria, traffico sulla rete, spazio su disco, ecc. ) 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elaborazione.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06" y="2656915"/>
            <a:ext cx="2837889" cy="21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7365421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spaziale: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riguarda l'utilizzo delle risorse da parte di un programma.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temporale: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riguarda il tempo di esecuzione di un programma.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Nello sviluppo di un algoritmo è particolarmente importante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spaziale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meno importante, in quanto spesso compensata dai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progressi tecnologici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 componenti hardware del computer ( es. hard disk e memorie ram più capienti 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84" y="2092978"/>
            <a:ext cx="3488582" cy="28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cresce al crescere della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 n dei dati in input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dimensione dell'input intendiamo la quantità dei dati in input di un algoritmo.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tempo di esecuzione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algoritmo è strettamente legato al funzionamento di un algoritmo. Per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raggiungere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obiettivo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esistono algoritmi più efficienti di altri.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C3B4118-5EFA-0A78-5CF5-CD5136CE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30" y="4163296"/>
            <a:ext cx="10057939" cy="26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Esistono anche altri fattori che possono influenzare il tempo di esecuzione ma in un'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dell'algoritmo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non vanno considerati.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Nel computo della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algoritmo non vanno considerati gli aspetti hardware,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velocità del processore (cpu)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né le tecniche di compilazione, il compilatore o il linguaggi di programmazione utilizzato.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informatica per calcolare la complessità computazionale di un algoritmo si utilizza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l'analisi asintotica. 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uttavia, l'analisi asintotica è uno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strumento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matematica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applica alle funzioni, mentre il tempo di esecuzione non lo è.</a:t>
            </a: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38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Quindi, per usare l'analisi asintotica devo 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trasformare il tempo di esecuzione dell'algoritmo in una funzione T(n)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funzione della dimensione n dei dati input. In genere la funzione T(n) misura il numero di comandi eseguiti dall'algoritmo.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un'istanza di dimensione n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nel caso peggiore l'algoritmo ha una complessità temporale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O(f(n)) se T(n)=O(f(n)).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Dove n è il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 delle righe eseguite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dimensione n dei dati ) mentre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f(n)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limite superiore del tempo di esecuzione dell'algoritmo nell'ipotesi peggiore.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389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Oltre a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grande si utilizzano anche le altre notazioni del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calcolo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asintotico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omega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(Ω)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theta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(θ)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Qui ci limitiamo ad accennare la loro esistenza per non appesantire la spiegazione. La differenza tra O, Ω e θ è la delimitazione superiore, inferiore o media della funzione T(n). Per approfondire la differenza rimando alla lettura del 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calcolo asintotico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BF7D5C6-DD84-5C3E-A6BD-E8D30CBA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75" y="3428999"/>
            <a:ext cx="7641833" cy="3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ogni caso, per valutare la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un algoritmo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utilizza sempre l'ipotesi del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peggiore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Perché si utilizza il caso peggiore? 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Facciamo un esempio pratico, un algoritmo cerca sequenzialmente un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X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file composto da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 record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partendo dal primo all'ultimo.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2697796-35FC-50D8-5330-4D2236D8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98" y="4249801"/>
            <a:ext cx="10873268" cy="23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53299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18660</TotalTime>
  <Words>1219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Courier New</vt:lpstr>
      <vt:lpstr>Gill Sans MT</vt:lpstr>
      <vt:lpstr>Tahoma</vt:lpstr>
      <vt:lpstr>Verdana</vt:lpstr>
      <vt:lpstr>Wingdings</vt:lpstr>
      <vt:lpstr>Wingdings 2</vt:lpstr>
      <vt:lpstr>elenco puntato</vt:lpstr>
      <vt:lpstr>Complessità di algoritmi e problemi </vt:lpstr>
      <vt:lpstr>Complessità di algoritmi e problemi </vt:lpstr>
      <vt:lpstr>Complessità di algoritmi e problemi</vt:lpstr>
      <vt:lpstr>Complessità di algoritmi e problemi</vt:lpstr>
      <vt:lpstr>Complessità Temporale</vt:lpstr>
      <vt:lpstr>Complessità Temporale</vt:lpstr>
      <vt:lpstr>Complessità Temporale</vt:lpstr>
      <vt:lpstr>Complessità Temporale</vt:lpstr>
      <vt:lpstr>Complessità Temporale</vt:lpstr>
      <vt:lpstr>Complessità Temporale</vt:lpstr>
      <vt:lpstr>Complessità Temporale</vt:lpstr>
      <vt:lpstr>Calcolare la Complessità Temporale di un Algoritmo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586</cp:revision>
  <dcterms:created xsi:type="dcterms:W3CDTF">2020-06-26T06:32:12Z</dcterms:created>
  <dcterms:modified xsi:type="dcterms:W3CDTF">2023-03-25T22:45:43Z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