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319" r:id="rId7"/>
    <p:sldId id="340" r:id="rId8"/>
    <p:sldId id="341" r:id="rId9"/>
    <p:sldId id="344" r:id="rId10"/>
    <p:sldId id="345" r:id="rId11"/>
    <p:sldId id="346" r:id="rId12"/>
    <p:sldId id="347" r:id="rId13"/>
    <p:sldId id="368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uamatics.com/what-text-mining-text-analytics-and-natural-language-processi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Elaborazione del Linguaggio naturale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5503003" cy="4392612"/>
          </a:xfrm>
        </p:spPr>
        <p:txBody>
          <a:bodyPr/>
          <a:lstStyle/>
          <a:p>
            <a:pPr marL="457200" indent="-457200">
              <a:buFontTx/>
              <a:buAutoNum type="arabicParenR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(anche detto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una tecnologia dell’Intelligenza Artificiale (AI) che utilizza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l’Elaborazione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Linguaggio Naturale (Natural Language Processing – NLP)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trasformare il testo (dato non strutturato presente all’interno di documenti o database) in dati normalizzati e strutturati per l’analisi oppure per inserirli come input di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Apprendimento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Cosa è il Text Mining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C4F80C-A0AC-0F76-2F05-679ADAA2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45" y="1828800"/>
            <a:ext cx="5200021" cy="29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199" y="1446404"/>
            <a:ext cx="701672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Ampiamente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organizzazioni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knowledge-driven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rappresenta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grandi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Text Mining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rimarrebbero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nascoste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nell’enorme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Testuali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analizzata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ulteriormente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clusterizzate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(mind map),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grafici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Mining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3BE0D0-748A-F273-24C6-8B8734F6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38" y="2051208"/>
            <a:ext cx="4180063" cy="27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96604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strutturati creati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possono essere integrati in database,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business intelligence e usati per analisi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impiega una varietà molto estesa di metodologie per l’elaborazione del testo, uno dei più importanti dei quali è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 (NLP)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permette alle macchine di «leggere» il testo simulando l’abilità umana di comprendere un linguaggio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l’Inglese, Spagnolo o Cinese.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alt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Mining ed NLP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300E25-1C1F-6B15-1984-E84587E9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73" y="2081358"/>
            <a:ext cx="4097606" cy="29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4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8544987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sia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(Comprensione del Linguaggio Naturale)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Generation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quale invece simula la capacità degli esseri umani di creare testo in linguaggio naturale come per esempio 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summarization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dell’informazione (sintesi del testo) o prendere parte ad un dialogo.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oggi possono analizzare una quantità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illimitata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dati testuali senza ovviamente avere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un modo coerente e senza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Data l’enorme quantità di dati non strutturati prodotta ogni giorno dai social o da dispositivi elettronici, questo tipo di automazione è diventata essenziale.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alt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Mining ed NLP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44347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Individuare i principali gruppi tematici 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Classificare i documenti in categorie predefinite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 associazioni nascoste (legami tra argomenti, o tra autori, trend temporali, …)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Estrarre informazioni specifiche (es. nomi di geni, nomi di aziende, …)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Addestrare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ricerca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Estrarre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concentti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creazione di ontologie 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ontology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alt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Scopi principali del Text Mining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F732AA-FE60-05C1-2A12-C05568BC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68" y="2051299"/>
            <a:ext cx="5273045" cy="31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478" y="1232694"/>
            <a:ext cx="1201252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l’aumento del testo disponibile online, in un formato digitale accessibile attramerso i mezzi tecnologici,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Mining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 assumendo sempre più rilevanza.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Mining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occupa di estrarre informazione significativa e di valore da grandi dataset.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esistono due processi che possono essere applicati in generale: </a:t>
            </a:r>
          </a:p>
          <a:p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1) L’Information Retrieval (IR):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occupa di recuperare informazione dai         </a:t>
            </a:r>
          </a:p>
          <a:p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documenti attraverso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logiche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basate su un insieme di parole chiave.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2) L’Information Extraction (IE):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occupa di estrarre infromazione specifica </a:t>
            </a:r>
          </a:p>
          <a:p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da documenti strutturati o non strutturati utilizzando speciali algoritmi di </a:t>
            </a:r>
          </a:p>
          <a:p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alt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Scopi principali del Text Mining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3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477" y="1232694"/>
            <a:ext cx="7145997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fine di raggiungere i sopra citati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necessario eseguire una sorta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summarization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documenti e metterli in un ordine logico e accessibile. Hai dunque la necessità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classificarli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clusterizzarli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etichettare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ciascun pezzo di testo con delle parole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una prospettiva moderna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l’Information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(IE)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più utile dell’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Retrieval (IR)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cerca di identificare concetti e raggiunge l’informazione necessaria, in altre parole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cerca di derivare informazione strutturata accurata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testo non 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alt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Scopi principali del Text Mining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1299896-9435-A03E-F037-897B83AF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60" y="1648038"/>
            <a:ext cx="4398440" cy="38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Bibliografia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https://www.linguamatics.com/what-text-mining-text-analytics-and-natural-language-processing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9435671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59159c4-d20a-4ff3-9b11-fbd127bd52e5"/>
    <ds:schemaRef ds:uri="c58f2efd-82a8-4ecf-b395-8c25e928921d"/>
    <ds:schemaRef ds:uri="http://purl.org/dc/elements/1.1/"/>
    <ds:schemaRef ds:uri="http://schemas.microsoft.com/office/infopath/2007/PartnerControls"/>
    <ds:schemaRef ds:uri="http://schemas.microsoft.com/office/2006/metadata/properties"/>
    <ds:schemaRef ds:uri="679261c3-551f-4e86-913f-177e0e52966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17329</TotalTime>
  <Words>658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Elaborazione del Linguaggio naturale</vt:lpstr>
      <vt:lpstr>Cosa è il Text Mining</vt:lpstr>
      <vt:lpstr>Text Mining</vt:lpstr>
      <vt:lpstr>Text Mining ed NLP</vt:lpstr>
      <vt:lpstr>Text Mining ed NLP</vt:lpstr>
      <vt:lpstr>Scopi principali del Text Mining</vt:lpstr>
      <vt:lpstr>Scopi principali del Text Mining</vt:lpstr>
      <vt:lpstr>Scopi principali del Text Mining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520</cp:revision>
  <dcterms:created xsi:type="dcterms:W3CDTF">2020-06-26T06:32:12Z</dcterms:created>
  <dcterms:modified xsi:type="dcterms:W3CDTF">2023-03-26T16:32:28Z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