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1"/>
  </p:notesMasterIdLst>
  <p:sldIdLst>
    <p:sldId id="256" r:id="rId6"/>
    <p:sldId id="365" r:id="rId7"/>
    <p:sldId id="366" r:id="rId8"/>
    <p:sldId id="367" r:id="rId9"/>
    <p:sldId id="343" r:id="rId1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2" d="100"/>
          <a:sy n="62" d="100"/>
        </p:scale>
        <p:origin x="828" y="56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 Orientata agli Oggetti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528339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 orientata agli oggetti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Object Oriented Programming, OOP)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 un paradigma di programmazione, in cui un programma viene visto come un insieme di oggetti che interagiscono tra di loro.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linguaggi OOP esiste un nuovo tipo di dato,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 Orientata agli Oggetti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2112790-0355-3A7A-3DF1-AD4204B3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602" y="1626768"/>
            <a:ext cx="5810373" cy="31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0" name="Titolo 4">
            <a:extLst>
              <a:ext uri="{FF2B5EF4-FFF2-40B4-BE49-F238E27FC236}">
                <a16:creationId xmlns:a16="http://schemas.microsoft.com/office/drawing/2014/main" id="{A3E1EDBA-FEFE-C5BB-0CF8-47DC56C1113A}"/>
              </a:ext>
            </a:extLst>
          </p:cNvPr>
          <p:cNvSpPr txBox="1">
            <a:spLocks/>
          </p:cNvSpPr>
          <p:nvPr/>
        </p:nvSpPr>
        <p:spPr bwMode="auto">
          <a:xfrm>
            <a:off x="461169" y="435202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 Orientata agli Oggetti</a:t>
            </a:r>
            <a:endParaRPr lang="it-IT" dirty="0"/>
          </a:p>
        </p:txBody>
      </p:sp>
      <p:sp>
        <p:nvSpPr>
          <p:cNvPr id="11" name="Segnaposto testo 1">
            <a:extLst>
              <a:ext uri="{FF2B5EF4-FFF2-40B4-BE49-F238E27FC236}">
                <a16:creationId xmlns:a16="http://schemas.microsoft.com/office/drawing/2014/main" id="{60EB4230-77B4-69EA-C460-F77A5D083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19" y="1572949"/>
            <a:ext cx="11000436" cy="426000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OOP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l'abbreviazione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Object-Oriented Programming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programmazione orientata agli oggetti.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L'OOP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un paradigma di programmazione basato sul concetto di oggetti, specifiche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strutture di dati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all'interno di una classe.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oggetti possono avere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 individuali (chiamate campi o attributi)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pur all'interno di una struttura condivisa con gli altri oggetti della stessa classe. Gli oggetti possono anche richiamare funzioni e procedure specifiche, chiamate metodi.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" name="Titolo 4">
            <a:extLst>
              <a:ext uri="{FF2B5EF4-FFF2-40B4-BE49-F238E27FC236}">
                <a16:creationId xmlns:a16="http://schemas.microsoft.com/office/drawing/2014/main" id="{A3E1EDBA-FEFE-C5BB-0CF8-47DC56C1113A}"/>
              </a:ext>
            </a:extLst>
          </p:cNvPr>
          <p:cNvSpPr txBox="1">
            <a:spLocks/>
          </p:cNvSpPr>
          <p:nvPr/>
        </p:nvSpPr>
        <p:spPr bwMode="auto">
          <a:xfrm>
            <a:off x="461169" y="435202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 Orientata agli Oggetti</a:t>
            </a:r>
            <a:endParaRPr lang="it-IT" dirty="0"/>
          </a:p>
        </p:txBody>
      </p:sp>
      <p:sp>
        <p:nvSpPr>
          <p:cNvPr id="11" name="Segnaposto testo 1">
            <a:extLst>
              <a:ext uri="{FF2B5EF4-FFF2-40B4-BE49-F238E27FC236}">
                <a16:creationId xmlns:a16="http://schemas.microsoft.com/office/drawing/2014/main" id="{60EB4230-77B4-69EA-C460-F77A5D083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19" y="1572949"/>
            <a:ext cx="6993516" cy="426000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programmazione orientata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agli oggetti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favorisce quindi alcune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funzioni chiave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prototipizzazione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rifattorizzazione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manutenzione del codice, poiché i singoli oggetti possono essere modificati senza influire su altri aspetti dell'applicazione.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Molti dei linguaggi di programmazione più utilizzati sono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multiparadigma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supportano un certo grado di programmazione orientata agli oggetti.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Alcuni dei linguaggi orientati agli oggetti più significativi sono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Java, C++ e C#, Python, PHP e Ruby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C1860A2-9A5B-13F7-1DF8-F2B655A5E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715" y="1910108"/>
            <a:ext cx="4313261" cy="431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0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5C1B75-0BEE-4764-6F72-B9DA6ED4E77F}"/>
              </a:ext>
            </a:extLst>
          </p:cNvPr>
          <p:cNvSpPr txBox="1"/>
          <p:nvPr/>
        </p:nvSpPr>
        <p:spPr>
          <a:xfrm>
            <a:off x="574294" y="1335471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https://www.geekandjob.com/wiki/programmazione-orientata-agli-oggetti-oop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F378BC-F4D0-4510-B4EC-07B6EFE18CF8}">
  <ds:schemaRefs>
    <ds:schemaRef ds:uri="459159c4-d20a-4ff3-9b11-fbd127bd52e5"/>
    <ds:schemaRef ds:uri="c58f2efd-82a8-4ecf-b395-8c25e928921d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679261c3-551f-4e86-913f-177e0e52966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17331</TotalTime>
  <Words>240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4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Programmazione Orientata agli Oggetti</vt:lpstr>
      <vt:lpstr>Programmazione Orientata agli Oggetti</vt:lpstr>
      <vt:lpstr>Presentazione standard di PowerPoint</vt:lpstr>
      <vt:lpstr>Presentazione standard di PowerPoint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519</cp:revision>
  <dcterms:created xsi:type="dcterms:W3CDTF">2020-06-26T06:32:12Z</dcterms:created>
  <dcterms:modified xsi:type="dcterms:W3CDTF">2023-03-26T17:00:16Z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