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sldIdLst>
    <p:sldId id="256" r:id="rId6"/>
    <p:sldId id="365" r:id="rId7"/>
    <p:sldId id="366" r:id="rId8"/>
    <p:sldId id="343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Imperativa (Imperative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 paradigma della programmazione informatica in cui il programma descrive i passaggi che modificano lo stato del computer.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dice esplicitamente al computer 'come' realizzare qualcosa, invece che concentrarsi sul 'cosa' (prerogativa invece della programmazione dichiarativa, di cui fa parte la programmazione funzionale).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Imperativa</a:t>
            </a:r>
            <a:br>
              <a:rPr lang="it-IT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8267F9-E0FE-ECE7-93E7-6C65FDC7B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17311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per lo sviluppo di codice sicuro</vt:lpstr>
      <vt:lpstr>Tecniche per lo sviluppo di codice sicuro</vt:lpstr>
      <vt:lpstr>Programmazione Imperativa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515</cp:revision>
  <dcterms:created xsi:type="dcterms:W3CDTF">2020-06-26T06:32:12Z</dcterms:created>
  <dcterms:modified xsi:type="dcterms:W3CDTF">2023-03-26T12:44:16Z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