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3"/>
  </p:notesMasterIdLst>
  <p:sldIdLst>
    <p:sldId id="256" r:id="rId6"/>
    <p:sldId id="365" r:id="rId7"/>
    <p:sldId id="366" r:id="rId8"/>
    <p:sldId id="367" r:id="rId9"/>
    <p:sldId id="368" r:id="rId10"/>
    <p:sldId id="369" r:id="rId11"/>
    <p:sldId id="343" r:id="rId12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6265" autoAdjust="0"/>
  </p:normalViewPr>
  <p:slideViewPr>
    <p:cSldViewPr snapToGrid="0" showGuides="1">
      <p:cViewPr varScale="1">
        <p:scale>
          <a:sx n="68" d="100"/>
          <a:sy n="68" d="100"/>
        </p:scale>
        <p:origin x="816" y="60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 sz="6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Tecniche per lo sviluppo di codice sicuro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690449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L’analisi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rappresenta il primo passo per realizzare un prodotto che soddisfi i principi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confidenzialità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disponibilità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Ecco come procedere allo sviluppo di software che siano stabili e sicuri.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Sviluppo del Software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mix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design, architettura, programmazione e test.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 avere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requisito porta a un prodotto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scadente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perdite di tempo 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inutili.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Tecniche per lo sviluppo di codice sicuro</a:t>
            </a:r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F9BC9F6B-A3D2-AA84-CE1D-4D1C47F60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269" y="1740437"/>
            <a:ext cx="4065523" cy="402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7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903303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sviluppo di un software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tutto ciò che contiene del codice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programmazione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come un eseguibile per computer, sito web, DBMS o applicazione mobile – è una attività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onerosa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richiede tempo 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investimenti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economici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attività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sviluppo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svolte da professionisti del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progettazione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programmazione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generalmente con notevoli competenze nei relativi settori. La fase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controllo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confidenzialità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disponibilità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è però troppo spesso ignorata o eseguita con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superficialità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Tecniche per lo sviluppo di codice sicuro</a:t>
            </a:r>
            <a:endParaRPr lang="it-IT" dirty="0"/>
          </a:p>
        </p:txBody>
      </p:sp>
      <p:pic>
        <p:nvPicPr>
          <p:cNvPr id="5" name="Immagine 4" descr="Immagine che contiene testo, elettronica&#10;&#10;Descrizione generata automaticamente">
            <a:extLst>
              <a:ext uri="{FF2B5EF4-FFF2-40B4-BE49-F238E27FC236}">
                <a16:creationId xmlns:a16="http://schemas.microsoft.com/office/drawing/2014/main" id="{15464A07-5318-1040-1D99-5EDC9D8C2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224" y="2249292"/>
            <a:ext cx="3390847" cy="294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2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68751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non lavorare secondo le regole e linee guida del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Coding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può portare a ottenere un prodotto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scadente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 quindi a perdere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fiducia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fornitori e di tutti gli altri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stakeholder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oltre a importanti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danni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economici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dovuti a blocchi nelle attività,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perdita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ad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attacchi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informatici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Scoperta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problematica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sarà necessaria poi un’attività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profonda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–per comprendere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l’errore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quali sono i rischi e le risorse coinvolte – seguita dalla fase di test per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validare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 risultati ottenuti dall’analisi e da una fase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aggiornamento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riparazione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codice, per poi effettuare nuovamente analisi e test per verificare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miglioramento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apportato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Secure Coding</a:t>
            </a:r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7C80AE3-EA4D-09CB-0257-788610A61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659" y="5112446"/>
            <a:ext cx="3390314" cy="163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0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54683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mancanza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approccio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proattivo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la prima causa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vulnerabilità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un software, la maggior parte derivanti da un numero relativamente piccolo di errori comuni di programmazione. Queste vulnerabilità sono note e largamente documentate su Internet: ciò le rende facilmente sfruttabili da un malintenzionato.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Prevedere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nel codice permette quindi di evitare l’introduzione accidentale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vulnerabilità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bug, e malfunzionamenti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funzionali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e/o logici.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base alla natura del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dell’infrastruttura su cui opera e della vulnerabilità, gli impatti possono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compromettere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il software, i sistemi operativi, i database, l’ambiente condiviso o anche il sistema dell’utente/cliente, e tutte le informazioni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associate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Secure Coding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748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54683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Individuiamo alcune tra le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vulnerabilità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più conosciute. Gli esempi riportati non sono i problemi più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gravi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ma i più comunemente commessi.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Overflow: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Buffer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Overflow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si verifica quando un processo tenta di archiviare dati oltre il limite fisso prestabilito: se ad esempio è possibile memorizzare solo 10 elementi, i successivi saranno scritti ripartendo dall’inizio della memoria dedicata. In base a come viene gestita la problematica di default, il sistema può bloccarsi, interrompere la scrittura dei nuovi dati, o (solitamente) riscrivere sui vecchi dati.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 Integer Overflow si verifica quando un’operazione aritmetica genera un numero troppo grande per essere rappresentato all’interno dello spazio disponibile.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Vulnerabilità Note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0010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11043921" cy="4392612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6E9DA4-919D-E00C-185D-E4D8388BF18C}"/>
              </a:ext>
            </a:extLst>
          </p:cNvPr>
          <p:cNvSpPr txBox="1"/>
          <p:nvPr/>
        </p:nvSpPr>
        <p:spPr>
          <a:xfrm>
            <a:off x="825119" y="1388526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/>
              <a:t>https://www.cybersecurity360.it/cybersecurity-nazionale/secure-coding-regole-e-linee-guida-per-lo-sviluppo-software-sicuro/</a:t>
            </a:r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F378BC-F4D0-4510-B4EC-07B6EFE18CF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679261c3-551f-4e86-913f-177e0e529669"/>
    <ds:schemaRef ds:uri="459159c4-d20a-4ff3-9b11-fbd127bd52e5"/>
    <ds:schemaRef ds:uri="http://schemas.microsoft.com/office/2006/documentManagement/types"/>
    <ds:schemaRef ds:uri="c58f2efd-82a8-4ecf-b395-8c25e928921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17347</TotalTime>
  <Words>566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6" baseType="lpstr">
      <vt:lpstr>Arial</vt:lpstr>
      <vt:lpstr>Arial Narrow</vt:lpstr>
      <vt:lpstr>Calibri</vt:lpstr>
      <vt:lpstr>Courier New</vt:lpstr>
      <vt:lpstr>Gill Sans MT</vt:lpstr>
      <vt:lpstr>Tahoma</vt:lpstr>
      <vt:lpstr>Wingdings</vt:lpstr>
      <vt:lpstr>Wingdings 2</vt:lpstr>
      <vt:lpstr>elenco puntato</vt:lpstr>
      <vt:lpstr>Tecniche per lo sviluppo di codice sicuro</vt:lpstr>
      <vt:lpstr>Tecniche per lo sviluppo di codice sicuro</vt:lpstr>
      <vt:lpstr>Tecniche per lo sviluppo di codice sicuro</vt:lpstr>
      <vt:lpstr>Secure Coding</vt:lpstr>
      <vt:lpstr>Secure Coding</vt:lpstr>
      <vt:lpstr>Vulnerabilità Note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 Pugliese</cp:lastModifiedBy>
  <cp:revision>539</cp:revision>
  <dcterms:created xsi:type="dcterms:W3CDTF">2020-06-26T06:32:12Z</dcterms:created>
  <dcterms:modified xsi:type="dcterms:W3CDTF">2023-03-27T22:28:05Z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