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3"/>
  </p:notesMasterIdLst>
  <p:sldIdLst>
    <p:sldId id="256" r:id="rId6"/>
    <p:sldId id="319" r:id="rId7"/>
    <p:sldId id="344" r:id="rId8"/>
    <p:sldId id="345" r:id="rId9"/>
    <p:sldId id="346" r:id="rId10"/>
    <p:sldId id="347" r:id="rId11"/>
    <p:sldId id="343" r:id="rId1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42" d="100"/>
          <a:sy n="42" d="100"/>
        </p:scale>
        <p:origin x="72" y="618"/>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a:t>Neo4j</a:t>
            </a:r>
            <a:br>
              <a:rPr lang="it-IT"/>
            </a:br>
            <a:r>
              <a:rPr lang="it-IT"/>
              <a:t>(traduzione da Lembo)</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Usa un modello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a grafo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la rappresentazione dei dati</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supporta transazioni completamente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ACID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dotato di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linguaggio di interrogazione (query language)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potente e leggibile dall'uomo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fornisce un potente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traversal framework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permettere query ad alta velocità</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essere usata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modalità embedded,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ovvero il db è incorporato in un'applicazione o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modalità server,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db è un processo in se che può essere acceduto attraverso l'Interfaccia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REST.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permette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frammentazione (sharding),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pertanto l'intero grafo deve essere immagazzinato in una singola macchina (al momento, Neo4j supporta cache sharding, che permette di dirigere le query verso istanze che hanno solo certe parti della cache precaricate).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Neo4j: Overview</a:t>
            </a:r>
            <a:endParaRPr lang="it-IT" dirty="0"/>
          </a:p>
        </p:txBody>
      </p:sp>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Neo4j è interamente implementato in Java. Il Data Model di Neo4j è un Property Graph che è costituito da nodi etichetta e relazioni tra proprietà, che è caratterizzato dai seguenti elementi: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Nodi: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semplicemente record di dati, che di solito denotano entità (ad esempio individui)</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Relazioni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connettono due nodi</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Propiretà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sono semplici coppie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chiave-valore.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proprietà possono essere attaccate a entrambi nodi e relazioni.  </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Neo4j: Modello dei Dati</a:t>
            </a:r>
            <a:endParaRPr lang="it-IT" dirty="0"/>
          </a:p>
        </p:txBody>
      </p:sp>
    </p:spTree>
    <p:extLst>
      <p:ext uri="{BB962C8B-B14F-4D97-AF65-F5344CB8AC3E}">
        <p14:creationId xmlns:p14="http://schemas.microsoft.com/office/powerpoint/2010/main" val="40730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Proprietà in Neo4j</a:t>
            </a:r>
            <a:endParaRPr lang="it-IT" dirty="0"/>
          </a:p>
        </p:txBody>
      </p:sp>
      <p:sp>
        <p:nvSpPr>
          <p:cNvPr id="12" name="Segnaposto testo 11">
            <a:extLst>
              <a:ext uri="{FF2B5EF4-FFF2-40B4-BE49-F238E27FC236}">
                <a16:creationId xmlns:a16="http://schemas.microsoft.com/office/drawing/2014/main" id="{B35007B7-A94F-C5C0-554E-E035F8A605C7}"/>
              </a:ext>
            </a:extLst>
          </p:cNvPr>
          <p:cNvSpPr>
            <a:spLocks noGrp="1"/>
          </p:cNvSpPr>
          <p:nvPr>
            <p:ph type="body" idx="1"/>
          </p:nvPr>
        </p:nvSpPr>
        <p:spPr/>
        <p:txBody>
          <a:bodyPr/>
          <a:lstStyle/>
          <a:p>
            <a:endParaRPr lang="it-IT"/>
          </a:p>
        </p:txBody>
      </p:sp>
      <p:pic>
        <p:nvPicPr>
          <p:cNvPr id="14" name="Immagine 13">
            <a:extLst>
              <a:ext uri="{FF2B5EF4-FFF2-40B4-BE49-F238E27FC236}">
                <a16:creationId xmlns:a16="http://schemas.microsoft.com/office/drawing/2014/main" id="{080C6F5B-7AAA-AF48-20F6-3D917AB67491}"/>
              </a:ext>
            </a:extLst>
          </p:cNvPr>
          <p:cNvPicPr>
            <a:picLocks noChangeAspect="1"/>
          </p:cNvPicPr>
          <p:nvPr/>
        </p:nvPicPr>
        <p:blipFill>
          <a:blip r:embed="rId2"/>
          <a:stretch>
            <a:fillRect/>
          </a:stretch>
        </p:blipFill>
        <p:spPr>
          <a:xfrm>
            <a:off x="3905250" y="1557338"/>
            <a:ext cx="3877782" cy="5170376"/>
          </a:xfrm>
          <a:prstGeom prst="rect">
            <a:avLst/>
          </a:prstGeom>
        </p:spPr>
      </p:pic>
    </p:spTree>
    <p:extLst>
      <p:ext uri="{BB962C8B-B14F-4D97-AF65-F5344CB8AC3E}">
        <p14:creationId xmlns:p14="http://schemas.microsoft.com/office/powerpoint/2010/main" val="138160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650884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Usate per rappresentare i ruoli giocati da oggetti, detto in altri termini indicano nodi di categoria a cui gli oggetti appartengono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Ogni nodo può avere zero o più etichette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Etichette in Neo4j</a:t>
            </a:r>
            <a:endParaRPr lang="it-IT" dirty="0"/>
          </a:p>
        </p:txBody>
      </p:sp>
      <p:pic>
        <p:nvPicPr>
          <p:cNvPr id="6" name="Immagine 5">
            <a:extLst>
              <a:ext uri="{FF2B5EF4-FFF2-40B4-BE49-F238E27FC236}">
                <a16:creationId xmlns:a16="http://schemas.microsoft.com/office/drawing/2014/main" id="{64AA32A4-F519-911B-10C7-5C605DFC6F4C}"/>
              </a:ext>
            </a:extLst>
          </p:cNvPr>
          <p:cNvPicPr>
            <a:picLocks noChangeAspect="1"/>
          </p:cNvPicPr>
          <p:nvPr/>
        </p:nvPicPr>
        <p:blipFill>
          <a:blip r:embed="rId2"/>
          <a:stretch>
            <a:fillRect/>
          </a:stretch>
        </p:blipFill>
        <p:spPr>
          <a:xfrm>
            <a:off x="6835140" y="1712912"/>
            <a:ext cx="5030563" cy="4866875"/>
          </a:xfrm>
          <a:prstGeom prst="rect">
            <a:avLst/>
          </a:prstGeom>
        </p:spPr>
      </p:pic>
    </p:spTree>
    <p:extLst>
      <p:ext uri="{BB962C8B-B14F-4D97-AF65-F5344CB8AC3E}">
        <p14:creationId xmlns:p14="http://schemas.microsoft.com/office/powerpoint/2010/main" val="152441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355990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fatto da uno o più nodi con relazioni di connessione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Percorsi in Neo4j</a:t>
            </a:r>
            <a:endParaRPr lang="it-IT" dirty="0"/>
          </a:p>
        </p:txBody>
      </p:sp>
      <p:pic>
        <p:nvPicPr>
          <p:cNvPr id="4" name="Immagine 3">
            <a:extLst>
              <a:ext uri="{FF2B5EF4-FFF2-40B4-BE49-F238E27FC236}">
                <a16:creationId xmlns:a16="http://schemas.microsoft.com/office/drawing/2014/main" id="{857859F2-169D-647B-FC79-EEB0DB15ADA4}"/>
              </a:ext>
            </a:extLst>
          </p:cNvPr>
          <p:cNvPicPr>
            <a:picLocks noChangeAspect="1"/>
          </p:cNvPicPr>
          <p:nvPr/>
        </p:nvPicPr>
        <p:blipFill>
          <a:blip r:embed="rId2"/>
          <a:stretch>
            <a:fillRect/>
          </a:stretch>
        </p:blipFill>
        <p:spPr>
          <a:xfrm>
            <a:off x="4301490" y="1438275"/>
            <a:ext cx="7082790" cy="5363417"/>
          </a:xfrm>
          <a:prstGeom prst="rect">
            <a:avLst/>
          </a:prstGeom>
        </p:spPr>
      </p:pic>
    </p:spTree>
    <p:extLst>
      <p:ext uri="{BB962C8B-B14F-4D97-AF65-F5344CB8AC3E}">
        <p14:creationId xmlns:p14="http://schemas.microsoft.com/office/powerpoint/2010/main" val="335567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96409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3EF378BC-F4D0-4510-B4EC-07B6EFE18CF8}">
  <ds:schemaRef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459159c4-d20a-4ff3-9b11-fbd127bd52e5"/>
    <ds:schemaRef ds:uri="c58f2efd-82a8-4ecf-b395-8c25e928921d"/>
    <ds:schemaRef ds:uri="http://schemas.microsoft.com/office/infopath/2007/PartnerControls"/>
    <ds:schemaRef ds:uri="679261c3-551f-4e86-913f-177e0e529669"/>
    <ds:schemaRef ds:uri="http://www.w3.org/XML/1998/namespace"/>
    <ds:schemaRef ds:uri="http://purl.org/dc/dcmitype/"/>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14177</TotalTime>
  <Words>276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7</vt:i4>
      </vt:variant>
    </vt:vector>
  </HeadingPairs>
  <TitlesOfParts>
    <vt:vector size="16" baseType="lpstr">
      <vt:lpstr>Arial</vt:lpstr>
      <vt:lpstr>Arial Narrow</vt:lpstr>
      <vt:lpstr>Calibri</vt:lpstr>
      <vt:lpstr>Courier New</vt:lpstr>
      <vt:lpstr>Gill Sans MT</vt:lpstr>
      <vt:lpstr>Tahoma</vt:lpstr>
      <vt:lpstr>Wingdings</vt:lpstr>
      <vt:lpstr>Wingdings 2</vt:lpstr>
      <vt:lpstr>elenco puntato</vt:lpstr>
      <vt:lpstr>Neo4j (traduzione da Lembo)</vt:lpstr>
      <vt:lpstr>Neo4j: Overview</vt:lpstr>
      <vt:lpstr>Neo4j: Modello dei Dati</vt:lpstr>
      <vt:lpstr>Proprietà in Neo4j</vt:lpstr>
      <vt:lpstr>Etichette in Neo4j</vt:lpstr>
      <vt:lpstr>Percorsi in Neo4j</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494</cp:revision>
  <dcterms:created xsi:type="dcterms:W3CDTF">2020-06-26T06:32:12Z</dcterms:created>
  <dcterms:modified xsi:type="dcterms:W3CDTF">2022-07-08T01:06:31Z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