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43"/>
  </p:notesMasterIdLst>
  <p:sldIdLst>
    <p:sldId id="256" r:id="rId6"/>
    <p:sldId id="319" r:id="rId7"/>
    <p:sldId id="363" r:id="rId8"/>
    <p:sldId id="364" r:id="rId9"/>
    <p:sldId id="365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6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6" r:id="rId34"/>
    <p:sldId id="394" r:id="rId35"/>
    <p:sldId id="395" r:id="rId36"/>
    <p:sldId id="366" r:id="rId37"/>
    <p:sldId id="367" r:id="rId38"/>
    <p:sldId id="369" r:id="rId39"/>
    <p:sldId id="368" r:id="rId40"/>
    <p:sldId id="370" r:id="rId41"/>
    <p:sldId id="343" r:id="rId4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107" d="100"/>
          <a:sy n="107" d="100"/>
        </p:scale>
        <p:origin x="144" y="10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noto anche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riferisce alle soluzioni di sicurezza installate sui dispositivi finali, come computer, laptop,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smartphone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Queste soluzioni includono funzionalità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antivirus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antispyware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mira a proteggere i dispositivi dagli attacchi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minacce informatiche, oltre a garantire la sicurezza dei dati e la conformità alle politiche di sicurezza dell'organizzazione.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2240384"/>
            <a:ext cx="4206368" cy="24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(Virtual Private Network): Una VPN è una rete privata virtuale che consente di creare una connessione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una rete pubblica, come Internet.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utilizzate per proteggere la privacy e la sicurezza delle comunicazioni, consentendo agli utenti di accedere in modo sicuro alle risorse di rete da posizioni remote e di crittografare il traffico di rete per prevenire l'intercettazione 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1" y="2029439"/>
            <a:ext cx="4490429" cy="32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44304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Information and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Management): Il SIEM è una piattaforma di gestione delle informazioni e degli eventi di sicurezza che raccoglie, analizza e correla i dati da diverse fonti all'interno di un'infrastruttura IT. Il SIEM aiuta a identificare attività sospette o anomalie di sicurezza, genera avvisi in tempo reale e consente di analizzare i dati per rilevare e rispondere agli incidenti di sicurezza.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5" y="1539976"/>
            <a:ext cx="5627833" cy="37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238864"/>
            <a:ext cx="11163909" cy="3286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La soluzione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progettata per prevenire la perdita o la divulgazione non autorizzata di dati sensibili. Utilizza tecnologie come il monitoraggio del traffico di rete, la scansione dei dati in movimento e a riposo, la classificazione dei dati e le politiche di protezione per individuare e bloccare le potenziali violazioni di dati sensibili, come la divulgazione di informazioni personali o confidenziali.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3334033"/>
            <a:ext cx="7599260" cy="33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HIDS/NIDS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(Host-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System/Network-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di rilevamento delle intrusioni che monitorano e analizzano l'attività di rete e del sistema operativo per rilevare potenziali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HIDS sono installati su singoli dispositivi finali e rilevano attività sospette sul dispositivo stesso, mentre i NIDS monitorano il traffico di rete per identificare intrusioni o anomalie sulla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20" y="1880278"/>
            <a:ext cx="4699818" cy="3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89995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che fornisce protezione contro le minacce associate alle email, come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spam. Questi gateway analizzano e filtrano il traffico delle email in arrivo e in uscita, utilizzando tecniche di rilevamento delle minacce, firme antivirus, filtri antispam e regole personalizzabili per bloccare le email dannose e indesiderate.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3" y="3575979"/>
            <a:ext cx="7116229" cy="3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46404"/>
            <a:ext cx="828181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giocano un ruolo significativo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offrendo vantaggi come l'isolamento, la flessibilità e la gestione centralizzata delle risorse. Ecco alcuni esempi di come la virtualizzazione viene utilizzata nella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offre un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flessibile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implementare soluzioni di sicurezza, consentendo di ridurre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semplificare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migliorare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resilienza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è importante considerare anche la sicurezza dei componenti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stessi, come le vulnerabilità delle VM, la gestione delle credenziali di accesso e le minacce specifiche legate alla virtualizzazione, per garantire una protezione completa.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6" y="2616455"/>
            <a:ext cx="3109252" cy="25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577810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server: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server consente di eseguire più macchine virtuali (VM) su un singolo server fisico. Questo offre un'ulteriore protezione e isolamento tra le diverse applicazioni e i servizi ospitati sullo stesso server. In caso di compromissione di una VM, le altre rimangono intatte, limitando la diffusione di eventuali minacce.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6" y="1931732"/>
            <a:ext cx="6153867" cy="3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1058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reti: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delle reti consente di creare reti virtuali separate all'interno di una rete fisica. Questo può contribuire a migliorare la sicurezza separando i diversi segmenti di rete, consentendo una gestione granulare degli accessi e delle politiche di sicurezza per ciascuna rete virtuale.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90" y="2164940"/>
            <a:ext cx="6734621" cy="3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0202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desktop: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desktop permette agli utenti di accedere a un desktop virtuale ospitato su un server centrale. Questo offre un maggiore controllo sulla sicurezza, poiché i dati e le applicazioni sensibili rimangono nel data center anziché essere distribuiti su dispositivi remoti. In caso di smarrimento o furto del dispositivo, i dati rimangono al sicuro nel server centrale.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41" y="1724178"/>
            <a:ext cx="5567565" cy="43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occupa della protezione di sistemi connessi ad Internet come hardware, software e dati provenienti dalle minacce informatiche.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insieme di tecniche è usato da individui e imprese per proteggersi contro accessi non autorizzati ai data center e altri sistemi computerizzati.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prassi per proteggere i sistemi, le reti e i programmi da attacchi digitali.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informatici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solitamente finalizzati all'accesso, alla trasformazione, o alla distruzione di informazioni sensibili, nonchè all'estorsione di denaro dagli utenti o all'interruzione dei normali processi aziendali.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2C13F2-9BD4-FDCA-3C14-77085C54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37" y="2484983"/>
            <a:ext cx="3402066" cy="2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virtuali sono ambienti isolati che consentono di eseguire applicazioni o file sospetti in un ambiente controllato e separato. Questo aiuta a mitigare il rischio di esecuzione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di comportamenti dannosi, poiché qualsiasi attività dannosa viene confinata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compromettere il sistema ospitante.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10" y="2247016"/>
            <a:ext cx="6243856" cy="30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5157913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test di sicurezza: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virtualizzazione viene ampiamente utilizzata per eseguire test di sicurezza e analisi delle vulnerabilità. I ricercatori di sicurezza e i professionisti del settore possono creare ambienti virtuali per simulare attacchi, testare patch di sicurezza e valutare la resilienza di un sistema o di un'applicazione senza compromettere l'ambiente di produzione.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61" y="1837484"/>
            <a:ext cx="4280927" cy="42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64760"/>
            <a:ext cx="785113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gestione centralizzati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(Identity and Access Management),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Kerberos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utilizzati per facilitare e controllare l'accesso agli utenti e alle risorse in un ambiente informatico. Ognuno di questi sistemi ha un ruolo specifico nella gestione dell'identità, dell'autenticazione e dell'autorizzazione degli utenti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sistemi di gestione centralizzati offrono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avanzate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gestione delle identità, l'autenticazione e l'autorizzazione all'interno di un'organizzazione, consentendo un maggiore controllo e sicurezza nell'accesso alle risorse e ai servizi.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08" y="2227494"/>
            <a:ext cx="3165295" cy="29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0497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 (AD)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servizio di directory sviluppato da Microsoft, ampiamente utilizzato nei sistemi operativi Windows. Funziona come un database centralizzato per memorizzare le informazioni sugli utenti, i gruppi e le risorse di rete. AD offre funzionalità di autenticazione, autorizzazione e gestione delle risorse in un dominio Windows.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17" y="2097958"/>
            <a:ext cx="5927886" cy="3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0497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(Identity and Access Management):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gestisce l'identità digitale degli utenti e controlla l'accesso alle risorse. Consente di creare, gestire e revocare le identità degli utenti, di definire i loro ruoli e le autorizzazioni associate. IAM fornisce un controllo centralizzato sull'accesso alle risorse sia all'interno che all'esterno di un'organizzazione.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76" y="2216696"/>
            <a:ext cx="5880611" cy="3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71835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2.0 è un protocollo di autorizzazione che consente a un'applicazione di ottenere l'accesso ai dati di un utente su un server di risorse, senza richiedere le credenziali di accesso dell'utente. È ampiamente utilizzato per consentire l'autenticazione e l'autorizzazione sicure tra servizi e applicazioni di terze parti, ad esempio quando si accede a un'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utilizzando le credenziali di accesso di un account Google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1888298"/>
            <a:ext cx="5666527" cy="3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481841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SAML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Assertion Markup Language): SAML è uno standard di autenticazione e autorizzazione basato su XML. Consente l'interscambio di informazioni di autenticazione e autorizzazione tra un'identità (IdP - Identity Provider) e un fornitore di servizi (SP - Service Provider) per consentire l'accesso sicuro a risorse online.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36" y="1677031"/>
            <a:ext cx="5894667" cy="44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8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392194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Kerberos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Kerberos è un protocollo di autenticazione di rete che fornisce un sistema di autenticazione sicuro per client e server all'interno di un dominio di rete. Utilizza ticket per consentire l'autenticazione e l'autorizzazione degli utenti in un ambiente distribuito.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05" y="1747235"/>
            <a:ext cx="6041712" cy="47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731956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informazioni si concentra su tre aspetti fondamentali: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Questi aspetti sono considerati pilastri fondamentali della sicurezza e sono spesso indicati come la "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triade della 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". </a:t>
            </a:r>
            <a:endParaRPr lang="it-IT" sz="2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tre aspetti sono strettamente correlati e interconnessi nella progettazione di un sistema di sicurezza efficace. Per garantire una protezione completa delle informazioni, è necessario adottare misure e controlli appropriati per garantire la disponibilità, l'integrità e la confidenzialità dei dati e dei sistemi.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smtClean="0"/>
              <a:t>Sicurezza </a:t>
            </a:r>
            <a:r>
              <a:rPr lang="it-IT"/>
              <a:t>sotto i profili di disponibilità, integrità e confidenzialità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64" y="2244257"/>
            <a:ext cx="3547605" cy="31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2128"/>
            <a:ext cx="6086296" cy="439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 disponibilità si riferisce alla garanzia che le risorse, i servizi e le informazioni siano accessibili e utilizzabili quando necessario. Ciò significa che le risorse devono essere protette da interruzioni, malfunzionamenti, attacchi o eventi catastrofici che potrebbero impedire agli utenti autorizzati di accedervi. La sicurezza della disponibilità prevede misure per garantire la continuità operativa, l'affidabilità dei sistemi e la resistenza agli attacchi o ai guasti.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smtClean="0"/>
              <a:t>Sicurezza </a:t>
            </a:r>
            <a:r>
              <a:rPr lang="it-IT"/>
              <a:t>sotto i profili di disponibilità, integrità e confidenzialità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64" y="2244257"/>
            <a:ext cx="3547605" cy="31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8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Potente Strategia di 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fornire una buona sicurezza contro attacchi malevoli progettati per accedere, modificare, cancellare o estorcere i dati sensibili delle organizzazioni e dei sistemi degli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anche funzionale nel prevenire gli attacchi che hanno lo scopo di disabilitare o disgregare le operazioni di un sistema o di un dispositivo.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L'implementazione di misure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efficaci è particolarmente impegnativa oggi perchè ci sono più dispositivi a disposizione degli hacker che stanno diventando sempre più innovativi. </a:t>
            </a:r>
          </a:p>
          <a:p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CA92C4-9E3F-9CDF-2E7C-94A922AA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49" y="2275608"/>
            <a:ext cx="3618264" cy="2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731956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informazioni si concentra su tre aspetti fondamentali: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Questi aspetti sono considerati pilastri fondamentali della sicurezza e sono spesso indicati come la "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triade della 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". </a:t>
            </a:r>
            <a:endParaRPr lang="it-IT" sz="2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tre aspetti sono strettamente correlati e interconnessi nella progettazione di un sistema di sicurezza efficace. Per garantire una protezione completa delle informazioni, è necessario adottare misure e controlli appropriati per garantire la disponibilità, l'integrità e la confidenzialità dei dati e dei sistemi.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smtClean="0"/>
              <a:t>Sicurezza </a:t>
            </a:r>
            <a:r>
              <a:rPr lang="it-IT"/>
              <a:t>sotto i profili di disponibilità, integrità e confidenzialità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64" y="2244257"/>
            <a:ext cx="3547605" cy="31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8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731956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informazioni si concentra su tre aspetti fondamentali: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Questi aspetti sono considerati pilastri fondamentali della sicurezza e sono spesso indicati come la "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triade della 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". </a:t>
            </a:r>
            <a:endParaRPr lang="it-IT" sz="2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tre aspetti sono strettamente correlati e interconnessi nella progettazione di un sistema di sicurezza efficace. Per garantire una protezione completa delle informazioni, è necessario adottare misure e controlli appropriati per garantire la disponibilità, l'integrità e la confidenzialità dei dati e dei sistemi.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smtClean="0"/>
              <a:t>Sicurezza </a:t>
            </a:r>
            <a:r>
              <a:rPr lang="it-IT"/>
              <a:t>sotto i profili di disponibilità, integrità e confidenzialità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64" y="2244257"/>
            <a:ext cx="3547605" cy="31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477445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funzioni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(Security Operations Center)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 sono strettamente connesse e spesso lavorano in collaborazione per garantire la sicurezza informatica di un'organizzazione o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comunità.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</a:t>
            </a:r>
            <a:r>
              <a:rPr lang="it-IT" dirty="0" smtClean="0"/>
              <a:t>ISAC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2" y="2009403"/>
            <a:ext cx="7275991" cy="3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7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42627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team dedicato alla gestione degli incidenti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suo obiettivo principale è quello di rilevare, rispondere e mitigare gli attacchi informatici. I membri del team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addestrati per identificare le minacce, analizzare gli incidenti di sicurezza e coordinare le risposte appropriate. Possono anche fornire consulenza sulla sicurezza informatica e promuovere le migliori pratiche all'interno di un'organizzazione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74" y="2491798"/>
            <a:ext cx="4608355" cy="23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0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98960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Operations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centro operativo specializzato nella gestione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Solitamente è composto da un gruppo di esperti che monitorano costantemente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 di 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analizzano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rispondono agli incidenti. Il SOC utilizza tecnologie avanzate, come i sistemi di rilevamento delle intrusioni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le soluzioni di gestione delle informazioni e degli eventi di sicurezza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per monitorare e analizzare il traffico di rete e i log dei sistemi al fine di identificare potenziali minacce. Il SOC svolge anche attività di risposta agli incidenti, collaborando con il team CSIRT o con altre entità interne o esterne all'organizzazione.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81" y="2605547"/>
            <a:ext cx="3146324" cy="17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4881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un'organizzazione che facilita lo scambio di informazioni sulla sicurezza informatica tra diverse entità, come organizzazioni governative, aziende, organizzazioni non profit e fornitori di servizi. L'obiettivo principale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promuovere la collaborazione e la condivisione di informazioni sulla minaccia cibernetica per migliorare la sicurezza complessiva. Gli ISAC raccolgono, analizzano e diffondono informazioni sulle minacce e sulle migliori pratiche di sicurezza informatica, consentendo alle organizzazioni aderenti di essere più consapevoli dei rischi e di prendere misure preventive appropriate</a:t>
            </a:r>
            <a:r>
              <a:rPr lang="it-IT" sz="2400" dirty="0"/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70" y="2229617"/>
            <a:ext cx="3423931" cy="34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sintesi,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rappresentano tre aspetti complementari della sicurezza informatica: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gestisce gli incidenti di sicurezza,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 e analizza gli eventi di sicurezza in tempo reale, mentre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favoriscono la condivisione delle informazioni sulla minaccia tra le organizzazioni.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8" y="1308304"/>
            <a:ext cx="6192018" cy="51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9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l'incremento del numero di utenti, dispositivi e programmi nell'impresa moderna,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continua a crescere.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l'aumentare del diluvio dei dati, molti di essi sono sensibili e confidenziali.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crescente volume e la sofisticazione degli attacchi informatici e delle tecniche di attacco composto, il problema dei cyber attacchi diventa sempre più importante.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campo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essere suddiviso in diverse sezioni, il coordinamento delle quali all'interno dell'organizzazione è cruciale per il successo di un programma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 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terreno in costante evoluzione ed una sfida per tutte le organizzazioni e le company. Gli approcci reattivi tradizionali, in cui le risorse sono messe sul piatto per proteggere i sistemi contro le più grandi minacce conosciute, mentre le minacce meno conosciute sono indifese.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Perchè la Cybersicurezza è importante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8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2779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Applicazioni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dei dati e delle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di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 Disaster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della continuità di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Operazionale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Infrastrutture critiche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Fisica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Educazione dell'Utente Finale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Classificazione dei diversi tipi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8CAB8-285E-783F-619C-5D470BF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0" y="2321168"/>
            <a:ext cx="5249816" cy="2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78196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sicurezza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sono strumenti e tecnologie utilizzati per proteggere le reti informatiche e i dispositivi dagli attacchi informatici.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2" y="2707359"/>
            <a:ext cx="7462686" cy="38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progettati per rilevare e prevenire gli attacchi informatici.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monitorano il traffico di rete o i log dei sistemi per identificare attività sospette o anomalie che potrebbero indicare una violazione di sicurezza.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oltre a rilevare le intrusioni, possono anche intraprendere azioni attive per impedire che tali attacchi avvengano o si propaghino. Ad esempio, possono bloccare il traffico proveniente da indirizzi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malevoli o applicare regole di sicurezza per impedire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53" y="2375040"/>
            <a:ext cx="4033313" cy="25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firewall è un componente di sicurezza di rete che filtra e controlla il traffico di rete in entrata e in uscita tra una rete privata e una rete pubblica. Funziona come una barriera di protezione, impedendo a determinati tipi di traffico di passare attraverso. I firewall possono essere basati su software o su hardware e utilizzano regole predefinite per consentire o bloccare il traffico sulla base di indirizzi IP, porte di rete o protocolli specifici. Il firewall aiuta a proteggere la rete da accessi non autorizzati, attacchi di rete e traffico dannoso.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35" y="2131449"/>
            <a:ext cx="3901463" cy="2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(Web Application Firewall):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tipo di firewall specificamente progettato per proteggere le applicazioni web da attacchi come SQL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cross-site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(XSS) e altri attacchi di livello applicativo. Il WAF monitora il traffico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HTTP/HTTPS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applicazioni web, analizza le richieste in arrivo e le risposte, e applica regole di sicurezza per filtrare e bloccare le minacce. Può anche fornire funzionalità aggiuntive come la gestione delle sessioni, la protezione delle credenziali e la prevenzione del furto di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78" y="2524432"/>
            <a:ext cx="4010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9000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elements/1.1/"/>
    <ds:schemaRef ds:uri="http://schemas.microsoft.com/office/infopath/2007/PartnerControl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14439</TotalTime>
  <Words>2998</Words>
  <Application>Microsoft Office PowerPoint</Application>
  <PresentationFormat>Widescreen</PresentationFormat>
  <Paragraphs>133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Fondamenti di Cybersicurezza</vt:lpstr>
      <vt:lpstr>Fondamenti di Cybersicurezza</vt:lpstr>
      <vt:lpstr>Fondamenti di Cybersicurezza</vt:lpstr>
      <vt:lpstr>Perchè la Cybersicurezza è importante</vt:lpstr>
      <vt:lpstr>Classificazione dei diversi tipi di Cybersicurezza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Sicurezza sotto i profili di disponibilità, integrità e confidenzialità</vt:lpstr>
      <vt:lpstr>Sicurezza sotto i profili di disponibilità, integrità e confidenzialità</vt:lpstr>
      <vt:lpstr>Sicurezza sotto i profili di disponibilità, integrità e confidenzialità</vt:lpstr>
      <vt:lpstr>Sicurezza sotto i profili di disponibilità, integrità e confidenzialità</vt:lpstr>
      <vt:lpstr>Funzioni di CSIRT, SOC e ISAC</vt:lpstr>
      <vt:lpstr>Funzioni di CSIRT, SOC e ISAC</vt:lpstr>
      <vt:lpstr>Funzioni di CSIRT, SOC e ISAC</vt:lpstr>
      <vt:lpstr>Funzioni di CSIRT, SOC e ISAC</vt:lpstr>
      <vt:lpstr>Funzioni di CSIRT, SOC e ISAC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576</cp:revision>
  <dcterms:created xsi:type="dcterms:W3CDTF">2020-06-26T06:32:12Z</dcterms:created>
  <dcterms:modified xsi:type="dcterms:W3CDTF">2023-06-19T16:51:23Z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