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61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417" r:id="rId32"/>
    <p:sldId id="418" r:id="rId33"/>
    <p:sldId id="419" r:id="rId34"/>
    <p:sldId id="367" r:id="rId35"/>
    <p:sldId id="368" r:id="rId36"/>
    <p:sldId id="370" r:id="rId37"/>
    <p:sldId id="371" r:id="rId38"/>
    <p:sldId id="369" r:id="rId39"/>
    <p:sldId id="372" r:id="rId40"/>
    <p:sldId id="373" r:id="rId41"/>
    <p:sldId id="374" r:id="rId42"/>
    <p:sldId id="375" r:id="rId43"/>
    <p:sldId id="377" r:id="rId44"/>
    <p:sldId id="376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90" r:id="rId57"/>
    <p:sldId id="389" r:id="rId58"/>
    <p:sldId id="343" r:id="rId59"/>
    <p:sldId id="400" r:id="rId6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Ripple#cite_note-coincapmarket2-17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caratteristica dei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dei Sistemi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sono poi soluzioni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o altri casi ancora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dei Sistemi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consiste in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a fornire comunicazioni e forme di pagamento sicure tra le macchine nel contesto dell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progetto organizza le informazioni sulle transazioni in una struttura detta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Questo porta a 2 risultati particolarmente significativi: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in teoria, infinitamente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minuti, è di fatto un collo di bottiglia per le prestazioni della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sono state introdotte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fondata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David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Nell'estate del 2016 è in fase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test. A dicembre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l'attuale cambio rispetto alle valute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01518"/>
            <a:ext cx="1122843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il concetto stesso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dietro molte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comporta,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 per effettuare ogni transazione, è necessario convalidarne altre due attraverso il software con cui si accede al proprio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01519"/>
            <a:ext cx="1020588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gli utenti sono essi stessi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 consegue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nelle transazioni.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più piccola unità della valuta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lo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Tuttavia attualmente vengono utilizzati prevalentemente i suoi multipli indicati dai prefissi stabiliti dal sistema </a:t>
            </a:r>
            <a:r>
              <a:rPr lang="it-IT" sz="2400" b="1" dirty="0">
                <a:solidFill>
                  <a:schemeClr val="tx1"/>
                </a:solidFill>
              </a:rPr>
              <a:t>metrico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decimale</a:t>
            </a:r>
            <a:r>
              <a:rPr lang="it-IT" sz="2400" dirty="0">
                <a:solidFill>
                  <a:schemeClr val="tx1"/>
                </a:solidFill>
              </a:rPr>
              <a:t> e seguiti dalla </a:t>
            </a:r>
            <a:r>
              <a:rPr lang="it-IT" sz="2400" b="1" dirty="0">
                <a:solidFill>
                  <a:schemeClr val="tx1"/>
                </a:solidFill>
              </a:rPr>
              <a:t>parola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multiplo attualmente più utilizzato (2017) è il </a:t>
            </a:r>
            <a:r>
              <a:rPr lang="it-IT" sz="2400" b="1" dirty="0" err="1">
                <a:solidFill>
                  <a:schemeClr val="tx1"/>
                </a:solidFill>
              </a:rPr>
              <a:t>MegaIota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Fondazione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stata registrata in </a:t>
            </a:r>
            <a:r>
              <a:rPr lang="it-IT" sz="2400" b="1" dirty="0">
                <a:solidFill>
                  <a:schemeClr val="tx1"/>
                </a:solidFill>
              </a:rPr>
              <a:t>Germania</a:t>
            </a:r>
            <a:r>
              <a:rPr lang="it-IT" sz="2400" dirty="0">
                <a:solidFill>
                  <a:schemeClr val="tx1"/>
                </a:solidFill>
              </a:rPr>
              <a:t> come una </a:t>
            </a:r>
            <a:r>
              <a:rPr lang="it-IT" sz="2400" b="1" dirty="0">
                <a:solidFill>
                  <a:schemeClr val="tx1"/>
                </a:solidFill>
              </a:rPr>
              <a:t>società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senza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scopo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lucro</a:t>
            </a:r>
            <a:r>
              <a:rPr lang="it-IT" sz="2400" dirty="0">
                <a:solidFill>
                  <a:schemeClr val="tx1"/>
                </a:solidFill>
              </a:rPr>
              <a:t> che coordina e finanzia gli sviluppi del </a:t>
            </a:r>
            <a:r>
              <a:rPr lang="it-IT" sz="2400" b="1" dirty="0">
                <a:solidFill>
                  <a:schemeClr val="tx1"/>
                </a:solidFill>
              </a:rPr>
              <a:t>progetto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A partire dal novembre </a:t>
            </a:r>
            <a:r>
              <a:rPr lang="it-IT" sz="2400" b="1" dirty="0">
                <a:solidFill>
                  <a:schemeClr val="tx1"/>
                </a:solidFill>
              </a:rPr>
              <a:t>2017</a:t>
            </a:r>
            <a:r>
              <a:rPr lang="it-IT" sz="2400" dirty="0">
                <a:solidFill>
                  <a:schemeClr val="tx1"/>
                </a:solidFill>
              </a:rPr>
              <a:t>, la </a:t>
            </a:r>
            <a:r>
              <a:rPr lang="it-IT" sz="2400" b="1" dirty="0">
                <a:solidFill>
                  <a:schemeClr val="tx1"/>
                </a:solidFill>
              </a:rPr>
              <a:t>Fondazione</a:t>
            </a:r>
            <a:r>
              <a:rPr lang="it-IT" sz="2400" dirty="0">
                <a:solidFill>
                  <a:schemeClr val="tx1"/>
                </a:solidFill>
              </a:rPr>
              <a:t> ha destinato </a:t>
            </a:r>
            <a:r>
              <a:rPr lang="it-IT" sz="2400" b="1" dirty="0">
                <a:solidFill>
                  <a:schemeClr val="tx1"/>
                </a:solidFill>
              </a:rPr>
              <a:t>100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milioni</a:t>
            </a:r>
            <a:r>
              <a:rPr lang="it-IT" sz="2400" dirty="0">
                <a:solidFill>
                  <a:schemeClr val="tx1"/>
                </a:solidFill>
              </a:rPr>
              <a:t> di dollari per promuoverne il progetto.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581" y="1587326"/>
            <a:ext cx="597801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sistema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settlement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valute e per invio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rimesse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creato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all'epoca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nome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RTXP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(traducibile in italiano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semplicemente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" y="1999013"/>
            <a:ext cx="4256558" cy="3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10756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basa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cui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mastro 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(la cui integrità e affidabilità sono garantite da un sistema di verifica basato sul consenso, e su una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digitale,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scopo è di rendere possibili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 livello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qualsiasi importo senza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chargeback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(contestazioni da parte dei titolari di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di credito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sistema si serve di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rappresentano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legale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commodities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i chilometri percorsi nei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flyer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i minuti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telefonia mobile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(DLT)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endParaRPr lang="en-US" sz="2400" b="1" i="0" dirty="0">
              <a:solidFill>
                <a:schemeClr val="tx1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30420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realizzato attorno ad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di 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usa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consensuale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verifica dei pagamenti in un processo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può operare senza l'azienda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Adottato da società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Unicredit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Santander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iniziando a esser usato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banche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spiega che dal punto di vista delle banche,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il sistema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maggiori vantaggi rispetto 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tra cui prezzo e sicurezza.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esiste solamente in questi sistemi.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è divisibile sulla base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posizioni decimali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quindi, la più piccola unità divisionale, chiamata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goccia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altri termini,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equivalente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nascita furono creati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ulteriore creazione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da regole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decrementa la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Non dipende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terze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l'unica valuta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comporta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controparte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l'unico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avuto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inferiore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€1,00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fino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dicembre 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4 gennaio 2018 ha raggiunto il massimo storico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€3,23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valore al 30 marzo 2023 è €0,50.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altre valute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utenti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di usare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mezzo di scambio 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accantonamento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valore.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ogni profilo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tuttavia, è richiesto di aver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riserva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b="1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€5,00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30 marzo 2023</a:t>
            </a:r>
            <a:r>
              <a:rPr lang="it-IT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[17]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scopo di questa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discussa nella sezione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anti-spam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Fin dal suo debutto, il protocollo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avuto l'attenzione sia della stampa finanziaria che di quella tradizionale di massa.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è stato citato negli articoli settoriali da The Nielsen Company,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b="1" dirty="0">
                <a:solidFill>
                  <a:schemeClr val="tx1"/>
                </a:solidFill>
              </a:rPr>
              <a:t> of </a:t>
            </a:r>
            <a:r>
              <a:rPr lang="it-IT" sz="2400" b="1" dirty="0" err="1">
                <a:solidFill>
                  <a:schemeClr val="tx1"/>
                </a:solidFill>
              </a:rPr>
              <a:t>England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Quarterly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Bulletin</a:t>
            </a:r>
            <a:r>
              <a:rPr lang="it-IT" sz="2400" b="1" dirty="0">
                <a:solidFill>
                  <a:schemeClr val="tx1"/>
                </a:solidFill>
              </a:rPr>
              <a:t>, </a:t>
            </a:r>
            <a:r>
              <a:rPr lang="it-IT" sz="2400" dirty="0">
                <a:solidFill>
                  <a:schemeClr val="tx1"/>
                </a:solidFill>
              </a:rPr>
              <a:t>NACHA e KPMG, con molti articoli che esaminano l'impatto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sull'internazionalizzazione del settore bancario.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 Nell'aprile 2015, </a:t>
            </a:r>
            <a:r>
              <a:rPr lang="it-IT" sz="2400" b="1" dirty="0">
                <a:solidFill>
                  <a:schemeClr val="tx1"/>
                </a:solidFill>
              </a:rPr>
              <a:t>American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Banker</a:t>
            </a:r>
            <a:r>
              <a:rPr lang="it-IT" sz="2400" dirty="0">
                <a:solidFill>
                  <a:schemeClr val="tx1"/>
                </a:solidFill>
              </a:rPr>
              <a:t> sosteneva che «da un punto di vista bancario, i registri distribuiti come il sistema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presentano diversi vantaggi rispetto alle </a:t>
            </a:r>
            <a:r>
              <a:rPr lang="it-IT" sz="2400" b="1" dirty="0" err="1">
                <a:solidFill>
                  <a:schemeClr val="tx1"/>
                </a:solidFill>
              </a:rPr>
              <a:t>criptovalute</a:t>
            </a:r>
            <a:r>
              <a:rPr lang="it-IT" sz="2400" dirty="0">
                <a:solidFill>
                  <a:schemeClr val="tx1"/>
                </a:solidFill>
              </a:rPr>
              <a:t> come il </a:t>
            </a:r>
            <a:r>
              <a:rPr lang="it-IT" sz="2400" dirty="0" err="1">
                <a:solidFill>
                  <a:schemeClr val="tx1"/>
                </a:solidFill>
              </a:rPr>
              <a:t>bitcoin</a:t>
            </a:r>
            <a:r>
              <a:rPr lang="it-IT" sz="2400" dirty="0">
                <a:solidFill>
                  <a:schemeClr val="tx1"/>
                </a:solidFill>
              </a:rPr>
              <a:t>», inclusa la sicurezza.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Come ha scritto la </a:t>
            </a:r>
            <a:r>
              <a:rPr lang="it-IT" sz="2400" b="1" dirty="0">
                <a:solidFill>
                  <a:schemeClr val="tx1"/>
                </a:solidFill>
              </a:rPr>
              <a:t>Federal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Reserve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Boston</a:t>
            </a:r>
            <a:r>
              <a:rPr lang="it-IT" sz="2400" dirty="0">
                <a:solidFill>
                  <a:schemeClr val="tx1"/>
                </a:solidFill>
              </a:rPr>
              <a:t>, «l'adozione di reti distribuite come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potrebbe aiutare il settore bancario a realizzare elaborazioni più rapide e a migliorare l'efficienza dei pagamenti globali e dei servizi bancari di corrispondenza».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73996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Nel </a:t>
            </a:r>
            <a:r>
              <a:rPr lang="it-IT" sz="2400" b="1" dirty="0">
                <a:solidFill>
                  <a:schemeClr val="tx1"/>
                </a:solidFill>
              </a:rPr>
              <a:t>2013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Kurson</a:t>
            </a:r>
            <a:r>
              <a:rPr lang="it-IT" sz="2400" dirty="0">
                <a:solidFill>
                  <a:schemeClr val="tx1"/>
                </a:solidFill>
              </a:rPr>
              <a:t> ha dichiarato a </a:t>
            </a:r>
            <a:r>
              <a:rPr lang="it-IT" sz="2400" b="1" dirty="0" err="1">
                <a:solidFill>
                  <a:schemeClr val="tx1"/>
                </a:solidFill>
              </a:rPr>
              <a:t>Esquire</a:t>
            </a:r>
            <a:r>
              <a:rPr lang="it-IT" sz="2400" dirty="0">
                <a:solidFill>
                  <a:schemeClr val="tx1"/>
                </a:solidFill>
              </a:rPr>
              <a:t>, a proposito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rete di pagamento, che «i grandi marchi di servizi finanziari dovrebbero trattare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le case discografiche hanno trattato </a:t>
            </a:r>
            <a:r>
              <a:rPr lang="it-IT" sz="2400" b="1" dirty="0">
                <a:solidFill>
                  <a:schemeClr val="tx1"/>
                </a:solidFill>
              </a:rPr>
              <a:t>Napster</a:t>
            </a:r>
            <a:r>
              <a:rPr lang="it-IT" sz="2400" dirty="0">
                <a:solidFill>
                  <a:schemeClr val="tx1"/>
                </a:solidFill>
              </a:rPr>
              <a:t>».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Nell'agosto </a:t>
            </a:r>
            <a:r>
              <a:rPr lang="it-IT" sz="2400" b="1" dirty="0">
                <a:solidFill>
                  <a:schemeClr val="tx1"/>
                </a:solidFill>
              </a:rPr>
              <a:t>2015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ricevuto il premio come pioniere tecnologico (Technology Pioneer) dal World </a:t>
            </a:r>
            <a:r>
              <a:rPr lang="it-IT" sz="2400" dirty="0" err="1">
                <a:solidFill>
                  <a:schemeClr val="tx1"/>
                </a:solidFill>
              </a:rPr>
              <a:t>Economic</a:t>
            </a:r>
            <a:r>
              <a:rPr lang="it-IT" sz="2400" dirty="0">
                <a:solidFill>
                  <a:schemeClr val="tx1"/>
                </a:solidFill>
              </a:rPr>
              <a:t> Forum.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sito </a:t>
            </a:r>
            <a:r>
              <a:rPr lang="it-IT" sz="2400" b="1" dirty="0" err="1">
                <a:solidFill>
                  <a:schemeClr val="tx1"/>
                </a:solidFill>
              </a:rPr>
              <a:t>Dealbook</a:t>
            </a:r>
            <a:r>
              <a:rPr lang="it-IT" sz="2400" dirty="0">
                <a:solidFill>
                  <a:schemeClr val="tx1"/>
                </a:solidFill>
              </a:rPr>
              <a:t> che appartiene a New York Times ha osservato nel 2014 che «(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) sta catturando ciò che si è rivelato difficilmente raggiungibile per le valute virtuali: la partecipazione dei giocatori di </a:t>
            </a:r>
            <a:r>
              <a:rPr lang="it-IT" sz="2400" b="1" dirty="0" err="1">
                <a:solidFill>
                  <a:schemeClr val="tx1"/>
                </a:solidFill>
              </a:rPr>
              <a:t>mainstream</a:t>
            </a:r>
            <a:r>
              <a:rPr lang="it-IT" sz="2400" dirty="0">
                <a:solidFill>
                  <a:schemeClr val="tx1"/>
                </a:solidFill>
              </a:rPr>
              <a:t> al sistema finanziario»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22" y="2341152"/>
            <a:ext cx="3529670" cy="2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 contrario della tecnologia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supporta il trasferimento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rappresentano la 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(moneta legale),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unità di valore.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legale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a corso legale,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fiduciaria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o, ancora,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 intende uno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 di pagamento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coperto da riserve di altri materiali (ad esempio: riserve auree), e quindi privo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 intrinseco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(anche indiretto).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momento che il protocollo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completamente aperto, chiunque può accedervi senza approvazione a priori da parte dei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Lab.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permette alle banche e attori non bancari di incorporare il protocollo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propri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60853"/>
            <a:ext cx="11269662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funziona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viene mantenuto da vari partecipanti indipendenti della comunità globale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transazione XRP richiede un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parte dei nodi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viene chiamato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serve come insediamento finale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maestro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raggiunge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o 5 secondi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sotto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secondi), al quale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Chiunque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diventare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ledger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oggigiorno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istituzioni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Ripple Lab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lavorano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tenendo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16%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Validazione della Transazione XRP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632795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inizialmente posseduto 55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XRP, con l’abilità di venderne 1 miliardo al mese,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Caratteristiche di XRP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75" y="2363428"/>
            <a:ext cx="4733970" cy="26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3760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differenza principale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 essere riassunta nella differenza tra una company e una economia.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fornitura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riassunta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company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?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49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508668"/>
            <a:ext cx="721285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un’industria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compagnia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suoi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dirigenti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sue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comitato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stakeholder pre-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l’opzione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complete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>
                <a:solidFill>
                  <a:schemeClr val="tx1"/>
                </a:solidFill>
              </a:rPr>
              <a:t>Ripple</a:t>
            </a:r>
            <a:r>
              <a:rPr lang="it-IT" dirty="0">
                <a:solidFill>
                  <a:schemeClr val="tx1"/>
                </a:solidFill>
              </a:rPr>
              <a:t>?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72" y="1905670"/>
            <a:ext cx="3894477" cy="34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ha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Bitcoin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per la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(tipo Napster)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particolare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e decifrare una informazione)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un messaggio) in 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digitali. 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a confronto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verifica, 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categorie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effettivamente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dei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condiviso.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più nel dettaglio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Blockchain</a:t>
            </a:r>
            <a:r>
              <a:rPr lang="it-IT" dirty="0">
                <a:solidFill>
                  <a:schemeClr val="tx1"/>
                </a:solidFill>
              </a:rPr>
              <a:t> a confronto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non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Tutti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eccetto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l’ultimo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questi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elementi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conosciuti</a:t>
            </a:r>
            <a:r>
              <a:rPr lang="en-US" sz="2400" dirty="0">
                <a:solidFill>
                  <a:schemeClr val="tx1"/>
                </a:solidFill>
              </a:rPr>
              <a:t> in </a:t>
            </a:r>
            <a:r>
              <a:rPr lang="en-US" sz="2400" b="1" dirty="0" err="1">
                <a:solidFill>
                  <a:schemeClr val="tx1"/>
                </a:solidFill>
              </a:rPr>
              <a:t>anticipo</a:t>
            </a:r>
            <a:r>
              <a:rPr lang="en-US" sz="2400" dirty="0">
                <a:solidFill>
                  <a:schemeClr val="tx1"/>
                </a:solidFill>
              </a:rPr>
              <a:t> prima </a:t>
            </a:r>
            <a:r>
              <a:rPr lang="en-US" sz="2400" dirty="0" err="1">
                <a:solidFill>
                  <a:schemeClr val="tx1"/>
                </a:solidFill>
              </a:rPr>
              <a:t>che</a:t>
            </a:r>
            <a:r>
              <a:rPr lang="en-US" sz="2400" dirty="0">
                <a:solidFill>
                  <a:schemeClr val="tx1"/>
                </a:solidFill>
              </a:rPr>
              <a:t> un </a:t>
            </a:r>
            <a:r>
              <a:rPr lang="en-US" sz="2400" b="1" dirty="0" err="1">
                <a:solidFill>
                  <a:schemeClr val="tx1"/>
                </a:solidFill>
              </a:rPr>
              <a:t>blocco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aggiunto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catena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 parti di un Blocco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  <p:sp>
        <p:nvSpPr>
          <p:cNvPr id="2" name="Rettangolo 1"/>
          <p:cNvSpPr/>
          <p:nvPr/>
        </p:nvSpPr>
        <p:spPr>
          <a:xfrm>
            <a:off x="735048" y="2344914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https://kriptomat.io/cryptocurrencies/xrp/what-is-xrp/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Caratteristiche 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base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quindi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Permission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27065</TotalTime>
  <Words>5747</Words>
  <Application>Microsoft Office PowerPoint</Application>
  <PresentationFormat>Widescreen</PresentationFormat>
  <Paragraphs>279</Paragraphs>
  <Slides>55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Come funziona Ripple</vt:lpstr>
      <vt:lpstr>Validazione della Transazione XRP </vt:lpstr>
      <vt:lpstr>Caratteristiche di XRP </vt:lpstr>
      <vt:lpstr>Come viene messa in sicurezza la rete Ripple? </vt:lpstr>
      <vt:lpstr>Come viene messa in sicurezza la rete Ripple?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673</cp:revision>
  <dcterms:created xsi:type="dcterms:W3CDTF">2020-06-26T06:32:12Z</dcterms:created>
  <dcterms:modified xsi:type="dcterms:W3CDTF">2023-04-22T11:18:02Z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